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4"/>
    <p:sldMasterId id="2147483675" r:id="rId5"/>
  </p:sldMasterIdLst>
  <p:notesMasterIdLst>
    <p:notesMasterId r:id="rId122"/>
  </p:notesMasterIdLst>
  <p:sldIdLst>
    <p:sldId id="256" r:id="rId6"/>
    <p:sldId id="257" r:id="rId7"/>
    <p:sldId id="258" r:id="rId8"/>
    <p:sldId id="259" r:id="rId9"/>
    <p:sldId id="260" r:id="rId10"/>
    <p:sldId id="349" r:id="rId11"/>
    <p:sldId id="348" r:id="rId12"/>
    <p:sldId id="347" r:id="rId13"/>
    <p:sldId id="346" r:id="rId14"/>
    <p:sldId id="345" r:id="rId15"/>
    <p:sldId id="344" r:id="rId16"/>
    <p:sldId id="343" r:id="rId17"/>
    <p:sldId id="342" r:id="rId18"/>
    <p:sldId id="263" r:id="rId19"/>
    <p:sldId id="381" r:id="rId20"/>
    <p:sldId id="264" r:id="rId21"/>
    <p:sldId id="265" r:id="rId22"/>
    <p:sldId id="266" r:id="rId23"/>
    <p:sldId id="267" r:id="rId24"/>
    <p:sldId id="268" r:id="rId25"/>
    <p:sldId id="269" r:id="rId26"/>
    <p:sldId id="358" r:id="rId27"/>
    <p:sldId id="359" r:id="rId28"/>
    <p:sldId id="360" r:id="rId29"/>
    <p:sldId id="367" r:id="rId30"/>
    <p:sldId id="272" r:id="rId31"/>
    <p:sldId id="275" r:id="rId32"/>
    <p:sldId id="387" r:id="rId33"/>
    <p:sldId id="276" r:id="rId34"/>
    <p:sldId id="277" r:id="rId35"/>
    <p:sldId id="278" r:id="rId36"/>
    <p:sldId id="382" r:id="rId37"/>
    <p:sldId id="388" r:id="rId38"/>
    <p:sldId id="279" r:id="rId39"/>
    <p:sldId id="280" r:id="rId40"/>
    <p:sldId id="281" r:id="rId41"/>
    <p:sldId id="282" r:id="rId42"/>
    <p:sldId id="283" r:id="rId43"/>
    <p:sldId id="368" r:id="rId44"/>
    <p:sldId id="284" r:id="rId45"/>
    <p:sldId id="285" r:id="rId46"/>
    <p:sldId id="286" r:id="rId47"/>
    <p:sldId id="380" r:id="rId48"/>
    <p:sldId id="287" r:id="rId49"/>
    <p:sldId id="379" r:id="rId50"/>
    <p:sldId id="288" r:id="rId51"/>
    <p:sldId id="289" r:id="rId52"/>
    <p:sldId id="290" r:id="rId53"/>
    <p:sldId id="291" r:id="rId54"/>
    <p:sldId id="292" r:id="rId55"/>
    <p:sldId id="294" r:id="rId56"/>
    <p:sldId id="371" r:id="rId57"/>
    <p:sldId id="384" r:id="rId58"/>
    <p:sldId id="386" r:id="rId59"/>
    <p:sldId id="295" r:id="rId60"/>
    <p:sldId id="296" r:id="rId61"/>
    <p:sldId id="297" r:id="rId62"/>
    <p:sldId id="298" r:id="rId63"/>
    <p:sldId id="299" r:id="rId64"/>
    <p:sldId id="300" r:id="rId65"/>
    <p:sldId id="301" r:id="rId66"/>
    <p:sldId id="362" r:id="rId67"/>
    <p:sldId id="363" r:id="rId68"/>
    <p:sldId id="302" r:id="rId69"/>
    <p:sldId id="303" r:id="rId70"/>
    <p:sldId id="304" r:id="rId71"/>
    <p:sldId id="305" r:id="rId72"/>
    <p:sldId id="306" r:id="rId73"/>
    <p:sldId id="307" r:id="rId74"/>
    <p:sldId id="308" r:id="rId75"/>
    <p:sldId id="309" r:id="rId76"/>
    <p:sldId id="364" r:id="rId77"/>
    <p:sldId id="310" r:id="rId78"/>
    <p:sldId id="375" r:id="rId79"/>
    <p:sldId id="376" r:id="rId80"/>
    <p:sldId id="374" r:id="rId81"/>
    <p:sldId id="311" r:id="rId82"/>
    <p:sldId id="312" r:id="rId83"/>
    <p:sldId id="365" r:id="rId84"/>
    <p:sldId id="313" r:id="rId85"/>
    <p:sldId id="314" r:id="rId86"/>
    <p:sldId id="315" r:id="rId87"/>
    <p:sldId id="316" r:id="rId88"/>
    <p:sldId id="317" r:id="rId89"/>
    <p:sldId id="366" r:id="rId90"/>
    <p:sldId id="383" r:id="rId91"/>
    <p:sldId id="318" r:id="rId92"/>
    <p:sldId id="319" r:id="rId93"/>
    <p:sldId id="351" r:id="rId94"/>
    <p:sldId id="350" r:id="rId95"/>
    <p:sldId id="321" r:id="rId96"/>
    <p:sldId id="322" r:id="rId97"/>
    <p:sldId id="377" r:id="rId98"/>
    <p:sldId id="323" r:id="rId99"/>
    <p:sldId id="324" r:id="rId100"/>
    <p:sldId id="325" r:id="rId101"/>
    <p:sldId id="372" r:id="rId102"/>
    <p:sldId id="326" r:id="rId103"/>
    <p:sldId id="327" r:id="rId104"/>
    <p:sldId id="328" r:id="rId105"/>
    <p:sldId id="329" r:id="rId106"/>
    <p:sldId id="330" r:id="rId107"/>
    <p:sldId id="352" r:id="rId108"/>
    <p:sldId id="353" r:id="rId109"/>
    <p:sldId id="354" r:id="rId110"/>
    <p:sldId id="355" r:id="rId111"/>
    <p:sldId id="356" r:id="rId112"/>
    <p:sldId id="331" r:id="rId113"/>
    <p:sldId id="332" r:id="rId114"/>
    <p:sldId id="385" r:id="rId115"/>
    <p:sldId id="333" r:id="rId116"/>
    <p:sldId id="373" r:id="rId117"/>
    <p:sldId id="334" r:id="rId118"/>
    <p:sldId id="335" r:id="rId119"/>
    <p:sldId id="369" r:id="rId120"/>
    <p:sldId id="336" r:id="rId1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B76480-AA15-5BF4-BE06-0D28579DB819}" name="Gonzalez Grospe, Melissa C." initials="GGMC" userId="Gonzalez Grospe, Melissa C." providerId="None"/>
  <p188:author id="{29F61C8E-9F6C-8AA9-2023-3F5C0BB1DE8A}" name="Rey, Jordi" initials="RJ" userId="S::jordi.rey@ufl.edu::e8eb87d1-9304-4c4c-b17d-4684dbee226f" providerId="AD"/>
  <p188:author id="{A958A796-6838-D8FC-871F-118735889E22}" name="Horton, Daniel P." initials="HP" userId="S::d.horton@ufl.edu::08b3ffd0-6987-49e7-bfe0-05a52ca2d0df" providerId="AD"/>
  <p188:author id="{3992ECA6-8119-9996-A2C9-070993DCDFB4}" name="Datta, Savari" initials="DS" userId="Datta, Savari" providerId="None"/>
  <p188:author id="{6924BCA8-73D6-BE43-F5C2-22FF31CC085F}" name="Gonzalez Grospe, Melissa C." initials="GGMC" userId="S::melissagonzalezg@ufl.edu::7677ecd0-4903-4895-bfc4-8e657250f287" providerId="AD"/>
  <p188:author id="{8B7D08AD-C51B-AE0F-DCE6-10EDA6BBE188}" name="Roque, Christian" initials="RC" userId="Roque, Christian" providerId="None"/>
  <p188:author id="{32A2A6EC-CA7A-2E03-E730-B1575D6DEBBA}" name="Datta, Savari" initials="DS" userId="S::savaridatta@ufl.edu::61c6d349-21ae-4aac-a985-8fe2668f0958" providerId="AD"/>
  <p188:author id="{A72142F0-A1DC-9237-E9DA-D71538ACB926}" name="Markovic, Jovana" initials="MJ" userId="Markovic, Jovana"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4616"/>
    <a:srgbClr val="FFCC00"/>
    <a:srgbClr val="E8E8EF"/>
    <a:srgbClr val="F53BC4"/>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3FCF63-3D44-445B-BD44-2AC177EEEF46}">
  <a:tblStyle styleId="{8C3FCF63-3D44-445B-BD44-2AC177EEEF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4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presProps" Target="presProps.xml"/><Relationship Id="rId128" Type="http://schemas.microsoft.com/office/2018/10/relationships/authors" Target="author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tta, Savari" userId="61c6d349-21ae-4aac-a985-8fe2668f0958" providerId="ADAL" clId="{6980444A-6634-418F-9445-53CCFA029848}"/>
    <pc:docChg chg="modSld">
      <pc:chgData name="Datta, Savari" userId="61c6d349-21ae-4aac-a985-8fe2668f0958" providerId="ADAL" clId="{6980444A-6634-418F-9445-53CCFA029848}" dt="2023-09-19T00:40:03.447" v="1" actId="1076"/>
      <pc:docMkLst>
        <pc:docMk/>
      </pc:docMkLst>
      <pc:sldChg chg="modSp mod">
        <pc:chgData name="Datta, Savari" userId="61c6d349-21ae-4aac-a985-8fe2668f0958" providerId="ADAL" clId="{6980444A-6634-418F-9445-53CCFA029848}" dt="2023-09-19T00:40:03.447" v="1" actId="1076"/>
        <pc:sldMkLst>
          <pc:docMk/>
          <pc:sldMk cId="2006778416" sldId="381"/>
        </pc:sldMkLst>
        <pc:picChg chg="mod">
          <ac:chgData name="Datta, Savari" userId="61c6d349-21ae-4aac-a985-8fe2668f0958" providerId="ADAL" clId="{6980444A-6634-418F-9445-53CCFA029848}" dt="2023-09-19T00:39:27.710" v="0" actId="1076"/>
          <ac:picMkLst>
            <pc:docMk/>
            <pc:sldMk cId="2006778416" sldId="381"/>
            <ac:picMk id="10" creationId="{39CF1438-FE57-3607-07FD-38CED0330EDB}"/>
          </ac:picMkLst>
        </pc:picChg>
        <pc:picChg chg="mod">
          <ac:chgData name="Datta, Savari" userId="61c6d349-21ae-4aac-a985-8fe2668f0958" providerId="ADAL" clId="{6980444A-6634-418F-9445-53CCFA029848}" dt="2023-09-19T00:40:03.447" v="1" actId="1076"/>
          <ac:picMkLst>
            <pc:docMk/>
            <pc:sldMk cId="2006778416" sldId="381"/>
            <ac:picMk id="17" creationId="{01334633-FF29-BF26-306E-68834D8075D2}"/>
          </ac:picMkLst>
        </pc:picChg>
      </pc:sldChg>
    </pc:docChg>
  </pc:docChgLst>
  <pc:docChgLst>
    <pc:chgData name="Rey, Jordi" userId="S::jordi.rey@ufl.edu::e8eb87d1-9304-4c4c-b17d-4684dbee226f" providerId="AD" clId="Web-{6A42AAAE-B2A0-48B2-BADB-C4AE4ADC8BA2}"/>
    <pc:docChg chg="modSld">
      <pc:chgData name="Rey, Jordi" userId="S::jordi.rey@ufl.edu::e8eb87d1-9304-4c4c-b17d-4684dbee226f" providerId="AD" clId="Web-{6A42AAAE-B2A0-48B2-BADB-C4AE4ADC8BA2}" dt="2023-01-30T19:16:21.608" v="120" actId="20577"/>
      <pc:docMkLst>
        <pc:docMk/>
      </pc:docMkLst>
      <pc:sldChg chg="modSp">
        <pc:chgData name="Rey, Jordi" userId="S::jordi.rey@ufl.edu::e8eb87d1-9304-4c4c-b17d-4684dbee226f" providerId="AD" clId="Web-{6A42AAAE-B2A0-48B2-BADB-C4AE4ADC8BA2}" dt="2023-01-30T19:16:21.608" v="120" actId="20577"/>
        <pc:sldMkLst>
          <pc:docMk/>
          <pc:sldMk cId="4256753057" sldId="372"/>
        </pc:sldMkLst>
        <pc:spChg chg="mod">
          <ac:chgData name="Rey, Jordi" userId="S::jordi.rey@ufl.edu::e8eb87d1-9304-4c4c-b17d-4684dbee226f" providerId="AD" clId="Web-{6A42AAAE-B2A0-48B2-BADB-C4AE4ADC8BA2}" dt="2023-01-30T19:16:21.608" v="120" actId="20577"/>
          <ac:spMkLst>
            <pc:docMk/>
            <pc:sldMk cId="4256753057" sldId="372"/>
            <ac:spMk id="801" creationId="{00000000-0000-0000-0000-000000000000}"/>
          </ac:spMkLst>
        </pc:spChg>
      </pc:sldChg>
    </pc:docChg>
  </pc:docChgLst>
  <pc:docChgLst>
    <pc:chgData name="Rey, Jordi" userId="S::jordi.rey@ufl.edu::e8eb87d1-9304-4c4c-b17d-4684dbee226f" providerId="AD" clId="Web-{98B592E3-9144-4B29-9069-7937804FA484}"/>
    <pc:docChg chg="modSld">
      <pc:chgData name="Rey, Jordi" userId="S::jordi.rey@ufl.edu::e8eb87d1-9304-4c4c-b17d-4684dbee226f" providerId="AD" clId="Web-{98B592E3-9144-4B29-9069-7937804FA484}" dt="2023-01-31T23:58:48.833" v="40"/>
      <pc:docMkLst>
        <pc:docMk/>
      </pc:docMkLst>
      <pc:sldChg chg="addSp delSp modSp">
        <pc:chgData name="Rey, Jordi" userId="S::jordi.rey@ufl.edu::e8eb87d1-9304-4c4c-b17d-4684dbee226f" providerId="AD" clId="Web-{98B592E3-9144-4B29-9069-7937804FA484}" dt="2023-01-31T23:58:48.833" v="40"/>
        <pc:sldMkLst>
          <pc:docMk/>
          <pc:sldMk cId="0" sldId="267"/>
        </pc:sldMkLst>
        <pc:spChg chg="add mod">
          <ac:chgData name="Rey, Jordi" userId="S::jordi.rey@ufl.edu::e8eb87d1-9304-4c4c-b17d-4684dbee226f" providerId="AD" clId="Web-{98B592E3-9144-4B29-9069-7937804FA484}" dt="2023-01-31T23:56:13.798" v="30" actId="1076"/>
          <ac:spMkLst>
            <pc:docMk/>
            <pc:sldMk cId="0" sldId="267"/>
            <ac:spMk id="4" creationId="{0A605B91-DF90-B39C-A37C-4877D3535C7A}"/>
          </ac:spMkLst>
        </pc:spChg>
        <pc:spChg chg="mod">
          <ac:chgData name="Rey, Jordi" userId="S::jordi.rey@ufl.edu::e8eb87d1-9304-4c4c-b17d-4684dbee226f" providerId="AD" clId="Web-{98B592E3-9144-4B29-9069-7937804FA484}" dt="2023-01-31T23:54:04.810" v="4" actId="14100"/>
          <ac:spMkLst>
            <pc:docMk/>
            <pc:sldMk cId="0" sldId="267"/>
            <ac:spMk id="217" creationId="{00000000-0000-0000-0000-000000000000}"/>
          </ac:spMkLst>
        </pc:spChg>
        <pc:picChg chg="add del mod">
          <ac:chgData name="Rey, Jordi" userId="S::jordi.rey@ufl.edu::e8eb87d1-9304-4c4c-b17d-4684dbee226f" providerId="AD" clId="Web-{98B592E3-9144-4B29-9069-7937804FA484}" dt="2023-01-31T23:58:48.833" v="40"/>
          <ac:picMkLst>
            <pc:docMk/>
            <pc:sldMk cId="0" sldId="267"/>
            <ac:picMk id="3" creationId="{7CBFF65D-9633-5597-033D-E6726D33F693}"/>
          </ac:picMkLst>
        </pc:picChg>
        <pc:cxnChg chg="add del mod">
          <ac:chgData name="Rey, Jordi" userId="S::jordi.rey@ufl.edu::e8eb87d1-9304-4c4c-b17d-4684dbee226f" providerId="AD" clId="Web-{98B592E3-9144-4B29-9069-7937804FA484}" dt="2023-01-31T23:58:43.848" v="39"/>
          <ac:cxnSpMkLst>
            <pc:docMk/>
            <pc:sldMk cId="0" sldId="267"/>
            <ac:cxnSpMk id="5" creationId="{0892364D-DC96-DFE5-A402-A80B5F1B4284}"/>
          </ac:cxnSpMkLst>
        </pc:cxnChg>
      </pc:sldChg>
    </pc:docChg>
  </pc:docChgLst>
  <pc:docChgLst>
    <pc:chgData name="Gonzalez Grospe, Melissa C." userId="7677ecd0-4903-4895-bfc4-8e657250f287" providerId="ADAL" clId="{C14230A8-5A33-4A84-9413-51477CBC9A2D}"/>
    <pc:docChg chg="addSld">
      <pc:chgData name="Gonzalez Grospe, Melissa C." userId="7677ecd0-4903-4895-bfc4-8e657250f287" providerId="ADAL" clId="{C14230A8-5A33-4A84-9413-51477CBC9A2D}" dt="2023-03-28T17:05:47.304" v="0" actId="680"/>
      <pc:docMkLst>
        <pc:docMk/>
      </pc:docMkLst>
      <pc:sldChg chg="new">
        <pc:chgData name="Gonzalez Grospe, Melissa C." userId="7677ecd0-4903-4895-bfc4-8e657250f287" providerId="ADAL" clId="{C14230A8-5A33-4A84-9413-51477CBC9A2D}" dt="2023-03-28T17:05:47.304" v="0" actId="680"/>
        <pc:sldMkLst>
          <pc:docMk/>
          <pc:sldMk cId="3212904305" sldId="389"/>
        </pc:sldMkLst>
      </pc:sldChg>
    </pc:docChg>
  </pc:docChgLst>
  <pc:docChgLst>
    <pc:chgData name="Falzone, Dylan T." userId="S::dylan.falzone@ufl.edu::8182e420-dd68-4d78-8626-223a88696ff9" providerId="AD" clId="Web-{12DF4CB9-17D1-4C5B-831F-C618F4E7E42E}"/>
    <pc:docChg chg="modSld">
      <pc:chgData name="Falzone, Dylan T." userId="S::dylan.falzone@ufl.edu::8182e420-dd68-4d78-8626-223a88696ff9" providerId="AD" clId="Web-{12DF4CB9-17D1-4C5B-831F-C618F4E7E42E}" dt="2023-01-30T02:40:17.697" v="66"/>
      <pc:docMkLst>
        <pc:docMk/>
      </pc:docMkLst>
      <pc:sldChg chg="modSp">
        <pc:chgData name="Falzone, Dylan T." userId="S::dylan.falzone@ufl.edu::8182e420-dd68-4d78-8626-223a88696ff9" providerId="AD" clId="Web-{12DF4CB9-17D1-4C5B-831F-C618F4E7E42E}" dt="2023-01-30T02:35:03.532" v="5"/>
        <pc:sldMkLst>
          <pc:docMk/>
          <pc:sldMk cId="0" sldId="269"/>
        </pc:sldMkLst>
        <pc:graphicFrameChg chg="mod modGraphic">
          <ac:chgData name="Falzone, Dylan T." userId="S::dylan.falzone@ufl.edu::8182e420-dd68-4d78-8626-223a88696ff9" providerId="AD" clId="Web-{12DF4CB9-17D1-4C5B-831F-C618F4E7E42E}" dt="2023-01-30T02:35:03.532" v="5"/>
          <ac:graphicFrameMkLst>
            <pc:docMk/>
            <pc:sldMk cId="0" sldId="269"/>
            <ac:graphicFrameMk id="4" creationId="{799C82D7-B590-3AEA-8CF2-82EF6A5054F4}"/>
          </ac:graphicFrameMkLst>
        </pc:graphicFrameChg>
      </pc:sldChg>
      <pc:sldChg chg="modSp">
        <pc:chgData name="Falzone, Dylan T." userId="S::dylan.falzone@ufl.edu::8182e420-dd68-4d78-8626-223a88696ff9" providerId="AD" clId="Web-{12DF4CB9-17D1-4C5B-831F-C618F4E7E42E}" dt="2023-01-30T02:38:57.054" v="65"/>
        <pc:sldMkLst>
          <pc:docMk/>
          <pc:sldMk cId="0" sldId="275"/>
        </pc:sldMkLst>
        <pc:graphicFrameChg chg="mod modGraphic">
          <ac:chgData name="Falzone, Dylan T." userId="S::dylan.falzone@ufl.edu::8182e420-dd68-4d78-8626-223a88696ff9" providerId="AD" clId="Web-{12DF4CB9-17D1-4C5B-831F-C618F4E7E42E}" dt="2023-01-30T02:38:57.054" v="65"/>
          <ac:graphicFrameMkLst>
            <pc:docMk/>
            <pc:sldMk cId="0" sldId="275"/>
            <ac:graphicFrameMk id="6" creationId="{875006EA-415A-692A-77CD-5F06063B9EDB}"/>
          </ac:graphicFrameMkLst>
        </pc:graphicFrameChg>
      </pc:sldChg>
      <pc:sldChg chg="modSp">
        <pc:chgData name="Falzone, Dylan T." userId="S::dylan.falzone@ufl.edu::8182e420-dd68-4d78-8626-223a88696ff9" providerId="AD" clId="Web-{12DF4CB9-17D1-4C5B-831F-C618F4E7E42E}" dt="2023-01-30T02:40:17.697" v="66"/>
        <pc:sldMkLst>
          <pc:docMk/>
          <pc:sldMk cId="0" sldId="297"/>
        </pc:sldMkLst>
        <pc:graphicFrameChg chg="modGraphic">
          <ac:chgData name="Falzone, Dylan T." userId="S::dylan.falzone@ufl.edu::8182e420-dd68-4d78-8626-223a88696ff9" providerId="AD" clId="Web-{12DF4CB9-17D1-4C5B-831F-C618F4E7E42E}" dt="2023-01-30T02:40:17.697" v="66"/>
          <ac:graphicFrameMkLst>
            <pc:docMk/>
            <pc:sldMk cId="0" sldId="297"/>
            <ac:graphicFrameMk id="3" creationId="{EFA623DD-ACCB-3426-81AC-1B9D5714DF33}"/>
          </ac:graphicFrameMkLst>
        </pc:graphicFrameChg>
      </pc:sldChg>
    </pc:docChg>
  </pc:docChgLst>
  <pc:docChgLst>
    <pc:chgData name="Horton, Daniel P." userId="S::d.horton@ufl.edu::08b3ffd0-6987-49e7-bfe0-05a52ca2d0df" providerId="AD" clId="Web-{2717DDA1-6F81-4145-9261-960E1BC6671A}"/>
    <pc:docChg chg="modSld">
      <pc:chgData name="Horton, Daniel P." userId="S::d.horton@ufl.edu::08b3ffd0-6987-49e7-bfe0-05a52ca2d0df" providerId="AD" clId="Web-{2717DDA1-6F81-4145-9261-960E1BC6671A}" dt="2023-02-01T02:04:09.938" v="422"/>
      <pc:docMkLst>
        <pc:docMk/>
      </pc:docMkLst>
      <pc:sldChg chg="modSp">
        <pc:chgData name="Horton, Daniel P." userId="S::d.horton@ufl.edu::08b3ffd0-6987-49e7-bfe0-05a52ca2d0df" providerId="AD" clId="Web-{2717DDA1-6F81-4145-9261-960E1BC6671A}" dt="2023-02-01T01:51:39.357" v="2"/>
        <pc:sldMkLst>
          <pc:docMk/>
          <pc:sldMk cId="0" sldId="279"/>
        </pc:sldMkLst>
        <pc:graphicFrameChg chg="modGraphic">
          <ac:chgData name="Horton, Daniel P." userId="S::d.horton@ufl.edu::08b3ffd0-6987-49e7-bfe0-05a52ca2d0df" providerId="AD" clId="Web-{2717DDA1-6F81-4145-9261-960E1BC6671A}" dt="2023-02-01T01:51:39.357" v="2"/>
          <ac:graphicFrameMkLst>
            <pc:docMk/>
            <pc:sldMk cId="0" sldId="279"/>
            <ac:graphicFrameMk id="7" creationId="{651A9774-6030-79A1-8674-97239B63E044}"/>
          </ac:graphicFrameMkLst>
        </pc:graphicFrameChg>
      </pc:sldChg>
      <pc:sldChg chg="modSp">
        <pc:chgData name="Horton, Daniel P." userId="S::d.horton@ufl.edu::08b3ffd0-6987-49e7-bfe0-05a52ca2d0df" providerId="AD" clId="Web-{2717DDA1-6F81-4145-9261-960E1BC6671A}" dt="2023-02-01T01:48:24.649" v="1"/>
        <pc:sldMkLst>
          <pc:docMk/>
          <pc:sldMk cId="0" sldId="280"/>
        </pc:sldMkLst>
        <pc:graphicFrameChg chg="mod modGraphic">
          <ac:chgData name="Horton, Daniel P." userId="S::d.horton@ufl.edu::08b3ffd0-6987-49e7-bfe0-05a52ca2d0df" providerId="AD" clId="Web-{2717DDA1-6F81-4145-9261-960E1BC6671A}" dt="2023-02-01T01:48:24.649" v="1"/>
          <ac:graphicFrameMkLst>
            <pc:docMk/>
            <pc:sldMk cId="0" sldId="280"/>
            <ac:graphicFrameMk id="4" creationId="{8079CB5E-B354-9769-F5CD-5E0399AB04CE}"/>
          </ac:graphicFrameMkLst>
        </pc:graphicFrameChg>
      </pc:sldChg>
      <pc:sldChg chg="modSp">
        <pc:chgData name="Horton, Daniel P." userId="S::d.horton@ufl.edu::08b3ffd0-6987-49e7-bfe0-05a52ca2d0df" providerId="AD" clId="Web-{2717DDA1-6F81-4145-9261-960E1BC6671A}" dt="2023-02-01T01:56:24.286" v="360"/>
        <pc:sldMkLst>
          <pc:docMk/>
          <pc:sldMk cId="0" sldId="282"/>
        </pc:sldMkLst>
        <pc:graphicFrameChg chg="mod modGraphic">
          <ac:chgData name="Horton, Daniel P." userId="S::d.horton@ufl.edu::08b3ffd0-6987-49e7-bfe0-05a52ca2d0df" providerId="AD" clId="Web-{2717DDA1-6F81-4145-9261-960E1BC6671A}" dt="2023-02-01T01:56:24.286" v="360"/>
          <ac:graphicFrameMkLst>
            <pc:docMk/>
            <pc:sldMk cId="0" sldId="282"/>
            <ac:graphicFrameMk id="3" creationId="{972462A3-8F0B-E783-7788-E2027EB4C280}"/>
          </ac:graphicFrameMkLst>
        </pc:graphicFrameChg>
      </pc:sldChg>
      <pc:sldChg chg="modSp">
        <pc:chgData name="Horton, Daniel P." userId="S::d.horton@ufl.edu::08b3ffd0-6987-49e7-bfe0-05a52ca2d0df" providerId="AD" clId="Web-{2717DDA1-6F81-4145-9261-960E1BC6671A}" dt="2023-02-01T02:04:09.938" v="422"/>
        <pc:sldMkLst>
          <pc:docMk/>
          <pc:sldMk cId="0" sldId="289"/>
        </pc:sldMkLst>
        <pc:graphicFrameChg chg="mod modGraphic">
          <ac:chgData name="Horton, Daniel P." userId="S::d.horton@ufl.edu::08b3ffd0-6987-49e7-bfe0-05a52ca2d0df" providerId="AD" clId="Web-{2717DDA1-6F81-4145-9261-960E1BC6671A}" dt="2023-02-01T02:04:09.938" v="422"/>
          <ac:graphicFrameMkLst>
            <pc:docMk/>
            <pc:sldMk cId="0" sldId="289"/>
            <ac:graphicFrameMk id="5" creationId="{1B8B2A1E-326C-C153-F62E-FB67FFD8687F}"/>
          </ac:graphicFrameMkLst>
        </pc:graphicFrameChg>
      </pc:sldChg>
      <pc:sldChg chg="modSp">
        <pc:chgData name="Horton, Daniel P." userId="S::d.horton@ufl.edu::08b3ffd0-6987-49e7-bfe0-05a52ca2d0df" providerId="AD" clId="Web-{2717DDA1-6F81-4145-9261-960E1BC6671A}" dt="2023-02-01T01:58:02.757" v="380"/>
        <pc:sldMkLst>
          <pc:docMk/>
          <pc:sldMk cId="0" sldId="291"/>
        </pc:sldMkLst>
        <pc:graphicFrameChg chg="mod modGraphic">
          <ac:chgData name="Horton, Daniel P." userId="S::d.horton@ufl.edu::08b3ffd0-6987-49e7-bfe0-05a52ca2d0df" providerId="AD" clId="Web-{2717DDA1-6F81-4145-9261-960E1BC6671A}" dt="2023-02-01T01:58:02.757" v="380"/>
          <ac:graphicFrameMkLst>
            <pc:docMk/>
            <pc:sldMk cId="0" sldId="291"/>
            <ac:graphicFrameMk id="3" creationId="{52947B62-0A44-6426-FD13-FB4476786ECF}"/>
          </ac:graphicFrameMkLst>
        </pc:graphicFrameChg>
      </pc:sldChg>
    </pc:docChg>
  </pc:docChgLst>
  <pc:docChgLst>
    <pc:chgData name="Max Epstein" userId="110298e0-ad27-42b5-b24f-a191109a3ae7" providerId="ADAL" clId="{E11A1109-CC78-4C79-BFEE-A4F4D051B557}"/>
    <pc:docChg chg="custSel addSld modSld">
      <pc:chgData name="Max Epstein" userId="110298e0-ad27-42b5-b24f-a191109a3ae7" providerId="ADAL" clId="{E11A1109-CC78-4C79-BFEE-A4F4D051B557}" dt="2023-01-31T20:07:27.380" v="113" actId="20577"/>
      <pc:docMkLst>
        <pc:docMk/>
      </pc:docMkLst>
      <pc:sldChg chg="addSp delSp modSp mod">
        <pc:chgData name="Max Epstein" userId="110298e0-ad27-42b5-b24f-a191109a3ae7" providerId="ADAL" clId="{E11A1109-CC78-4C79-BFEE-A4F4D051B557}" dt="2023-01-30T16:51:42.278" v="11" actId="1076"/>
        <pc:sldMkLst>
          <pc:docMk/>
          <pc:sldMk cId="0" sldId="310"/>
        </pc:sldMkLst>
        <pc:spChg chg="add del mod">
          <ac:chgData name="Max Epstein" userId="110298e0-ad27-42b5-b24f-a191109a3ae7" providerId="ADAL" clId="{E11A1109-CC78-4C79-BFEE-A4F4D051B557}" dt="2023-01-30T16:50:58.342" v="2" actId="478"/>
          <ac:spMkLst>
            <pc:docMk/>
            <pc:sldMk cId="0" sldId="310"/>
            <ac:spMk id="4" creationId="{6EBD3D56-61D4-BDCD-FCB3-C92236ABE9F2}"/>
          </ac:spMkLst>
        </pc:spChg>
        <pc:spChg chg="mod">
          <ac:chgData name="Max Epstein" userId="110298e0-ad27-42b5-b24f-a191109a3ae7" providerId="ADAL" clId="{E11A1109-CC78-4C79-BFEE-A4F4D051B557}" dt="2023-01-30T16:51:01.719" v="8" actId="20577"/>
          <ac:spMkLst>
            <pc:docMk/>
            <pc:sldMk cId="0" sldId="310"/>
            <ac:spMk id="654" creationId="{00000000-0000-0000-0000-000000000000}"/>
          </ac:spMkLst>
        </pc:spChg>
        <pc:spChg chg="del">
          <ac:chgData name="Max Epstein" userId="110298e0-ad27-42b5-b24f-a191109a3ae7" providerId="ADAL" clId="{E11A1109-CC78-4C79-BFEE-A4F4D051B557}" dt="2023-01-30T16:50:55.743" v="1" actId="478"/>
          <ac:spMkLst>
            <pc:docMk/>
            <pc:sldMk cId="0" sldId="310"/>
            <ac:spMk id="655" creationId="{00000000-0000-0000-0000-000000000000}"/>
          </ac:spMkLst>
        </pc:spChg>
        <pc:picChg chg="add mod">
          <ac:chgData name="Max Epstein" userId="110298e0-ad27-42b5-b24f-a191109a3ae7" providerId="ADAL" clId="{E11A1109-CC78-4C79-BFEE-A4F4D051B557}" dt="2023-01-30T16:51:42.278" v="11" actId="1076"/>
          <ac:picMkLst>
            <pc:docMk/>
            <pc:sldMk cId="0" sldId="310"/>
            <ac:picMk id="1026" creationId="{4020FF0B-ABA1-880B-1CB5-D746A558C457}"/>
          </ac:picMkLst>
        </pc:picChg>
      </pc:sldChg>
      <pc:sldChg chg="modSp">
        <pc:chgData name="Max Epstein" userId="110298e0-ad27-42b5-b24f-a191109a3ae7" providerId="ADAL" clId="{E11A1109-CC78-4C79-BFEE-A4F4D051B557}" dt="2023-01-31T20:07:27.380" v="113" actId="20577"/>
        <pc:sldMkLst>
          <pc:docMk/>
          <pc:sldMk cId="0" sldId="323"/>
        </pc:sldMkLst>
        <pc:graphicFrameChg chg="mod">
          <ac:chgData name="Max Epstein" userId="110298e0-ad27-42b5-b24f-a191109a3ae7" providerId="ADAL" clId="{E11A1109-CC78-4C79-BFEE-A4F4D051B557}" dt="2023-01-31T20:07:27.380" v="113" actId="20577"/>
          <ac:graphicFrameMkLst>
            <pc:docMk/>
            <pc:sldMk cId="0" sldId="323"/>
            <ac:graphicFrameMk id="5" creationId="{6D056E8D-3242-395D-95B1-DD932B407403}"/>
          </ac:graphicFrameMkLst>
        </pc:graphicFrameChg>
      </pc:sldChg>
      <pc:sldChg chg="addSp delSp modSp add mod">
        <pc:chgData name="Max Epstein" userId="110298e0-ad27-42b5-b24f-a191109a3ae7" providerId="ADAL" clId="{E11A1109-CC78-4C79-BFEE-A4F4D051B557}" dt="2023-01-30T16:52:09.440" v="19"/>
        <pc:sldMkLst>
          <pc:docMk/>
          <pc:sldMk cId="3343671724" sldId="374"/>
        </pc:sldMkLst>
        <pc:spChg chg="add del mod">
          <ac:chgData name="Max Epstein" userId="110298e0-ad27-42b5-b24f-a191109a3ae7" providerId="ADAL" clId="{E11A1109-CC78-4C79-BFEE-A4F4D051B557}" dt="2023-01-30T16:52:08.535" v="18" actId="478"/>
          <ac:spMkLst>
            <pc:docMk/>
            <pc:sldMk cId="3343671724" sldId="374"/>
            <ac:spMk id="4" creationId="{440151DF-777F-9279-6520-D1B8785F0B7F}"/>
          </ac:spMkLst>
        </pc:spChg>
        <pc:spChg chg="add mod">
          <ac:chgData name="Max Epstein" userId="110298e0-ad27-42b5-b24f-a191109a3ae7" providerId="ADAL" clId="{E11A1109-CC78-4C79-BFEE-A4F4D051B557}" dt="2023-01-30T16:52:09.440" v="19"/>
          <ac:spMkLst>
            <pc:docMk/>
            <pc:sldMk cId="3343671724" sldId="374"/>
            <ac:spMk id="5" creationId="{E7A13F9E-5DFE-4A68-85F2-8B89E24AC128}"/>
          </ac:spMkLst>
        </pc:spChg>
        <pc:spChg chg="add mod">
          <ac:chgData name="Max Epstein" userId="110298e0-ad27-42b5-b24f-a191109a3ae7" providerId="ADAL" clId="{E11A1109-CC78-4C79-BFEE-A4F4D051B557}" dt="2023-01-30T16:52:09.440" v="19"/>
          <ac:spMkLst>
            <pc:docMk/>
            <pc:sldMk cId="3343671724" sldId="374"/>
            <ac:spMk id="6" creationId="{8BDFA0FF-969B-4626-9A49-55D2F487419A}"/>
          </ac:spMkLst>
        </pc:spChg>
        <pc:spChg chg="del mod">
          <ac:chgData name="Max Epstein" userId="110298e0-ad27-42b5-b24f-a191109a3ae7" providerId="ADAL" clId="{E11A1109-CC78-4C79-BFEE-A4F4D051B557}" dt="2023-01-30T16:52:06.600" v="17" actId="478"/>
          <ac:spMkLst>
            <pc:docMk/>
            <pc:sldMk cId="3343671724" sldId="374"/>
            <ac:spMk id="655" creationId="{00000000-0000-0000-0000-000000000000}"/>
          </ac:spMkLst>
        </pc:spChg>
      </pc:sldChg>
      <pc:sldChg chg="addSp delSp modSp add">
        <pc:chgData name="Max Epstein" userId="110298e0-ad27-42b5-b24f-a191109a3ae7" providerId="ADAL" clId="{E11A1109-CC78-4C79-BFEE-A4F4D051B557}" dt="2023-01-30T16:52:43.620" v="23" actId="14100"/>
        <pc:sldMkLst>
          <pc:docMk/>
          <pc:sldMk cId="3170254615" sldId="375"/>
        </pc:sldMkLst>
        <pc:picChg chg="del">
          <ac:chgData name="Max Epstein" userId="110298e0-ad27-42b5-b24f-a191109a3ae7" providerId="ADAL" clId="{E11A1109-CC78-4C79-BFEE-A4F4D051B557}" dt="2023-01-30T16:51:50.041" v="14" actId="478"/>
          <ac:picMkLst>
            <pc:docMk/>
            <pc:sldMk cId="3170254615" sldId="375"/>
            <ac:picMk id="1026" creationId="{4020FF0B-ABA1-880B-1CB5-D746A558C457}"/>
          </ac:picMkLst>
        </pc:picChg>
        <pc:picChg chg="add mod">
          <ac:chgData name="Max Epstein" userId="110298e0-ad27-42b5-b24f-a191109a3ae7" providerId="ADAL" clId="{E11A1109-CC78-4C79-BFEE-A4F4D051B557}" dt="2023-01-30T16:52:43.620" v="23" actId="14100"/>
          <ac:picMkLst>
            <pc:docMk/>
            <pc:sldMk cId="3170254615" sldId="375"/>
            <ac:picMk id="2050" creationId="{22DD81F6-FC60-2BA9-4E71-36293D63195B}"/>
          </ac:picMkLst>
        </pc:picChg>
      </pc:sldChg>
      <pc:sldChg chg="addSp delSp modSp add">
        <pc:chgData name="Max Epstein" userId="110298e0-ad27-42b5-b24f-a191109a3ae7" providerId="ADAL" clId="{E11A1109-CC78-4C79-BFEE-A4F4D051B557}" dt="2023-01-30T16:53:18.012" v="31" actId="14100"/>
        <pc:sldMkLst>
          <pc:docMk/>
          <pc:sldMk cId="1155021626" sldId="376"/>
        </pc:sldMkLst>
        <pc:picChg chg="del">
          <ac:chgData name="Max Epstein" userId="110298e0-ad27-42b5-b24f-a191109a3ae7" providerId="ADAL" clId="{E11A1109-CC78-4C79-BFEE-A4F4D051B557}" dt="2023-01-30T16:51:51.061" v="15" actId="478"/>
          <ac:picMkLst>
            <pc:docMk/>
            <pc:sldMk cId="1155021626" sldId="376"/>
            <ac:picMk id="1026" creationId="{4020FF0B-ABA1-880B-1CB5-D746A558C457}"/>
          </ac:picMkLst>
        </pc:picChg>
        <pc:picChg chg="add mod">
          <ac:chgData name="Max Epstein" userId="110298e0-ad27-42b5-b24f-a191109a3ae7" providerId="ADAL" clId="{E11A1109-CC78-4C79-BFEE-A4F4D051B557}" dt="2023-01-30T16:53:18.012" v="31" actId="14100"/>
          <ac:picMkLst>
            <pc:docMk/>
            <pc:sldMk cId="1155021626" sldId="376"/>
            <ac:picMk id="3074" creationId="{3736FB29-B9A6-3811-8B32-6DD66C180A15}"/>
          </ac:picMkLst>
        </pc:picChg>
      </pc:sldChg>
    </pc:docChg>
  </pc:docChgLst>
  <pc:docChgLst>
    <pc:chgData name="Epstein, Max B." userId="S::epsteinmax@ufl.edu::110298e0-ad27-42b5-b24f-a191109a3ae7" providerId="AD" clId="Web-{F43E7024-87E2-4195-AE07-989503671B64}"/>
    <pc:docChg chg="delSld modSld">
      <pc:chgData name="Epstein, Max B." userId="S::epsteinmax@ufl.edu::110298e0-ad27-42b5-b24f-a191109a3ae7" providerId="AD" clId="Web-{F43E7024-87E2-4195-AE07-989503671B64}" dt="2023-01-31T13:35:07.425" v="86"/>
      <pc:docMkLst>
        <pc:docMk/>
      </pc:docMkLst>
      <pc:sldChg chg="modSp">
        <pc:chgData name="Epstein, Max B." userId="S::epsteinmax@ufl.edu::110298e0-ad27-42b5-b24f-a191109a3ae7" providerId="AD" clId="Web-{F43E7024-87E2-4195-AE07-989503671B64}" dt="2023-01-31T13:29:27.088" v="55"/>
        <pc:sldMkLst>
          <pc:docMk/>
          <pc:sldMk cId="0" sldId="275"/>
        </pc:sldMkLst>
        <pc:graphicFrameChg chg="mod modGraphic">
          <ac:chgData name="Epstein, Max B." userId="S::epsteinmax@ufl.edu::110298e0-ad27-42b5-b24f-a191109a3ae7" providerId="AD" clId="Web-{F43E7024-87E2-4195-AE07-989503671B64}" dt="2023-01-31T13:29:27.088" v="55"/>
          <ac:graphicFrameMkLst>
            <pc:docMk/>
            <pc:sldMk cId="0" sldId="275"/>
            <ac:graphicFrameMk id="5" creationId="{E69462C1-FA9C-DD3B-572D-4B766DF431A5}"/>
          </ac:graphicFrameMkLst>
        </pc:graphicFrameChg>
        <pc:graphicFrameChg chg="mod modGraphic">
          <ac:chgData name="Epstein, Max B." userId="S::epsteinmax@ufl.edu::110298e0-ad27-42b5-b24f-a191109a3ae7" providerId="AD" clId="Web-{F43E7024-87E2-4195-AE07-989503671B64}" dt="2023-01-31T13:28:57.774" v="7"/>
          <ac:graphicFrameMkLst>
            <pc:docMk/>
            <pc:sldMk cId="0" sldId="275"/>
            <ac:graphicFrameMk id="6" creationId="{875006EA-415A-692A-77CD-5F06063B9EDB}"/>
          </ac:graphicFrameMkLst>
        </pc:graphicFrameChg>
      </pc:sldChg>
      <pc:sldChg chg="modSp">
        <pc:chgData name="Epstein, Max B." userId="S::epsteinmax@ufl.edu::110298e0-ad27-42b5-b24f-a191109a3ae7" providerId="AD" clId="Web-{F43E7024-87E2-4195-AE07-989503671B64}" dt="2023-01-31T13:35:07.425" v="86"/>
        <pc:sldMkLst>
          <pc:docMk/>
          <pc:sldMk cId="0" sldId="333"/>
        </pc:sldMkLst>
        <pc:graphicFrameChg chg="mod modGraphic">
          <ac:chgData name="Epstein, Max B." userId="S::epsteinmax@ufl.edu::110298e0-ad27-42b5-b24f-a191109a3ae7" providerId="AD" clId="Web-{F43E7024-87E2-4195-AE07-989503671B64}" dt="2023-01-31T13:35:07.425" v="86"/>
          <ac:graphicFrameMkLst>
            <pc:docMk/>
            <pc:sldMk cId="0" sldId="333"/>
            <ac:graphicFrameMk id="5" creationId="{BB5B3163-2D6C-FC93-AAAB-9327DFFC1268}"/>
          </ac:graphicFrameMkLst>
        </pc:graphicFrameChg>
      </pc:sldChg>
      <pc:sldChg chg="del">
        <pc:chgData name="Epstein, Max B." userId="S::epsteinmax@ufl.edu::110298e0-ad27-42b5-b24f-a191109a3ae7" providerId="AD" clId="Web-{F43E7024-87E2-4195-AE07-989503671B64}" dt="2023-01-31T13:31:37.513" v="58"/>
        <pc:sldMkLst>
          <pc:docMk/>
          <pc:sldMk cId="1138205068" sldId="370"/>
        </pc:sldMkLst>
      </pc:sldChg>
      <pc:sldChg chg="modSp">
        <pc:chgData name="Epstein, Max B." userId="S::epsteinmax@ufl.edu::110298e0-ad27-42b5-b24f-a191109a3ae7" providerId="AD" clId="Web-{F43E7024-87E2-4195-AE07-989503671B64}" dt="2023-01-31T13:31:28.513" v="57"/>
        <pc:sldMkLst>
          <pc:docMk/>
          <pc:sldMk cId="4172364885" sldId="371"/>
        </pc:sldMkLst>
        <pc:graphicFrameChg chg="mod modGraphic">
          <ac:chgData name="Epstein, Max B." userId="S::epsteinmax@ufl.edu::110298e0-ad27-42b5-b24f-a191109a3ae7" providerId="AD" clId="Web-{F43E7024-87E2-4195-AE07-989503671B64}" dt="2023-01-31T13:31:28.513" v="57"/>
          <ac:graphicFrameMkLst>
            <pc:docMk/>
            <pc:sldMk cId="4172364885" sldId="371"/>
            <ac:graphicFrameMk id="5" creationId="{7CDF0FFA-26F6-74D2-43AC-1E78BF526F8F}"/>
          </ac:graphicFrameMkLst>
        </pc:graphicFrameChg>
      </pc:sldChg>
    </pc:docChg>
  </pc:docChgLst>
  <pc:docChgLst>
    <pc:chgData name="Savari Datta" userId="61c6d349-21ae-4aac-a985-8fe2668f0958" providerId="ADAL" clId="{E8FC26E9-1523-48BB-B6BB-28ED7372A104}"/>
    <pc:docChg chg="undo custSel addSld delSld modSld">
      <pc:chgData name="Savari Datta" userId="61c6d349-21ae-4aac-a985-8fe2668f0958" providerId="ADAL" clId="{E8FC26E9-1523-48BB-B6BB-28ED7372A104}" dt="2023-01-29T20:44:33.090" v="468"/>
      <pc:docMkLst>
        <pc:docMk/>
      </pc:docMkLst>
      <pc:sldChg chg="addSp delSp modSp mod">
        <pc:chgData name="Savari Datta" userId="61c6d349-21ae-4aac-a985-8fe2668f0958" providerId="ADAL" clId="{E8FC26E9-1523-48BB-B6BB-28ED7372A104}" dt="2023-01-29T20:43:01.153" v="453" actId="20577"/>
        <pc:sldMkLst>
          <pc:docMk/>
          <pc:sldMk cId="0" sldId="334"/>
        </pc:sldMkLst>
        <pc:spChg chg="add del mod">
          <ac:chgData name="Savari Datta" userId="61c6d349-21ae-4aac-a985-8fe2668f0958" providerId="ADAL" clId="{E8FC26E9-1523-48BB-B6BB-28ED7372A104}" dt="2023-01-29T20:25:54.858" v="1" actId="478"/>
          <ac:spMkLst>
            <pc:docMk/>
            <pc:sldMk cId="0" sldId="334"/>
            <ac:spMk id="4" creationId="{21E16D33-C329-B66A-F893-8C599A4C2500}"/>
          </ac:spMkLst>
        </pc:spChg>
        <pc:spChg chg="add mod">
          <ac:chgData name="Savari Datta" userId="61c6d349-21ae-4aac-a985-8fe2668f0958" providerId="ADAL" clId="{E8FC26E9-1523-48BB-B6BB-28ED7372A104}" dt="2023-01-29T20:36:04.472" v="351" actId="5793"/>
          <ac:spMkLst>
            <pc:docMk/>
            <pc:sldMk cId="0" sldId="334"/>
            <ac:spMk id="7" creationId="{2D3D63BF-2695-B457-F664-18CBA6599D4D}"/>
          </ac:spMkLst>
        </pc:spChg>
        <pc:spChg chg="add mod">
          <ac:chgData name="Savari Datta" userId="61c6d349-21ae-4aac-a985-8fe2668f0958" providerId="ADAL" clId="{E8FC26E9-1523-48BB-B6BB-28ED7372A104}" dt="2023-01-29T20:36:32.608" v="359" actId="1076"/>
          <ac:spMkLst>
            <pc:docMk/>
            <pc:sldMk cId="0" sldId="334"/>
            <ac:spMk id="9" creationId="{0BA66DF7-3133-16EC-558A-F4AC023F0AE1}"/>
          </ac:spMkLst>
        </pc:spChg>
        <pc:spChg chg="mod">
          <ac:chgData name="Savari Datta" userId="61c6d349-21ae-4aac-a985-8fe2668f0958" providerId="ADAL" clId="{E8FC26E9-1523-48BB-B6BB-28ED7372A104}" dt="2023-01-29T20:28:41.074" v="55" actId="20577"/>
          <ac:spMkLst>
            <pc:docMk/>
            <pc:sldMk cId="0" sldId="334"/>
            <ac:spMk id="883" creationId="{00000000-0000-0000-0000-000000000000}"/>
          </ac:spMkLst>
        </pc:spChg>
        <pc:spChg chg="del">
          <ac:chgData name="Savari Datta" userId="61c6d349-21ae-4aac-a985-8fe2668f0958" providerId="ADAL" clId="{E8FC26E9-1523-48BB-B6BB-28ED7372A104}" dt="2023-01-29T20:25:52.600" v="0" actId="478"/>
          <ac:spMkLst>
            <pc:docMk/>
            <pc:sldMk cId="0" sldId="334"/>
            <ac:spMk id="886" creationId="{00000000-0000-0000-0000-000000000000}"/>
          </ac:spMkLst>
        </pc:spChg>
        <pc:spChg chg="mod">
          <ac:chgData name="Savari Datta" userId="61c6d349-21ae-4aac-a985-8fe2668f0958" providerId="ADAL" clId="{E8FC26E9-1523-48BB-B6BB-28ED7372A104}" dt="2023-01-29T20:28:24.998" v="33" actId="20577"/>
          <ac:spMkLst>
            <pc:docMk/>
            <pc:sldMk cId="0" sldId="334"/>
            <ac:spMk id="887" creationId="{00000000-0000-0000-0000-000000000000}"/>
          </ac:spMkLst>
        </pc:spChg>
        <pc:graphicFrameChg chg="add mod modGraphic">
          <ac:chgData name="Savari Datta" userId="61c6d349-21ae-4aac-a985-8fe2668f0958" providerId="ADAL" clId="{E8FC26E9-1523-48BB-B6BB-28ED7372A104}" dt="2023-01-29T20:43:01.153" v="453" actId="20577"/>
          <ac:graphicFrameMkLst>
            <pc:docMk/>
            <pc:sldMk cId="0" sldId="334"/>
            <ac:graphicFrameMk id="8" creationId="{E02B093D-B159-3E73-B212-DB86B334C6AA}"/>
          </ac:graphicFrameMkLst>
        </pc:graphicFrameChg>
        <pc:picChg chg="add mod">
          <ac:chgData name="Savari Datta" userId="61c6d349-21ae-4aac-a985-8fe2668f0958" providerId="ADAL" clId="{E8FC26E9-1523-48BB-B6BB-28ED7372A104}" dt="2023-01-29T20:36:09.400" v="352" actId="1076"/>
          <ac:picMkLst>
            <pc:docMk/>
            <pc:sldMk cId="0" sldId="334"/>
            <ac:picMk id="6" creationId="{146664F1-0153-D3A8-D2CB-B43A6C6F7DF9}"/>
          </ac:picMkLst>
        </pc:picChg>
        <pc:picChg chg="add mod modCrop">
          <ac:chgData name="Savari Datta" userId="61c6d349-21ae-4aac-a985-8fe2668f0958" providerId="ADAL" clId="{E8FC26E9-1523-48BB-B6BB-28ED7372A104}" dt="2023-01-29T20:42:00.342" v="373" actId="1076"/>
          <ac:picMkLst>
            <pc:docMk/>
            <pc:sldMk cId="0" sldId="334"/>
            <ac:picMk id="11" creationId="{6111FBD7-9A25-FF6C-F366-930E290D2E52}"/>
          </ac:picMkLst>
        </pc:picChg>
        <pc:picChg chg="add mod">
          <ac:chgData name="Savari Datta" userId="61c6d349-21ae-4aac-a985-8fe2668f0958" providerId="ADAL" clId="{E8FC26E9-1523-48BB-B6BB-28ED7372A104}" dt="2023-01-29T20:42:18.584" v="399" actId="1076"/>
          <ac:picMkLst>
            <pc:docMk/>
            <pc:sldMk cId="0" sldId="334"/>
            <ac:picMk id="13" creationId="{601A2A0C-82D1-622A-42B6-BE989B73FB2D}"/>
          </ac:picMkLst>
        </pc:picChg>
        <pc:picChg chg="add mod">
          <ac:chgData name="Savari Datta" userId="61c6d349-21ae-4aac-a985-8fe2668f0958" providerId="ADAL" clId="{E8FC26E9-1523-48BB-B6BB-28ED7372A104}" dt="2023-01-29T20:42:36.599" v="424" actId="1076"/>
          <ac:picMkLst>
            <pc:docMk/>
            <pc:sldMk cId="0" sldId="334"/>
            <ac:picMk id="15" creationId="{C04895F1-AC57-DEEA-E059-10E1983FD55B}"/>
          </ac:picMkLst>
        </pc:picChg>
        <pc:picChg chg="add mod">
          <ac:chgData name="Savari Datta" userId="61c6d349-21ae-4aac-a985-8fe2668f0958" providerId="ADAL" clId="{E8FC26E9-1523-48BB-B6BB-28ED7372A104}" dt="2023-01-29T20:42:48.765" v="430" actId="1076"/>
          <ac:picMkLst>
            <pc:docMk/>
            <pc:sldMk cId="0" sldId="334"/>
            <ac:picMk id="17" creationId="{CE1DAFD2-D2B1-8636-1C0C-28797125E7DB}"/>
          </ac:picMkLst>
        </pc:picChg>
      </pc:sldChg>
      <pc:sldChg chg="addSp delSp modSp mod">
        <pc:chgData name="Savari Datta" userId="61c6d349-21ae-4aac-a985-8fe2668f0958" providerId="ADAL" clId="{E8FC26E9-1523-48BB-B6BB-28ED7372A104}" dt="2023-01-29T20:44:21.998" v="467" actId="20577"/>
        <pc:sldMkLst>
          <pc:docMk/>
          <pc:sldMk cId="0" sldId="335"/>
        </pc:sldMkLst>
        <pc:spChg chg="add del mod">
          <ac:chgData name="Savari Datta" userId="61c6d349-21ae-4aac-a985-8fe2668f0958" providerId="ADAL" clId="{E8FC26E9-1523-48BB-B6BB-28ED7372A104}" dt="2023-01-29T20:31:42.025" v="191" actId="478"/>
          <ac:spMkLst>
            <pc:docMk/>
            <pc:sldMk cId="0" sldId="335"/>
            <ac:spMk id="4" creationId="{5D3989B2-D321-2D4C-C356-2888CBA72EB2}"/>
          </ac:spMkLst>
        </pc:spChg>
        <pc:spChg chg="del">
          <ac:chgData name="Savari Datta" userId="61c6d349-21ae-4aac-a985-8fe2668f0958" providerId="ADAL" clId="{E8FC26E9-1523-48BB-B6BB-28ED7372A104}" dt="2023-01-29T20:30:24.694" v="190" actId="478"/>
          <ac:spMkLst>
            <pc:docMk/>
            <pc:sldMk cId="0" sldId="335"/>
            <ac:spMk id="895" creationId="{00000000-0000-0000-0000-000000000000}"/>
          </ac:spMkLst>
        </pc:spChg>
        <pc:spChg chg="mod">
          <ac:chgData name="Savari Datta" userId="61c6d349-21ae-4aac-a985-8fe2668f0958" providerId="ADAL" clId="{E8FC26E9-1523-48BB-B6BB-28ED7372A104}" dt="2023-01-29T20:32:39.124" v="200" actId="20577"/>
          <ac:spMkLst>
            <pc:docMk/>
            <pc:sldMk cId="0" sldId="335"/>
            <ac:spMk id="896" creationId="{00000000-0000-0000-0000-000000000000}"/>
          </ac:spMkLst>
        </pc:spChg>
        <pc:spChg chg="mod">
          <ac:chgData name="Savari Datta" userId="61c6d349-21ae-4aac-a985-8fe2668f0958" providerId="ADAL" clId="{E8FC26E9-1523-48BB-B6BB-28ED7372A104}" dt="2023-01-29T20:44:21.998" v="467" actId="20577"/>
          <ac:spMkLst>
            <pc:docMk/>
            <pc:sldMk cId="0" sldId="335"/>
            <ac:spMk id="897" creationId="{00000000-0000-0000-0000-000000000000}"/>
          </ac:spMkLst>
        </pc:spChg>
        <pc:picChg chg="add mod">
          <ac:chgData name="Savari Datta" userId="61c6d349-21ae-4aac-a985-8fe2668f0958" providerId="ADAL" clId="{E8FC26E9-1523-48BB-B6BB-28ED7372A104}" dt="2023-01-29T20:35:04.497" v="211" actId="14100"/>
          <ac:picMkLst>
            <pc:docMk/>
            <pc:sldMk cId="0" sldId="335"/>
            <ac:picMk id="6" creationId="{E0F3ED96-8DD9-E99E-50AC-83F582404470}"/>
          </ac:picMkLst>
        </pc:picChg>
      </pc:sldChg>
      <pc:sldChg chg="new del">
        <pc:chgData name="Savari Datta" userId="61c6d349-21ae-4aac-a985-8fe2668f0958" providerId="ADAL" clId="{E8FC26E9-1523-48BB-B6BB-28ED7372A104}" dt="2023-01-29T20:32:44.524" v="201" actId="47"/>
        <pc:sldMkLst>
          <pc:docMk/>
          <pc:sldMk cId="1428428126" sldId="367"/>
        </pc:sldMkLst>
      </pc:sldChg>
      <pc:sldChg chg="addSp delSp modSp add mod">
        <pc:chgData name="Savari Datta" userId="61c6d349-21ae-4aac-a985-8fe2668f0958" providerId="ADAL" clId="{E8FC26E9-1523-48BB-B6BB-28ED7372A104}" dt="2023-01-29T20:34:55.489" v="209" actId="14100"/>
        <pc:sldMkLst>
          <pc:docMk/>
          <pc:sldMk cId="2207993948" sldId="367"/>
        </pc:sldMkLst>
        <pc:picChg chg="add mod">
          <ac:chgData name="Savari Datta" userId="61c6d349-21ae-4aac-a985-8fe2668f0958" providerId="ADAL" clId="{E8FC26E9-1523-48BB-B6BB-28ED7372A104}" dt="2023-01-29T20:34:55.489" v="209" actId="14100"/>
          <ac:picMkLst>
            <pc:docMk/>
            <pc:sldMk cId="2207993948" sldId="367"/>
            <ac:picMk id="4" creationId="{A3AB93CF-90D5-E72A-55F3-34C5D886898A}"/>
          </ac:picMkLst>
        </pc:picChg>
        <pc:picChg chg="del">
          <ac:chgData name="Savari Datta" userId="61c6d349-21ae-4aac-a985-8fe2668f0958" providerId="ADAL" clId="{E8FC26E9-1523-48BB-B6BB-28ED7372A104}" dt="2023-01-29T20:34:43.379" v="205" actId="478"/>
          <ac:picMkLst>
            <pc:docMk/>
            <pc:sldMk cId="2207993948" sldId="367"/>
            <ac:picMk id="6" creationId="{E0F3ED96-8DD9-E99E-50AC-83F582404470}"/>
          </ac:picMkLst>
        </pc:picChg>
      </pc:sldChg>
      <pc:sldChg chg="modSp mod">
        <pc:chgData name="Savari Datta" userId="61c6d349-21ae-4aac-a985-8fe2668f0958" providerId="ADAL" clId="{E8FC26E9-1523-48BB-B6BB-28ED7372A104}" dt="2023-01-29T20:44:33.090" v="468"/>
        <pc:sldMkLst>
          <pc:docMk/>
          <pc:sldMk cId="2207993948" sldId="369"/>
        </pc:sldMkLst>
        <pc:spChg chg="mod">
          <ac:chgData name="Savari Datta" userId="61c6d349-21ae-4aac-a985-8fe2668f0958" providerId="ADAL" clId="{E8FC26E9-1523-48BB-B6BB-28ED7372A104}" dt="2023-01-29T20:44:33.090" v="468"/>
          <ac:spMkLst>
            <pc:docMk/>
            <pc:sldMk cId="2207993948" sldId="369"/>
            <ac:spMk id="893" creationId="{00000000-0000-0000-0000-000000000000}"/>
          </ac:spMkLst>
        </pc:spChg>
        <pc:spChg chg="mod">
          <ac:chgData name="Savari Datta" userId="61c6d349-21ae-4aac-a985-8fe2668f0958" providerId="ADAL" clId="{E8FC26E9-1523-48BB-B6BB-28ED7372A104}" dt="2023-01-29T20:43:36.864" v="455" actId="20577"/>
          <ac:spMkLst>
            <pc:docMk/>
            <pc:sldMk cId="2207993948" sldId="369"/>
            <ac:spMk id="896" creationId="{00000000-0000-0000-0000-000000000000}"/>
          </ac:spMkLst>
        </pc:spChg>
      </pc:sldChg>
    </pc:docChg>
  </pc:docChgLst>
  <pc:docChgLst>
    <pc:chgData name="Markovic, Jovana" userId="S::jmarkovic@ufl.edu::c663c9bf-0aff-4416-9d62-ead426b63108" providerId="AD" clId="Web-{B37484F5-FFCF-4F34-B954-E10A9D528F0C}"/>
    <pc:docChg chg="modSld">
      <pc:chgData name="Markovic, Jovana" userId="S::jmarkovic@ufl.edu::c663c9bf-0aff-4416-9d62-ead426b63108" providerId="AD" clId="Web-{B37484F5-FFCF-4F34-B954-E10A9D528F0C}" dt="2023-01-18T00:11:16.197" v="7" actId="20577"/>
      <pc:docMkLst>
        <pc:docMk/>
      </pc:docMkLst>
      <pc:sldChg chg="modSp">
        <pc:chgData name="Markovic, Jovana" userId="S::jmarkovic@ufl.edu::c663c9bf-0aff-4416-9d62-ead426b63108" providerId="AD" clId="Web-{B37484F5-FFCF-4F34-B954-E10A9D528F0C}" dt="2023-01-18T00:11:16.197" v="7" actId="20577"/>
        <pc:sldMkLst>
          <pc:docMk/>
          <pc:sldMk cId="0" sldId="286"/>
        </pc:sldMkLst>
        <pc:spChg chg="mod">
          <ac:chgData name="Markovic, Jovana" userId="S::jmarkovic@ufl.edu::c663c9bf-0aff-4416-9d62-ead426b63108" providerId="AD" clId="Web-{B37484F5-FFCF-4F34-B954-E10A9D528F0C}" dt="2023-01-18T00:11:16.197" v="7" actId="20577"/>
          <ac:spMkLst>
            <pc:docMk/>
            <pc:sldMk cId="0" sldId="286"/>
            <ac:spMk id="413" creationId="{00000000-0000-0000-0000-000000000000}"/>
          </ac:spMkLst>
        </pc:spChg>
      </pc:sldChg>
    </pc:docChg>
  </pc:docChgLst>
  <pc:docChgLst>
    <pc:chgData name="Horton, Daniel P." userId="S::d.horton@ufl.edu::08b3ffd0-6987-49e7-bfe0-05a52ca2d0df" providerId="AD" clId="Web-{370F1707-A7DE-4556-BB00-F56376EDCBBD}"/>
    <pc:docChg chg="modSld">
      <pc:chgData name="Horton, Daniel P." userId="S::d.horton@ufl.edu::08b3ffd0-6987-49e7-bfe0-05a52ca2d0df" providerId="AD" clId="Web-{370F1707-A7DE-4556-BB00-F56376EDCBBD}" dt="2023-01-31T22:08:02.006" v="9" actId="1076"/>
      <pc:docMkLst>
        <pc:docMk/>
      </pc:docMkLst>
      <pc:sldChg chg="modSp">
        <pc:chgData name="Horton, Daniel P." userId="S::d.horton@ufl.edu::08b3ffd0-6987-49e7-bfe0-05a52ca2d0df" providerId="AD" clId="Web-{370F1707-A7DE-4556-BB00-F56376EDCBBD}" dt="2023-01-31T22:08:02.006" v="9" actId="1076"/>
        <pc:sldMkLst>
          <pc:docMk/>
          <pc:sldMk cId="2006778416" sldId="381"/>
        </pc:sldMkLst>
        <pc:spChg chg="mod">
          <ac:chgData name="Horton, Daniel P." userId="S::d.horton@ufl.edu::08b3ffd0-6987-49e7-bfe0-05a52ca2d0df" providerId="AD" clId="Web-{370F1707-A7DE-4556-BB00-F56376EDCBBD}" dt="2023-01-31T22:07:23.505" v="7" actId="20577"/>
          <ac:spMkLst>
            <pc:docMk/>
            <pc:sldMk cId="2006778416" sldId="381"/>
            <ac:spMk id="9" creationId="{C222610F-25FA-E7C2-FC49-05E1A03847A9}"/>
          </ac:spMkLst>
        </pc:spChg>
        <pc:cxnChg chg="mod">
          <ac:chgData name="Horton, Daniel P." userId="S::d.horton@ufl.edu::08b3ffd0-6987-49e7-bfe0-05a52ca2d0df" providerId="AD" clId="Web-{370F1707-A7DE-4556-BB00-F56376EDCBBD}" dt="2023-01-31T22:08:02.006" v="9" actId="1076"/>
          <ac:cxnSpMkLst>
            <pc:docMk/>
            <pc:sldMk cId="2006778416" sldId="381"/>
            <ac:cxnSpMk id="11" creationId="{9417B4BE-6C8C-0358-E190-338E5B45A360}"/>
          </ac:cxnSpMkLst>
        </pc:cxnChg>
      </pc:sldChg>
    </pc:docChg>
  </pc:docChgLst>
  <pc:docChgLst>
    <pc:chgData name="Savari Datta" userId="61c6d349-21ae-4aac-a985-8fe2668f0958" providerId="ADAL" clId="{8A4750A8-888D-4725-B7F3-744C8265A03E}"/>
    <pc:docChg chg="undo custSel modSld">
      <pc:chgData name="Savari Datta" userId="61c6d349-21ae-4aac-a985-8fe2668f0958" providerId="ADAL" clId="{8A4750A8-888D-4725-B7F3-744C8265A03E}" dt="2023-01-28T19:01:21.239" v="13" actId="20577"/>
      <pc:docMkLst>
        <pc:docMk/>
      </pc:docMkLst>
      <pc:sldChg chg="modSp mod">
        <pc:chgData name="Savari Datta" userId="61c6d349-21ae-4aac-a985-8fe2668f0958" providerId="ADAL" clId="{8A4750A8-888D-4725-B7F3-744C8265A03E}" dt="2023-01-28T19:01:21.239" v="13" actId="20577"/>
        <pc:sldMkLst>
          <pc:docMk/>
          <pc:sldMk cId="0" sldId="258"/>
        </pc:sldMkLst>
        <pc:spChg chg="mod">
          <ac:chgData name="Savari Datta" userId="61c6d349-21ae-4aac-a985-8fe2668f0958" providerId="ADAL" clId="{8A4750A8-888D-4725-B7F3-744C8265A03E}" dt="2023-01-28T19:01:21.239" v="13" actId="20577"/>
          <ac:spMkLst>
            <pc:docMk/>
            <pc:sldMk cId="0" sldId="258"/>
            <ac:spMk id="64" creationId="{15998DD8-8E1B-570C-1E72-5BD61CB6E0EF}"/>
          </ac:spMkLst>
        </pc:spChg>
      </pc:sldChg>
    </pc:docChg>
  </pc:docChgLst>
  <pc:docChgLst>
    <pc:chgData name="Horton, Daniel P." userId="S::d.horton@ufl.edu::08b3ffd0-6987-49e7-bfe0-05a52ca2d0df" providerId="AD" clId="Web-{50891227-C591-45A3-A5C3-DFB6D173BDAB}"/>
    <pc:docChg chg="modSld">
      <pc:chgData name="Horton, Daniel P." userId="S::d.horton@ufl.edu::08b3ffd0-6987-49e7-bfe0-05a52ca2d0df" providerId="AD" clId="Web-{50891227-C591-45A3-A5C3-DFB6D173BDAB}" dt="2023-02-01T00:36:32.982" v="26"/>
      <pc:docMkLst>
        <pc:docMk/>
      </pc:docMkLst>
      <pc:sldChg chg="addSp delSp modSp">
        <pc:chgData name="Horton, Daniel P." userId="S::d.horton@ufl.edu::08b3ffd0-6987-49e7-bfe0-05a52ca2d0df" providerId="AD" clId="Web-{50891227-C591-45A3-A5C3-DFB6D173BDAB}" dt="2023-02-01T00:36:32.982" v="26"/>
        <pc:sldMkLst>
          <pc:docMk/>
          <pc:sldMk cId="0" sldId="285"/>
        </pc:sldMkLst>
        <pc:spChg chg="mod">
          <ac:chgData name="Horton, Daniel P." userId="S::d.horton@ufl.edu::08b3ffd0-6987-49e7-bfe0-05a52ca2d0df" providerId="AD" clId="Web-{50891227-C591-45A3-A5C3-DFB6D173BDAB}" dt="2023-02-01T00:35:38.605" v="15" actId="1076"/>
          <ac:spMkLst>
            <pc:docMk/>
            <pc:sldMk cId="0" sldId="285"/>
            <ac:spMk id="7" creationId="{75C22E1C-270A-248C-FD23-EB5760098DCD}"/>
          </ac:spMkLst>
        </pc:spChg>
        <pc:picChg chg="mod">
          <ac:chgData name="Horton, Daniel P." userId="S::d.horton@ufl.edu::08b3ffd0-6987-49e7-bfe0-05a52ca2d0df" providerId="AD" clId="Web-{50891227-C591-45A3-A5C3-DFB6D173BDAB}" dt="2023-02-01T00:36:06.215" v="22" actId="1076"/>
          <ac:picMkLst>
            <pc:docMk/>
            <pc:sldMk cId="0" sldId="285"/>
            <ac:picMk id="6" creationId="{3A526B8E-7909-5C4C-D264-4F8C097E21B8}"/>
          </ac:picMkLst>
        </pc:picChg>
        <pc:cxnChg chg="add mod">
          <ac:chgData name="Horton, Daniel P." userId="S::d.horton@ufl.edu::08b3ffd0-6987-49e7-bfe0-05a52ca2d0df" providerId="AD" clId="Web-{50891227-C591-45A3-A5C3-DFB6D173BDAB}" dt="2023-02-01T00:34:53.885" v="7" actId="14100"/>
          <ac:cxnSpMkLst>
            <pc:docMk/>
            <pc:sldMk cId="0" sldId="285"/>
            <ac:cxnSpMk id="3" creationId="{998A6B55-D976-DEB8-00C4-CA43D91C68C8}"/>
          </ac:cxnSpMkLst>
        </pc:cxnChg>
        <pc:cxnChg chg="add mod">
          <ac:chgData name="Horton, Daniel P." userId="S::d.horton@ufl.edu::08b3ffd0-6987-49e7-bfe0-05a52ca2d0df" providerId="AD" clId="Web-{50891227-C591-45A3-A5C3-DFB6D173BDAB}" dt="2023-02-01T00:35:17.151" v="12" actId="14100"/>
          <ac:cxnSpMkLst>
            <pc:docMk/>
            <pc:sldMk cId="0" sldId="285"/>
            <ac:cxnSpMk id="4" creationId="{112C7FF9-EAEB-26EC-3B5D-7EEAD5107CBC}"/>
          </ac:cxnSpMkLst>
        </pc:cxnChg>
        <pc:cxnChg chg="add del mod">
          <ac:chgData name="Horton, Daniel P." userId="S::d.horton@ufl.edu::08b3ffd0-6987-49e7-bfe0-05a52ca2d0df" providerId="AD" clId="Web-{50891227-C591-45A3-A5C3-DFB6D173BDAB}" dt="2023-02-01T00:36:32.982" v="26"/>
          <ac:cxnSpMkLst>
            <pc:docMk/>
            <pc:sldMk cId="0" sldId="285"/>
            <ac:cxnSpMk id="5" creationId="{A36913AA-236D-AE28-0489-642E7F146CA6}"/>
          </ac:cxnSpMkLst>
        </pc:cxnChg>
      </pc:sldChg>
    </pc:docChg>
  </pc:docChgLst>
  <pc:docChgLst>
    <pc:chgData name="Gonzalez Grospe, Melissa C." userId="S::melissagonzalezg@ufl.edu::7677ecd0-4903-4895-bfc4-8e657250f287" providerId="AD" clId="Web-{04E034A4-EF01-465C-85FB-FFE33A6E488E}"/>
    <pc:docChg chg="modSld">
      <pc:chgData name="Gonzalez Grospe, Melissa C." userId="S::melissagonzalezg@ufl.edu::7677ecd0-4903-4895-bfc4-8e657250f287" providerId="AD" clId="Web-{04E034A4-EF01-465C-85FB-FFE33A6E488E}" dt="2023-02-05T17:37:34.214" v="79"/>
      <pc:docMkLst>
        <pc:docMk/>
      </pc:docMkLst>
      <pc:sldChg chg="modSp">
        <pc:chgData name="Gonzalez Grospe, Melissa C." userId="S::melissagonzalezg@ufl.edu::7677ecd0-4903-4895-bfc4-8e657250f287" providerId="AD" clId="Web-{04E034A4-EF01-465C-85FB-FFE33A6E488E}" dt="2023-02-05T17:30:34.091" v="25"/>
        <pc:sldMkLst>
          <pc:docMk/>
          <pc:sldMk cId="0" sldId="275"/>
        </pc:sldMkLst>
        <pc:graphicFrameChg chg="mod modGraphic">
          <ac:chgData name="Gonzalez Grospe, Melissa C." userId="S::melissagonzalezg@ufl.edu::7677ecd0-4903-4895-bfc4-8e657250f287" providerId="AD" clId="Web-{04E034A4-EF01-465C-85FB-FFE33A6E488E}" dt="2023-02-05T17:30:34.091" v="25"/>
          <ac:graphicFrameMkLst>
            <pc:docMk/>
            <pc:sldMk cId="0" sldId="275"/>
            <ac:graphicFrameMk id="5" creationId="{E69462C1-FA9C-DD3B-572D-4B766DF431A5}"/>
          </ac:graphicFrameMkLst>
        </pc:graphicFrameChg>
      </pc:sldChg>
      <pc:sldChg chg="modSp">
        <pc:chgData name="Gonzalez Grospe, Melissa C." userId="S::melissagonzalezg@ufl.edu::7677ecd0-4903-4895-bfc4-8e657250f287" providerId="AD" clId="Web-{04E034A4-EF01-465C-85FB-FFE33A6E488E}" dt="2023-02-05T17:29:42.324" v="22" actId="20577"/>
        <pc:sldMkLst>
          <pc:docMk/>
          <pc:sldMk cId="0" sldId="284"/>
        </pc:sldMkLst>
        <pc:spChg chg="mod">
          <ac:chgData name="Gonzalez Grospe, Melissa C." userId="S::melissagonzalezg@ufl.edu::7677ecd0-4903-4895-bfc4-8e657250f287" providerId="AD" clId="Web-{04E034A4-EF01-465C-85FB-FFE33A6E488E}" dt="2023-02-05T17:29:42.324" v="22" actId="20577"/>
          <ac:spMkLst>
            <pc:docMk/>
            <pc:sldMk cId="0" sldId="284"/>
            <ac:spMk id="393" creationId="{00000000-0000-0000-0000-000000000000}"/>
          </ac:spMkLst>
        </pc:spChg>
      </pc:sldChg>
      <pc:sldChg chg="addSp delSp modSp">
        <pc:chgData name="Gonzalez Grospe, Melissa C." userId="S::melissagonzalezg@ufl.edu::7677ecd0-4903-4895-bfc4-8e657250f287" providerId="AD" clId="Web-{04E034A4-EF01-465C-85FB-FFE33A6E488E}" dt="2023-02-05T17:29:04.619" v="20" actId="1076"/>
        <pc:sldMkLst>
          <pc:docMk/>
          <pc:sldMk cId="0" sldId="285"/>
        </pc:sldMkLst>
        <pc:picChg chg="add mod ord modCrop">
          <ac:chgData name="Gonzalez Grospe, Melissa C." userId="S::melissagonzalezg@ufl.edu::7677ecd0-4903-4895-bfc4-8e657250f287" providerId="AD" clId="Web-{04E034A4-EF01-465C-85FB-FFE33A6E488E}" dt="2023-02-05T17:28:19.337" v="13" actId="1076"/>
          <ac:picMkLst>
            <pc:docMk/>
            <pc:sldMk cId="0" sldId="285"/>
            <ac:picMk id="5" creationId="{0649DC13-CE79-F4DA-79AC-7FA29449A570}"/>
          </ac:picMkLst>
        </pc:picChg>
        <pc:picChg chg="del">
          <ac:chgData name="Gonzalez Grospe, Melissa C." userId="S::melissagonzalezg@ufl.edu::7677ecd0-4903-4895-bfc4-8e657250f287" providerId="AD" clId="Web-{04E034A4-EF01-465C-85FB-FFE33A6E488E}" dt="2023-02-05T17:26:48.303" v="1"/>
          <ac:picMkLst>
            <pc:docMk/>
            <pc:sldMk cId="0" sldId="285"/>
            <ac:picMk id="19" creationId="{7986E712-F96B-A705-45E6-C8D06AA87F0D}"/>
          </ac:picMkLst>
        </pc:picChg>
        <pc:cxnChg chg="mod">
          <ac:chgData name="Gonzalez Grospe, Melissa C." userId="S::melissagonzalezg@ufl.edu::7677ecd0-4903-4895-bfc4-8e657250f287" providerId="AD" clId="Web-{04E034A4-EF01-465C-85FB-FFE33A6E488E}" dt="2023-02-05T17:28:43.603" v="16" actId="1076"/>
          <ac:cxnSpMkLst>
            <pc:docMk/>
            <pc:sldMk cId="0" sldId="285"/>
            <ac:cxnSpMk id="3" creationId="{998A6B55-D976-DEB8-00C4-CA43D91C68C8}"/>
          </ac:cxnSpMkLst>
        </pc:cxnChg>
        <pc:cxnChg chg="mod">
          <ac:chgData name="Gonzalez Grospe, Melissa C." userId="S::melissagonzalezg@ufl.edu::7677ecd0-4903-4895-bfc4-8e657250f287" providerId="AD" clId="Web-{04E034A4-EF01-465C-85FB-FFE33A6E488E}" dt="2023-02-05T17:28:49.275" v="17" actId="1076"/>
          <ac:cxnSpMkLst>
            <pc:docMk/>
            <pc:sldMk cId="0" sldId="285"/>
            <ac:cxnSpMk id="4" creationId="{112C7FF9-EAEB-26EC-3B5D-7EEAD5107CBC}"/>
          </ac:cxnSpMkLst>
        </pc:cxnChg>
        <pc:cxnChg chg="mod">
          <ac:chgData name="Gonzalez Grospe, Melissa C." userId="S::melissagonzalezg@ufl.edu::7677ecd0-4903-4895-bfc4-8e657250f287" providerId="AD" clId="Web-{04E034A4-EF01-465C-85FB-FFE33A6E488E}" dt="2023-02-05T17:29:04.619" v="20" actId="1076"/>
          <ac:cxnSpMkLst>
            <pc:docMk/>
            <pc:sldMk cId="0" sldId="285"/>
            <ac:cxnSpMk id="23" creationId="{28001AD0-D41F-A2D7-FA56-BD62B9F719F4}"/>
          </ac:cxnSpMkLst>
        </pc:cxnChg>
        <pc:cxnChg chg="mod">
          <ac:chgData name="Gonzalez Grospe, Melissa C." userId="S::melissagonzalezg@ufl.edu::7677ecd0-4903-4895-bfc4-8e657250f287" providerId="AD" clId="Web-{04E034A4-EF01-465C-85FB-FFE33A6E488E}" dt="2023-02-05T17:28:59.369" v="19" actId="1076"/>
          <ac:cxnSpMkLst>
            <pc:docMk/>
            <pc:sldMk cId="0" sldId="285"/>
            <ac:cxnSpMk id="25" creationId="{1E3D54DC-FD0E-FFC6-B483-E85335533C42}"/>
          </ac:cxnSpMkLst>
        </pc:cxnChg>
        <pc:cxnChg chg="mod">
          <ac:chgData name="Gonzalez Grospe, Melissa C." userId="S::melissagonzalezg@ufl.edu::7677ecd0-4903-4895-bfc4-8e657250f287" providerId="AD" clId="Web-{04E034A4-EF01-465C-85FB-FFE33A6E488E}" dt="2023-02-05T17:28:54.963" v="18" actId="1076"/>
          <ac:cxnSpMkLst>
            <pc:docMk/>
            <pc:sldMk cId="0" sldId="285"/>
            <ac:cxnSpMk id="27" creationId="{01F97B30-36AA-319D-D9F3-65645EF308A0}"/>
          </ac:cxnSpMkLst>
        </pc:cxnChg>
        <pc:cxnChg chg="mod">
          <ac:chgData name="Gonzalez Grospe, Melissa C." userId="S::melissagonzalezg@ufl.edu::7677ecd0-4903-4895-bfc4-8e657250f287" providerId="AD" clId="Web-{04E034A4-EF01-465C-85FB-FFE33A6E488E}" dt="2023-02-05T17:28:40.228" v="15" actId="1076"/>
          <ac:cxnSpMkLst>
            <pc:docMk/>
            <pc:sldMk cId="0" sldId="285"/>
            <ac:cxnSpMk id="34" creationId="{2589F641-2328-AC19-A329-4F4EFD0987E6}"/>
          </ac:cxnSpMkLst>
        </pc:cxnChg>
        <pc:cxnChg chg="mod">
          <ac:chgData name="Gonzalez Grospe, Melissa C." userId="S::melissagonzalezg@ufl.edu::7677ecd0-4903-4895-bfc4-8e657250f287" providerId="AD" clId="Web-{04E034A4-EF01-465C-85FB-FFE33A6E488E}" dt="2023-02-05T17:28:38.681" v="14" actId="1076"/>
          <ac:cxnSpMkLst>
            <pc:docMk/>
            <pc:sldMk cId="0" sldId="285"/>
            <ac:cxnSpMk id="36" creationId="{7A6319CF-40B8-A6CF-1D02-97450966E6A0}"/>
          </ac:cxnSpMkLst>
        </pc:cxnChg>
      </pc:sldChg>
      <pc:sldChg chg="modSp">
        <pc:chgData name="Gonzalez Grospe, Melissa C." userId="S::melissagonzalezg@ufl.edu::7677ecd0-4903-4895-bfc4-8e657250f287" providerId="AD" clId="Web-{04E034A4-EF01-465C-85FB-FFE33A6E488E}" dt="2023-02-05T17:35:53.367" v="55"/>
        <pc:sldMkLst>
          <pc:docMk/>
          <pc:sldMk cId="0" sldId="289"/>
        </pc:sldMkLst>
        <pc:graphicFrameChg chg="mod modGraphic">
          <ac:chgData name="Gonzalez Grospe, Melissa C." userId="S::melissagonzalezg@ufl.edu::7677ecd0-4903-4895-bfc4-8e657250f287" providerId="AD" clId="Web-{04E034A4-EF01-465C-85FB-FFE33A6E488E}" dt="2023-02-05T17:35:53.367" v="55"/>
          <ac:graphicFrameMkLst>
            <pc:docMk/>
            <pc:sldMk cId="0" sldId="289"/>
            <ac:graphicFrameMk id="5" creationId="{1B8B2A1E-326C-C153-F62E-FB67FFD8687F}"/>
          </ac:graphicFrameMkLst>
        </pc:graphicFrameChg>
      </pc:sldChg>
      <pc:sldChg chg="modSp">
        <pc:chgData name="Gonzalez Grospe, Melissa C." userId="S::melissagonzalezg@ufl.edu::7677ecd0-4903-4895-bfc4-8e657250f287" providerId="AD" clId="Web-{04E034A4-EF01-465C-85FB-FFE33A6E488E}" dt="2023-02-05T17:36:13.383" v="56"/>
        <pc:sldMkLst>
          <pc:docMk/>
          <pc:sldMk cId="0" sldId="290"/>
        </pc:sldMkLst>
        <pc:graphicFrameChg chg="modGraphic">
          <ac:chgData name="Gonzalez Grospe, Melissa C." userId="S::melissagonzalezg@ufl.edu::7677ecd0-4903-4895-bfc4-8e657250f287" providerId="AD" clId="Web-{04E034A4-EF01-465C-85FB-FFE33A6E488E}" dt="2023-02-05T17:36:13.383" v="56"/>
          <ac:graphicFrameMkLst>
            <pc:docMk/>
            <pc:sldMk cId="0" sldId="290"/>
            <ac:graphicFrameMk id="11" creationId="{51EC818F-7A2D-2F5D-1783-199F0C0F0457}"/>
          </ac:graphicFrameMkLst>
        </pc:graphicFrameChg>
      </pc:sldChg>
      <pc:sldChg chg="modSp">
        <pc:chgData name="Gonzalez Grospe, Melissa C." userId="S::melissagonzalezg@ufl.edu::7677ecd0-4903-4895-bfc4-8e657250f287" providerId="AD" clId="Web-{04E034A4-EF01-465C-85FB-FFE33A6E488E}" dt="2023-02-05T17:32:32.985" v="41"/>
        <pc:sldMkLst>
          <pc:docMk/>
          <pc:sldMk cId="0" sldId="315"/>
        </pc:sldMkLst>
        <pc:graphicFrameChg chg="mod modGraphic">
          <ac:chgData name="Gonzalez Grospe, Melissa C." userId="S::melissagonzalezg@ufl.edu::7677ecd0-4903-4895-bfc4-8e657250f287" providerId="AD" clId="Web-{04E034A4-EF01-465C-85FB-FFE33A6E488E}" dt="2023-02-05T17:32:32.985" v="41"/>
          <ac:graphicFrameMkLst>
            <pc:docMk/>
            <pc:sldMk cId="0" sldId="315"/>
            <ac:graphicFrameMk id="7" creationId="{480FB7FB-ABBC-9C29-F1D1-7DD91525ACA1}"/>
          </ac:graphicFrameMkLst>
        </pc:graphicFrameChg>
      </pc:sldChg>
      <pc:sldChg chg="modSp">
        <pc:chgData name="Gonzalez Grospe, Melissa C." userId="S::melissagonzalezg@ufl.edu::7677ecd0-4903-4895-bfc4-8e657250f287" providerId="AD" clId="Web-{04E034A4-EF01-465C-85FB-FFE33A6E488E}" dt="2023-02-05T17:33:30.503" v="43"/>
        <pc:sldMkLst>
          <pc:docMk/>
          <pc:sldMk cId="0" sldId="332"/>
        </pc:sldMkLst>
        <pc:graphicFrameChg chg="modGraphic">
          <ac:chgData name="Gonzalez Grospe, Melissa C." userId="S::melissagonzalezg@ufl.edu::7677ecd0-4903-4895-bfc4-8e657250f287" providerId="AD" clId="Web-{04E034A4-EF01-465C-85FB-FFE33A6E488E}" dt="2023-02-05T17:33:30.503" v="43"/>
          <ac:graphicFrameMkLst>
            <pc:docMk/>
            <pc:sldMk cId="0" sldId="332"/>
            <ac:graphicFrameMk id="4" creationId="{48B0D459-6B75-A97E-52D3-8E386D832D95}"/>
          </ac:graphicFrameMkLst>
        </pc:graphicFrameChg>
      </pc:sldChg>
      <pc:sldChg chg="modSp">
        <pc:chgData name="Gonzalez Grospe, Melissa C." userId="S::melissagonzalezg@ufl.edu::7677ecd0-4903-4895-bfc4-8e657250f287" providerId="AD" clId="Web-{04E034A4-EF01-465C-85FB-FFE33A6E488E}" dt="2023-02-05T17:33:45.035" v="45"/>
        <pc:sldMkLst>
          <pc:docMk/>
          <pc:sldMk cId="0" sldId="333"/>
        </pc:sldMkLst>
        <pc:graphicFrameChg chg="modGraphic">
          <ac:chgData name="Gonzalez Grospe, Melissa C." userId="S::melissagonzalezg@ufl.edu::7677ecd0-4903-4895-bfc4-8e657250f287" providerId="AD" clId="Web-{04E034A4-EF01-465C-85FB-FFE33A6E488E}" dt="2023-02-05T17:33:45.035" v="45"/>
          <ac:graphicFrameMkLst>
            <pc:docMk/>
            <pc:sldMk cId="0" sldId="333"/>
            <ac:graphicFrameMk id="5" creationId="{BB5B3163-2D6C-FC93-AAAB-9327DFFC1268}"/>
          </ac:graphicFrameMkLst>
        </pc:graphicFrameChg>
      </pc:sldChg>
      <pc:sldChg chg="modSp">
        <pc:chgData name="Gonzalez Grospe, Melissa C." userId="S::melissagonzalezg@ufl.edu::7677ecd0-4903-4895-bfc4-8e657250f287" providerId="AD" clId="Web-{04E034A4-EF01-465C-85FB-FFE33A6E488E}" dt="2023-02-05T17:34:32.083" v="49"/>
        <pc:sldMkLst>
          <pc:docMk/>
          <pc:sldMk cId="0" sldId="336"/>
        </pc:sldMkLst>
        <pc:graphicFrameChg chg="modGraphic">
          <ac:chgData name="Gonzalez Grospe, Melissa C." userId="S::melissagonzalezg@ufl.edu::7677ecd0-4903-4895-bfc4-8e657250f287" providerId="AD" clId="Web-{04E034A4-EF01-465C-85FB-FFE33A6E488E}" dt="2023-02-05T17:34:22.801" v="47"/>
          <ac:graphicFrameMkLst>
            <pc:docMk/>
            <pc:sldMk cId="0" sldId="336"/>
            <ac:graphicFrameMk id="5" creationId="{60200CF0-FA06-A527-87CA-22DF4611FE3F}"/>
          </ac:graphicFrameMkLst>
        </pc:graphicFrameChg>
        <pc:graphicFrameChg chg="modGraphic">
          <ac:chgData name="Gonzalez Grospe, Melissa C." userId="S::melissagonzalezg@ufl.edu::7677ecd0-4903-4895-bfc4-8e657250f287" providerId="AD" clId="Web-{04E034A4-EF01-465C-85FB-FFE33A6E488E}" dt="2023-02-05T17:34:26.926" v="48"/>
          <ac:graphicFrameMkLst>
            <pc:docMk/>
            <pc:sldMk cId="0" sldId="336"/>
            <ac:graphicFrameMk id="6" creationId="{D31C0785-FC40-A734-80F7-24CCFE47C056}"/>
          </ac:graphicFrameMkLst>
        </pc:graphicFrameChg>
        <pc:graphicFrameChg chg="modGraphic">
          <ac:chgData name="Gonzalez Grospe, Melissa C." userId="S::melissagonzalezg@ufl.edu::7677ecd0-4903-4895-bfc4-8e657250f287" providerId="AD" clId="Web-{04E034A4-EF01-465C-85FB-FFE33A6E488E}" dt="2023-02-05T17:34:32.083" v="49"/>
          <ac:graphicFrameMkLst>
            <pc:docMk/>
            <pc:sldMk cId="0" sldId="336"/>
            <ac:graphicFrameMk id="7" creationId="{B883CB70-2B3B-5B70-2822-75A6DDB7D13B}"/>
          </ac:graphicFrameMkLst>
        </pc:graphicFrameChg>
      </pc:sldChg>
      <pc:sldChg chg="modSp">
        <pc:chgData name="Gonzalez Grospe, Melissa C." userId="S::melissagonzalezg@ufl.edu::7677ecd0-4903-4895-bfc4-8e657250f287" providerId="AD" clId="Web-{04E034A4-EF01-465C-85FB-FFE33A6E488E}" dt="2023-02-05T17:37:02.728" v="61"/>
        <pc:sldMkLst>
          <pc:docMk/>
          <pc:sldMk cId="3067037886" sldId="342"/>
        </pc:sldMkLst>
        <pc:graphicFrameChg chg="mod modGraphic">
          <ac:chgData name="Gonzalez Grospe, Melissa C." userId="S::melissagonzalezg@ufl.edu::7677ecd0-4903-4895-bfc4-8e657250f287" providerId="AD" clId="Web-{04E034A4-EF01-465C-85FB-FFE33A6E488E}" dt="2023-02-05T17:37:02.728" v="61"/>
          <ac:graphicFrameMkLst>
            <pc:docMk/>
            <pc:sldMk cId="3067037886" sldId="342"/>
            <ac:graphicFrameMk id="4" creationId="{855B0BF9-2810-4F72-902C-5054EC1BF39A}"/>
          </ac:graphicFrameMkLst>
        </pc:graphicFrameChg>
      </pc:sldChg>
      <pc:sldChg chg="modSp">
        <pc:chgData name="Gonzalez Grospe, Melissa C." userId="S::melissagonzalezg@ufl.edu::7677ecd0-4903-4895-bfc4-8e657250f287" providerId="AD" clId="Web-{04E034A4-EF01-465C-85FB-FFE33A6E488E}" dt="2023-02-05T17:37:10.463" v="65"/>
        <pc:sldMkLst>
          <pc:docMk/>
          <pc:sldMk cId="3805779168" sldId="343"/>
        </pc:sldMkLst>
        <pc:graphicFrameChg chg="mod modGraphic">
          <ac:chgData name="Gonzalez Grospe, Melissa C." userId="S::melissagonzalezg@ufl.edu::7677ecd0-4903-4895-bfc4-8e657250f287" providerId="AD" clId="Web-{04E034A4-EF01-465C-85FB-FFE33A6E488E}" dt="2023-02-05T17:37:10.463" v="65"/>
          <ac:graphicFrameMkLst>
            <pc:docMk/>
            <pc:sldMk cId="3805779168" sldId="343"/>
            <ac:graphicFrameMk id="4" creationId="{855B0BF9-2810-4F72-902C-5054EC1BF39A}"/>
          </ac:graphicFrameMkLst>
        </pc:graphicFrameChg>
      </pc:sldChg>
      <pc:sldChg chg="modSp">
        <pc:chgData name="Gonzalez Grospe, Melissa C." userId="S::melissagonzalezg@ufl.edu::7677ecd0-4903-4895-bfc4-8e657250f287" providerId="AD" clId="Web-{04E034A4-EF01-465C-85FB-FFE33A6E488E}" dt="2023-02-05T17:37:17.776" v="69"/>
        <pc:sldMkLst>
          <pc:docMk/>
          <pc:sldMk cId="2939622059" sldId="344"/>
        </pc:sldMkLst>
        <pc:graphicFrameChg chg="mod modGraphic">
          <ac:chgData name="Gonzalez Grospe, Melissa C." userId="S::melissagonzalezg@ufl.edu::7677ecd0-4903-4895-bfc4-8e657250f287" providerId="AD" clId="Web-{04E034A4-EF01-465C-85FB-FFE33A6E488E}" dt="2023-02-05T17:37:17.776" v="69"/>
          <ac:graphicFrameMkLst>
            <pc:docMk/>
            <pc:sldMk cId="2939622059" sldId="344"/>
            <ac:graphicFrameMk id="4" creationId="{855B0BF9-2810-4F72-902C-5054EC1BF39A}"/>
          </ac:graphicFrameMkLst>
        </pc:graphicFrameChg>
      </pc:sldChg>
      <pc:sldChg chg="modSp">
        <pc:chgData name="Gonzalez Grospe, Melissa C." userId="S::melissagonzalezg@ufl.edu::7677ecd0-4903-4895-bfc4-8e657250f287" providerId="AD" clId="Web-{04E034A4-EF01-465C-85FB-FFE33A6E488E}" dt="2023-02-05T17:37:23.979" v="73"/>
        <pc:sldMkLst>
          <pc:docMk/>
          <pc:sldMk cId="3186007562" sldId="345"/>
        </pc:sldMkLst>
        <pc:graphicFrameChg chg="mod modGraphic">
          <ac:chgData name="Gonzalez Grospe, Melissa C." userId="S::melissagonzalezg@ufl.edu::7677ecd0-4903-4895-bfc4-8e657250f287" providerId="AD" clId="Web-{04E034A4-EF01-465C-85FB-FFE33A6E488E}" dt="2023-02-05T17:37:23.979" v="73"/>
          <ac:graphicFrameMkLst>
            <pc:docMk/>
            <pc:sldMk cId="3186007562" sldId="345"/>
            <ac:graphicFrameMk id="4" creationId="{855B0BF9-2810-4F72-902C-5054EC1BF39A}"/>
          </ac:graphicFrameMkLst>
        </pc:graphicFrameChg>
      </pc:sldChg>
      <pc:sldChg chg="modSp">
        <pc:chgData name="Gonzalez Grospe, Melissa C." userId="S::melissagonzalezg@ufl.edu::7677ecd0-4903-4895-bfc4-8e657250f287" providerId="AD" clId="Web-{04E034A4-EF01-465C-85FB-FFE33A6E488E}" dt="2023-02-05T17:37:29.417" v="76"/>
        <pc:sldMkLst>
          <pc:docMk/>
          <pc:sldMk cId="1820196150" sldId="346"/>
        </pc:sldMkLst>
        <pc:graphicFrameChg chg="mod modGraphic">
          <ac:chgData name="Gonzalez Grospe, Melissa C." userId="S::melissagonzalezg@ufl.edu::7677ecd0-4903-4895-bfc4-8e657250f287" providerId="AD" clId="Web-{04E034A4-EF01-465C-85FB-FFE33A6E488E}" dt="2023-02-05T17:37:29.417" v="76"/>
          <ac:graphicFrameMkLst>
            <pc:docMk/>
            <pc:sldMk cId="1820196150" sldId="346"/>
            <ac:graphicFrameMk id="4" creationId="{855B0BF9-2810-4F72-902C-5054EC1BF39A}"/>
          </ac:graphicFrameMkLst>
        </pc:graphicFrameChg>
      </pc:sldChg>
      <pc:sldChg chg="modSp">
        <pc:chgData name="Gonzalez Grospe, Melissa C." userId="S::melissagonzalezg@ufl.edu::7677ecd0-4903-4895-bfc4-8e657250f287" providerId="AD" clId="Web-{04E034A4-EF01-465C-85FB-FFE33A6E488E}" dt="2023-02-05T17:37:34.214" v="79"/>
        <pc:sldMkLst>
          <pc:docMk/>
          <pc:sldMk cId="879166441" sldId="347"/>
        </pc:sldMkLst>
        <pc:graphicFrameChg chg="mod modGraphic">
          <ac:chgData name="Gonzalez Grospe, Melissa C." userId="S::melissagonzalezg@ufl.edu::7677ecd0-4903-4895-bfc4-8e657250f287" providerId="AD" clId="Web-{04E034A4-EF01-465C-85FB-FFE33A6E488E}" dt="2023-02-05T17:37:34.214" v="79"/>
          <ac:graphicFrameMkLst>
            <pc:docMk/>
            <pc:sldMk cId="879166441" sldId="347"/>
            <ac:graphicFrameMk id="4" creationId="{855B0BF9-2810-4F72-902C-5054EC1BF39A}"/>
          </ac:graphicFrameMkLst>
        </pc:graphicFrameChg>
      </pc:sldChg>
      <pc:sldChg chg="modSp">
        <pc:chgData name="Gonzalez Grospe, Melissa C." userId="S::melissagonzalezg@ufl.edu::7677ecd0-4903-4895-bfc4-8e657250f287" providerId="AD" clId="Web-{04E034A4-EF01-465C-85FB-FFE33A6E488E}" dt="2023-02-05T17:31:59.266" v="39" actId="20577"/>
        <pc:sldMkLst>
          <pc:docMk/>
          <pc:sldMk cId="4172364885" sldId="371"/>
        </pc:sldMkLst>
        <pc:spChg chg="mod">
          <ac:chgData name="Gonzalez Grospe, Melissa C." userId="S::melissagonzalezg@ufl.edu::7677ecd0-4903-4895-bfc4-8e657250f287" providerId="AD" clId="Web-{04E034A4-EF01-465C-85FB-FFE33A6E488E}" dt="2023-02-05T17:31:59.266" v="39" actId="20577"/>
          <ac:spMkLst>
            <pc:docMk/>
            <pc:sldMk cId="4172364885" sldId="371"/>
            <ac:spMk id="497" creationId="{00000000-0000-0000-0000-000000000000}"/>
          </ac:spMkLst>
        </pc:spChg>
      </pc:sldChg>
      <pc:sldChg chg="modSp">
        <pc:chgData name="Gonzalez Grospe, Melissa C." userId="S::melissagonzalezg@ufl.edu::7677ecd0-4903-4895-bfc4-8e657250f287" providerId="AD" clId="Web-{04E034A4-EF01-465C-85FB-FFE33A6E488E}" dt="2023-02-05T17:33:54.004" v="46"/>
        <pc:sldMkLst>
          <pc:docMk/>
          <pc:sldMk cId="1043599454" sldId="373"/>
        </pc:sldMkLst>
        <pc:graphicFrameChg chg="modGraphic">
          <ac:chgData name="Gonzalez Grospe, Melissa C." userId="S::melissagonzalezg@ufl.edu::7677ecd0-4903-4895-bfc4-8e657250f287" providerId="AD" clId="Web-{04E034A4-EF01-465C-85FB-FFE33A6E488E}" dt="2023-02-05T17:33:54.004" v="46"/>
          <ac:graphicFrameMkLst>
            <pc:docMk/>
            <pc:sldMk cId="1043599454" sldId="373"/>
            <ac:graphicFrameMk id="3" creationId="{958C78AA-884A-EE71-CCA2-733AF51EC251}"/>
          </ac:graphicFrameMkLst>
        </pc:graphicFrameChg>
      </pc:sldChg>
      <pc:sldChg chg="modSp">
        <pc:chgData name="Gonzalez Grospe, Melissa C." userId="S::melissagonzalezg@ufl.edu::7677ecd0-4903-4895-bfc4-8e657250f287" providerId="AD" clId="Web-{04E034A4-EF01-465C-85FB-FFE33A6E488E}" dt="2023-02-05T17:31:22.483" v="32" actId="1076"/>
        <pc:sldMkLst>
          <pc:docMk/>
          <pc:sldMk cId="2798197360" sldId="379"/>
        </pc:sldMkLst>
        <pc:picChg chg="mod">
          <ac:chgData name="Gonzalez Grospe, Melissa C." userId="S::melissagonzalezg@ufl.edu::7677ecd0-4903-4895-bfc4-8e657250f287" providerId="AD" clId="Web-{04E034A4-EF01-465C-85FB-FFE33A6E488E}" dt="2023-02-05T17:31:22.483" v="32" actId="1076"/>
          <ac:picMkLst>
            <pc:docMk/>
            <pc:sldMk cId="2798197360" sldId="379"/>
            <ac:picMk id="4" creationId="{F7996FD9-71F4-F35F-3F26-192D712BD0F6}"/>
          </ac:picMkLst>
        </pc:picChg>
      </pc:sldChg>
      <pc:sldChg chg="modSp">
        <pc:chgData name="Gonzalez Grospe, Melissa C." userId="S::melissagonzalezg@ufl.edu::7677ecd0-4903-4895-bfc4-8e657250f287" providerId="AD" clId="Web-{04E034A4-EF01-465C-85FB-FFE33A6E488E}" dt="2023-02-05T17:31:04.264" v="30"/>
        <pc:sldMkLst>
          <pc:docMk/>
          <pc:sldMk cId="154901906" sldId="380"/>
        </pc:sldMkLst>
        <pc:graphicFrameChg chg="mod modGraphic">
          <ac:chgData name="Gonzalez Grospe, Melissa C." userId="S::melissagonzalezg@ufl.edu::7677ecd0-4903-4895-bfc4-8e657250f287" providerId="AD" clId="Web-{04E034A4-EF01-465C-85FB-FFE33A6E488E}" dt="2023-02-05T17:31:04.264" v="30"/>
          <ac:graphicFrameMkLst>
            <pc:docMk/>
            <pc:sldMk cId="154901906" sldId="380"/>
            <ac:graphicFrameMk id="5" creationId="{121637D1-F550-9C0F-6C3D-5E2235C5B8B5}"/>
          </ac:graphicFrameMkLst>
        </pc:graphicFrameChg>
      </pc:sldChg>
      <pc:sldChg chg="modSp">
        <pc:chgData name="Gonzalez Grospe, Melissa C." userId="S::melissagonzalezg@ufl.edu::7677ecd0-4903-4895-bfc4-8e657250f287" providerId="AD" clId="Web-{04E034A4-EF01-465C-85FB-FFE33A6E488E}" dt="2023-02-05T17:31:55.625" v="37" actId="20577"/>
        <pc:sldMkLst>
          <pc:docMk/>
          <pc:sldMk cId="1948788087" sldId="384"/>
        </pc:sldMkLst>
        <pc:spChg chg="mod">
          <ac:chgData name="Gonzalez Grospe, Melissa C." userId="S::melissagonzalezg@ufl.edu::7677ecd0-4903-4895-bfc4-8e657250f287" providerId="AD" clId="Web-{04E034A4-EF01-465C-85FB-FFE33A6E488E}" dt="2023-02-05T17:31:55.625" v="37" actId="20577"/>
          <ac:spMkLst>
            <pc:docMk/>
            <pc:sldMk cId="1948788087" sldId="384"/>
            <ac:spMk id="497" creationId="{00000000-0000-0000-0000-000000000000}"/>
          </ac:spMkLst>
        </pc:spChg>
      </pc:sldChg>
      <pc:sldChg chg="modSp">
        <pc:chgData name="Gonzalez Grospe, Melissa C." userId="S::melissagonzalezg@ufl.edu::7677ecd0-4903-4895-bfc4-8e657250f287" providerId="AD" clId="Web-{04E034A4-EF01-465C-85FB-FFE33A6E488E}" dt="2023-02-05T17:33:38.597" v="44"/>
        <pc:sldMkLst>
          <pc:docMk/>
          <pc:sldMk cId="3869517972" sldId="385"/>
        </pc:sldMkLst>
        <pc:graphicFrameChg chg="modGraphic">
          <ac:chgData name="Gonzalez Grospe, Melissa C." userId="S::melissagonzalezg@ufl.edu::7677ecd0-4903-4895-bfc4-8e657250f287" providerId="AD" clId="Web-{04E034A4-EF01-465C-85FB-FFE33A6E488E}" dt="2023-02-05T17:33:38.597" v="44"/>
          <ac:graphicFrameMkLst>
            <pc:docMk/>
            <pc:sldMk cId="3869517972" sldId="385"/>
            <ac:graphicFrameMk id="4" creationId="{48B0D459-6B75-A97E-52D3-8E386D832D95}"/>
          </ac:graphicFrameMkLst>
        </pc:graphicFrameChg>
      </pc:sldChg>
      <pc:sldChg chg="modSp">
        <pc:chgData name="Gonzalez Grospe, Melissa C." userId="S::melissagonzalezg@ufl.edu::7677ecd0-4903-4895-bfc4-8e657250f287" providerId="AD" clId="Web-{04E034A4-EF01-465C-85FB-FFE33A6E488E}" dt="2023-02-05T17:31:51.890" v="36" actId="20577"/>
        <pc:sldMkLst>
          <pc:docMk/>
          <pc:sldMk cId="926806282" sldId="386"/>
        </pc:sldMkLst>
        <pc:spChg chg="mod">
          <ac:chgData name="Gonzalez Grospe, Melissa C." userId="S::melissagonzalezg@ufl.edu::7677ecd0-4903-4895-bfc4-8e657250f287" providerId="AD" clId="Web-{04E034A4-EF01-465C-85FB-FFE33A6E488E}" dt="2023-02-05T17:31:51.890" v="36" actId="20577"/>
          <ac:spMkLst>
            <pc:docMk/>
            <pc:sldMk cId="926806282" sldId="386"/>
            <ac:spMk id="497" creationId="{00000000-0000-0000-0000-000000000000}"/>
          </ac:spMkLst>
        </pc:spChg>
      </pc:sldChg>
      <pc:sldChg chg="modSp">
        <pc:chgData name="Gonzalez Grospe, Melissa C." userId="S::melissagonzalezg@ufl.edu::7677ecd0-4903-4895-bfc4-8e657250f287" providerId="AD" clId="Web-{04E034A4-EF01-465C-85FB-FFE33A6E488E}" dt="2023-02-05T17:30:38.779" v="28"/>
        <pc:sldMkLst>
          <pc:docMk/>
          <pc:sldMk cId="2917764334" sldId="387"/>
        </pc:sldMkLst>
        <pc:graphicFrameChg chg="mod modGraphic">
          <ac:chgData name="Gonzalez Grospe, Melissa C." userId="S::melissagonzalezg@ufl.edu::7677ecd0-4903-4895-bfc4-8e657250f287" providerId="AD" clId="Web-{04E034A4-EF01-465C-85FB-FFE33A6E488E}" dt="2023-02-05T17:30:38.779" v="28"/>
          <ac:graphicFrameMkLst>
            <pc:docMk/>
            <pc:sldMk cId="2917764334" sldId="387"/>
            <ac:graphicFrameMk id="6" creationId="{E1920EAB-5C86-B100-BEA8-F3AB633B1714}"/>
          </ac:graphicFrameMkLst>
        </pc:graphicFrameChg>
      </pc:sldChg>
    </pc:docChg>
  </pc:docChgLst>
  <pc:docChgLst>
    <pc:chgData name="Shivaram, Yashas T." userId="S::yashas.shivaram@ufl.edu::bf39058e-8e3a-4482-92c1-6be760711f67" providerId="AD" clId="Web-{3CEB3014-11F8-4CED-893A-3299392EA225}"/>
    <pc:docChg chg="modSld">
      <pc:chgData name="Shivaram, Yashas T." userId="S::yashas.shivaram@ufl.edu::bf39058e-8e3a-4482-92c1-6be760711f67" providerId="AD" clId="Web-{3CEB3014-11F8-4CED-893A-3299392EA225}" dt="2023-01-24T20:25:00.438" v="33" actId="20577"/>
      <pc:docMkLst>
        <pc:docMk/>
      </pc:docMkLst>
      <pc:sldChg chg="modSp">
        <pc:chgData name="Shivaram, Yashas T." userId="S::yashas.shivaram@ufl.edu::bf39058e-8e3a-4482-92c1-6be760711f67" providerId="AD" clId="Web-{3CEB3014-11F8-4CED-893A-3299392EA225}" dt="2023-01-24T20:25:00.438" v="33" actId="20577"/>
        <pc:sldMkLst>
          <pc:docMk/>
          <pc:sldMk cId="0" sldId="300"/>
        </pc:sldMkLst>
        <pc:spChg chg="mod">
          <ac:chgData name="Shivaram, Yashas T." userId="S::yashas.shivaram@ufl.edu::bf39058e-8e3a-4482-92c1-6be760711f67" providerId="AD" clId="Web-{3CEB3014-11F8-4CED-893A-3299392EA225}" dt="2023-01-24T20:25:00.438" v="33" actId="20577"/>
          <ac:spMkLst>
            <pc:docMk/>
            <pc:sldMk cId="0" sldId="300"/>
            <ac:spMk id="557" creationId="{00000000-0000-0000-0000-000000000000}"/>
          </ac:spMkLst>
        </pc:spChg>
      </pc:sldChg>
    </pc:docChg>
  </pc:docChgLst>
  <pc:docChgLst>
    <pc:chgData name="Rey, Jordi" userId="S::jordi.rey@ufl.edu::e8eb87d1-9304-4c4c-b17d-4684dbee226f" providerId="AD" clId="Web-{53D6F16B-157D-4A0A-925E-A995D1E14475}"/>
    <pc:docChg chg="modSld">
      <pc:chgData name="Rey, Jordi" userId="S::jordi.rey@ufl.edu::e8eb87d1-9304-4c4c-b17d-4684dbee226f" providerId="AD" clId="Web-{53D6F16B-157D-4A0A-925E-A995D1E14475}" dt="2023-02-01T01:07:22.803" v="448"/>
      <pc:docMkLst>
        <pc:docMk/>
      </pc:docMkLst>
      <pc:sldChg chg="addSp modSp">
        <pc:chgData name="Rey, Jordi" userId="S::jordi.rey@ufl.edu::e8eb87d1-9304-4c4c-b17d-4684dbee226f" providerId="AD" clId="Web-{53D6F16B-157D-4A0A-925E-A995D1E14475}" dt="2023-02-01T00:50:45.030" v="320" actId="20577"/>
        <pc:sldMkLst>
          <pc:docMk/>
          <pc:sldMk cId="0" sldId="265"/>
        </pc:sldMkLst>
        <pc:spChg chg="add mod">
          <ac:chgData name="Rey, Jordi" userId="S::jordi.rey@ufl.edu::e8eb87d1-9304-4c4c-b17d-4684dbee226f" providerId="AD" clId="Web-{53D6F16B-157D-4A0A-925E-A995D1E14475}" dt="2023-02-01T00:50:45.030" v="320" actId="20577"/>
          <ac:spMkLst>
            <pc:docMk/>
            <pc:sldMk cId="0" sldId="265"/>
            <ac:spMk id="3" creationId="{813AA543-87C1-DDD4-61AB-51597D8EECDE}"/>
          </ac:spMkLst>
        </pc:spChg>
      </pc:sldChg>
      <pc:sldChg chg="addSp delSp modSp">
        <pc:chgData name="Rey, Jordi" userId="S::jordi.rey@ufl.edu::e8eb87d1-9304-4c4c-b17d-4684dbee226f" providerId="AD" clId="Web-{53D6F16B-157D-4A0A-925E-A995D1E14475}" dt="2023-02-01T01:07:07.396" v="444" actId="20577"/>
        <pc:sldMkLst>
          <pc:docMk/>
          <pc:sldMk cId="0" sldId="267"/>
        </pc:sldMkLst>
        <pc:spChg chg="add mod">
          <ac:chgData name="Rey, Jordi" userId="S::jordi.rey@ufl.edu::e8eb87d1-9304-4c4c-b17d-4684dbee226f" providerId="AD" clId="Web-{53D6F16B-157D-4A0A-925E-A995D1E14475}" dt="2023-02-01T01:07:07.396" v="444" actId="20577"/>
          <ac:spMkLst>
            <pc:docMk/>
            <pc:sldMk cId="0" sldId="267"/>
            <ac:spMk id="8" creationId="{209D347E-3A85-6642-CC06-9AB067C337C1}"/>
          </ac:spMkLst>
        </pc:spChg>
        <pc:spChg chg="add mod">
          <ac:chgData name="Rey, Jordi" userId="S::jordi.rey@ufl.edu::e8eb87d1-9304-4c4c-b17d-4684dbee226f" providerId="AD" clId="Web-{53D6F16B-157D-4A0A-925E-A995D1E14475}" dt="2023-02-01T00:25:17.384" v="98" actId="20577"/>
          <ac:spMkLst>
            <pc:docMk/>
            <pc:sldMk cId="0" sldId="267"/>
            <ac:spMk id="17" creationId="{BE4BAFC8-67C8-2425-9110-21A5D4DFC472}"/>
          </ac:spMkLst>
        </pc:spChg>
        <pc:spChg chg="add mod">
          <ac:chgData name="Rey, Jordi" userId="S::jordi.rey@ufl.edu::e8eb87d1-9304-4c4c-b17d-4684dbee226f" providerId="AD" clId="Web-{53D6F16B-157D-4A0A-925E-A995D1E14475}" dt="2023-02-01T00:29:59.860" v="139" actId="1076"/>
          <ac:spMkLst>
            <pc:docMk/>
            <pc:sldMk cId="0" sldId="267"/>
            <ac:spMk id="22" creationId="{E1B7C5AD-52FF-5462-F709-1AC991695AFF}"/>
          </ac:spMkLst>
        </pc:spChg>
        <pc:spChg chg="add mod">
          <ac:chgData name="Rey, Jordi" userId="S::jordi.rey@ufl.edu::e8eb87d1-9304-4c4c-b17d-4684dbee226f" providerId="AD" clId="Web-{53D6F16B-157D-4A0A-925E-A995D1E14475}" dt="2023-02-01T00:35:37.102" v="183" actId="1076"/>
          <ac:spMkLst>
            <pc:docMk/>
            <pc:sldMk cId="0" sldId="267"/>
            <ac:spMk id="26" creationId="{D70709DB-ED77-8E8C-6610-121851BD9222}"/>
          </ac:spMkLst>
        </pc:spChg>
        <pc:spChg chg="add mod">
          <ac:chgData name="Rey, Jordi" userId="S::jordi.rey@ufl.edu::e8eb87d1-9304-4c4c-b17d-4684dbee226f" providerId="AD" clId="Web-{53D6F16B-157D-4A0A-925E-A995D1E14475}" dt="2023-02-01T00:39:35.108" v="290" actId="20577"/>
          <ac:spMkLst>
            <pc:docMk/>
            <pc:sldMk cId="0" sldId="267"/>
            <ac:spMk id="28" creationId="{C191C22E-DAA8-F6F4-F6E9-4D253AE7991A}"/>
          </ac:spMkLst>
        </pc:spChg>
        <pc:spChg chg="add mod">
          <ac:chgData name="Rey, Jordi" userId="S::jordi.rey@ufl.edu::e8eb87d1-9304-4c4c-b17d-4684dbee226f" providerId="AD" clId="Web-{53D6F16B-157D-4A0A-925E-A995D1E14475}" dt="2023-02-01T00:58:53.963" v="418"/>
          <ac:spMkLst>
            <pc:docMk/>
            <pc:sldMk cId="0" sldId="267"/>
            <ac:spMk id="29" creationId="{724109BB-EDB1-C94D-AB58-3E6923EB3DD1}"/>
          </ac:spMkLst>
        </pc:spChg>
        <pc:picChg chg="add mod">
          <ac:chgData name="Rey, Jordi" userId="S::jordi.rey@ufl.edu::e8eb87d1-9304-4c4c-b17d-4684dbee226f" providerId="AD" clId="Web-{53D6F16B-157D-4A0A-925E-A995D1E14475}" dt="2023-02-01T00:01:21.085" v="1" actId="1076"/>
          <ac:picMkLst>
            <pc:docMk/>
            <pc:sldMk cId="0" sldId="267"/>
            <ac:picMk id="3" creationId="{52B593BC-E97F-CE02-1223-31A9E1078556}"/>
          </ac:picMkLst>
        </pc:picChg>
        <pc:picChg chg="add mod ord">
          <ac:chgData name="Rey, Jordi" userId="S::jordi.rey@ufl.edu::e8eb87d1-9304-4c4c-b17d-4684dbee226f" providerId="AD" clId="Web-{53D6F16B-157D-4A0A-925E-A995D1E14475}" dt="2023-02-01T00:16:40.372" v="65" actId="1076"/>
          <ac:picMkLst>
            <pc:docMk/>
            <pc:sldMk cId="0" sldId="267"/>
            <ac:picMk id="9" creationId="{6CF38607-BA07-E3B9-5403-FDFC1058DD86}"/>
          </ac:picMkLst>
        </pc:picChg>
        <pc:picChg chg="add mod">
          <ac:chgData name="Rey, Jordi" userId="S::jordi.rey@ufl.edu::e8eb87d1-9304-4c4c-b17d-4684dbee226f" providerId="AD" clId="Web-{53D6F16B-157D-4A0A-925E-A995D1E14475}" dt="2023-02-01T00:18:14.156" v="77" actId="1076"/>
          <ac:picMkLst>
            <pc:docMk/>
            <pc:sldMk cId="0" sldId="267"/>
            <ac:picMk id="16" creationId="{04F1A17A-3E3C-7C91-9A1E-9760B9662D37}"/>
          </ac:picMkLst>
        </pc:picChg>
        <pc:picChg chg="add mod">
          <ac:chgData name="Rey, Jordi" userId="S::jordi.rey@ufl.edu::e8eb87d1-9304-4c4c-b17d-4684dbee226f" providerId="AD" clId="Web-{53D6F16B-157D-4A0A-925E-A995D1E14475}" dt="2023-02-01T00:29:01.765" v="125" actId="1076"/>
          <ac:picMkLst>
            <pc:docMk/>
            <pc:sldMk cId="0" sldId="267"/>
            <ac:picMk id="21" creationId="{9555F723-652F-0A25-AF52-8CDC1129F393}"/>
          </ac:picMkLst>
        </pc:picChg>
        <pc:picChg chg="add mod ord">
          <ac:chgData name="Rey, Jordi" userId="S::jordi.rey@ufl.edu::e8eb87d1-9304-4c4c-b17d-4684dbee226f" providerId="AD" clId="Web-{53D6F16B-157D-4A0A-925E-A995D1E14475}" dt="2023-02-01T00:35:31.602" v="182"/>
          <ac:picMkLst>
            <pc:docMk/>
            <pc:sldMk cId="0" sldId="267"/>
            <ac:picMk id="27" creationId="{F4A06CFB-454E-2F0C-6F6C-39E65AE3980C}"/>
          </ac:picMkLst>
        </pc:picChg>
        <pc:cxnChg chg="add mod">
          <ac:chgData name="Rey, Jordi" userId="S::jordi.rey@ufl.edu::e8eb87d1-9304-4c4c-b17d-4684dbee226f" providerId="AD" clId="Web-{53D6F16B-157D-4A0A-925E-A995D1E14475}" dt="2023-02-01T00:04:30.558" v="12" actId="14100"/>
          <ac:cxnSpMkLst>
            <pc:docMk/>
            <pc:sldMk cId="0" sldId="267"/>
            <ac:cxnSpMk id="5" creationId="{EB69EFFD-062B-FAE8-C164-1E53FB28A175}"/>
          </ac:cxnSpMkLst>
        </pc:cxnChg>
        <pc:cxnChg chg="add mod">
          <ac:chgData name="Rey, Jordi" userId="S::jordi.rey@ufl.edu::e8eb87d1-9304-4c4c-b17d-4684dbee226f" providerId="AD" clId="Web-{53D6F16B-157D-4A0A-925E-A995D1E14475}" dt="2023-02-01T00:04:38.199" v="13" actId="14100"/>
          <ac:cxnSpMkLst>
            <pc:docMk/>
            <pc:sldMk cId="0" sldId="267"/>
            <ac:cxnSpMk id="6" creationId="{0D6FA8B1-76EA-0A1B-529F-47A4722627A6}"/>
          </ac:cxnSpMkLst>
        </pc:cxnChg>
        <pc:cxnChg chg="add mod">
          <ac:chgData name="Rey, Jordi" userId="S::jordi.rey@ufl.edu::e8eb87d1-9304-4c4c-b17d-4684dbee226f" providerId="AD" clId="Web-{53D6F16B-157D-4A0A-925E-A995D1E14475}" dt="2023-02-01T00:05:26.638" v="19"/>
          <ac:cxnSpMkLst>
            <pc:docMk/>
            <pc:sldMk cId="0" sldId="267"/>
            <ac:cxnSpMk id="7" creationId="{EA512E06-6168-518D-FCF0-FE964B2C4ABE}"/>
          </ac:cxnSpMkLst>
        </pc:cxnChg>
        <pc:cxnChg chg="add del mod">
          <ac:chgData name="Rey, Jordi" userId="S::jordi.rey@ufl.edu::e8eb87d1-9304-4c4c-b17d-4684dbee226f" providerId="AD" clId="Web-{53D6F16B-157D-4A0A-925E-A995D1E14475}" dt="2023-02-01T00:14:27.385" v="55"/>
          <ac:cxnSpMkLst>
            <pc:docMk/>
            <pc:sldMk cId="0" sldId="267"/>
            <ac:cxnSpMk id="10" creationId="{C778DF36-CAA7-63EE-4DC8-2EFEAFD96C77}"/>
          </ac:cxnSpMkLst>
        </pc:cxnChg>
        <pc:cxnChg chg="add mod">
          <ac:chgData name="Rey, Jordi" userId="S::jordi.rey@ufl.edu::e8eb87d1-9304-4c4c-b17d-4684dbee226f" providerId="AD" clId="Web-{53D6F16B-157D-4A0A-925E-A995D1E14475}" dt="2023-02-01T00:16:03.434" v="59"/>
          <ac:cxnSpMkLst>
            <pc:docMk/>
            <pc:sldMk cId="0" sldId="267"/>
            <ac:cxnSpMk id="11" creationId="{4DF77652-1F44-933A-2A74-94CF23D5358E}"/>
          </ac:cxnSpMkLst>
        </pc:cxnChg>
        <pc:cxnChg chg="add mod">
          <ac:chgData name="Rey, Jordi" userId="S::jordi.rey@ufl.edu::e8eb87d1-9304-4c4c-b17d-4684dbee226f" providerId="AD" clId="Web-{53D6F16B-157D-4A0A-925E-A995D1E14475}" dt="2023-02-01T00:15:56.277" v="58"/>
          <ac:cxnSpMkLst>
            <pc:docMk/>
            <pc:sldMk cId="0" sldId="267"/>
            <ac:cxnSpMk id="12" creationId="{B2769FB8-32CE-DFCA-32B3-CE3D2FA905D5}"/>
          </ac:cxnSpMkLst>
        </pc:cxnChg>
        <pc:cxnChg chg="add mod">
          <ac:chgData name="Rey, Jordi" userId="S::jordi.rey@ufl.edu::e8eb87d1-9304-4c4c-b17d-4684dbee226f" providerId="AD" clId="Web-{53D6F16B-157D-4A0A-925E-A995D1E14475}" dt="2023-02-01T00:18:32.469" v="78"/>
          <ac:cxnSpMkLst>
            <pc:docMk/>
            <pc:sldMk cId="0" sldId="267"/>
            <ac:cxnSpMk id="13" creationId="{4C3B375F-1B95-4216-17BD-5C0163661463}"/>
          </ac:cxnSpMkLst>
        </pc:cxnChg>
        <pc:cxnChg chg="add del mod">
          <ac:chgData name="Rey, Jordi" userId="S::jordi.rey@ufl.edu::e8eb87d1-9304-4c4c-b17d-4684dbee226f" providerId="AD" clId="Web-{53D6F16B-157D-4A0A-925E-A995D1E14475}" dt="2023-02-01T00:17:15.889" v="71"/>
          <ac:cxnSpMkLst>
            <pc:docMk/>
            <pc:sldMk cId="0" sldId="267"/>
            <ac:cxnSpMk id="14" creationId="{933D5B59-7327-99B4-B476-704332D3B1BB}"/>
          </ac:cxnSpMkLst>
        </pc:cxnChg>
        <pc:cxnChg chg="add del mod">
          <ac:chgData name="Rey, Jordi" userId="S::jordi.rey@ufl.edu::e8eb87d1-9304-4c4c-b17d-4684dbee226f" providerId="AD" clId="Web-{53D6F16B-157D-4A0A-925E-A995D1E14475}" dt="2023-02-01T00:17:13.842" v="70"/>
          <ac:cxnSpMkLst>
            <pc:docMk/>
            <pc:sldMk cId="0" sldId="267"/>
            <ac:cxnSpMk id="15" creationId="{BCD38141-0173-39E9-500E-AC90D61F3A3E}"/>
          </ac:cxnSpMkLst>
        </pc:cxnChg>
        <pc:cxnChg chg="add mod">
          <ac:chgData name="Rey, Jordi" userId="S::jordi.rey@ufl.edu::e8eb87d1-9304-4c4c-b17d-4684dbee226f" providerId="AD" clId="Web-{53D6F16B-157D-4A0A-925E-A995D1E14475}" dt="2023-02-01T00:26:49.949" v="107"/>
          <ac:cxnSpMkLst>
            <pc:docMk/>
            <pc:sldMk cId="0" sldId="267"/>
            <ac:cxnSpMk id="18" creationId="{4049CB2A-8B05-2594-549F-19E1F3F6818D}"/>
          </ac:cxnSpMkLst>
        </pc:cxnChg>
        <pc:cxnChg chg="add mod">
          <ac:chgData name="Rey, Jordi" userId="S::jordi.rey@ufl.edu::e8eb87d1-9304-4c4c-b17d-4684dbee226f" providerId="AD" clId="Web-{53D6F16B-157D-4A0A-925E-A995D1E14475}" dt="2023-02-01T00:27:16.372" v="109" actId="14100"/>
          <ac:cxnSpMkLst>
            <pc:docMk/>
            <pc:sldMk cId="0" sldId="267"/>
            <ac:cxnSpMk id="19" creationId="{3670314B-9BD0-2CF6-E7E1-90C9B93B50D7}"/>
          </ac:cxnSpMkLst>
        </pc:cxnChg>
        <pc:cxnChg chg="add mod">
          <ac:chgData name="Rey, Jordi" userId="S::jordi.rey@ufl.edu::e8eb87d1-9304-4c4c-b17d-4684dbee226f" providerId="AD" clId="Web-{53D6F16B-157D-4A0A-925E-A995D1E14475}" dt="2023-02-01T00:28:40.139" v="119" actId="14100"/>
          <ac:cxnSpMkLst>
            <pc:docMk/>
            <pc:sldMk cId="0" sldId="267"/>
            <ac:cxnSpMk id="20" creationId="{FA62E7E8-69FA-A8E2-8D30-4E4DA07485BC}"/>
          </ac:cxnSpMkLst>
        </pc:cxnChg>
        <pc:cxnChg chg="add mod">
          <ac:chgData name="Rey, Jordi" userId="S::jordi.rey@ufl.edu::e8eb87d1-9304-4c4c-b17d-4684dbee226f" providerId="AD" clId="Web-{53D6F16B-157D-4A0A-925E-A995D1E14475}" dt="2023-02-01T00:31:34.706" v="147" actId="14100"/>
          <ac:cxnSpMkLst>
            <pc:docMk/>
            <pc:sldMk cId="0" sldId="267"/>
            <ac:cxnSpMk id="23" creationId="{C247192E-9E88-11F4-74D2-6B0C5BC8C8A8}"/>
          </ac:cxnSpMkLst>
        </pc:cxnChg>
        <pc:cxnChg chg="add mod">
          <ac:chgData name="Rey, Jordi" userId="S::jordi.rey@ufl.edu::e8eb87d1-9304-4c4c-b17d-4684dbee226f" providerId="AD" clId="Web-{53D6F16B-157D-4A0A-925E-A995D1E14475}" dt="2023-02-01T00:31:52.269" v="149" actId="1076"/>
          <ac:cxnSpMkLst>
            <pc:docMk/>
            <pc:sldMk cId="0" sldId="267"/>
            <ac:cxnSpMk id="24" creationId="{6C3FABC0-DD8D-AD98-FFB8-5E473FA61BBF}"/>
          </ac:cxnSpMkLst>
        </pc:cxnChg>
        <pc:cxnChg chg="add mod">
          <ac:chgData name="Rey, Jordi" userId="S::jordi.rey@ufl.edu::e8eb87d1-9304-4c4c-b17d-4684dbee226f" providerId="AD" clId="Web-{53D6F16B-157D-4A0A-925E-A995D1E14475}" dt="2023-02-01T00:32:43.926" v="156"/>
          <ac:cxnSpMkLst>
            <pc:docMk/>
            <pc:sldMk cId="0" sldId="267"/>
            <ac:cxnSpMk id="25" creationId="{62ECC860-8217-DCC1-AA8A-DE5C86595B89}"/>
          </ac:cxnSpMkLst>
        </pc:cxnChg>
      </pc:sldChg>
      <pc:sldChg chg="modSp">
        <pc:chgData name="Rey, Jordi" userId="S::jordi.rey@ufl.edu::e8eb87d1-9304-4c4c-b17d-4684dbee226f" providerId="AD" clId="Web-{53D6F16B-157D-4A0A-925E-A995D1E14475}" dt="2023-02-01T01:07:22.803" v="448"/>
        <pc:sldMkLst>
          <pc:docMk/>
          <pc:sldMk cId="0" sldId="330"/>
        </pc:sldMkLst>
        <pc:graphicFrameChg chg="mod modGraphic">
          <ac:chgData name="Rey, Jordi" userId="S::jordi.rey@ufl.edu::e8eb87d1-9304-4c4c-b17d-4684dbee226f" providerId="AD" clId="Web-{53D6F16B-157D-4A0A-925E-A995D1E14475}" dt="2023-02-01T01:07:22.803" v="448"/>
          <ac:graphicFrameMkLst>
            <pc:docMk/>
            <pc:sldMk cId="0" sldId="330"/>
            <ac:graphicFrameMk id="5" creationId="{76F771C4-E896-3B12-41B9-374828641E22}"/>
          </ac:graphicFrameMkLst>
        </pc:graphicFrameChg>
      </pc:sldChg>
      <pc:sldChg chg="modSp">
        <pc:chgData name="Rey, Jordi" userId="S::jordi.rey@ufl.edu::e8eb87d1-9304-4c4c-b17d-4684dbee226f" providerId="AD" clId="Web-{53D6F16B-157D-4A0A-925E-A995D1E14475}" dt="2023-02-01T00:56:24.334" v="346"/>
        <pc:sldMkLst>
          <pc:docMk/>
          <pc:sldMk cId="3906641707" sldId="354"/>
        </pc:sldMkLst>
        <pc:graphicFrameChg chg="mod modGraphic">
          <ac:chgData name="Rey, Jordi" userId="S::jordi.rey@ufl.edu::e8eb87d1-9304-4c4c-b17d-4684dbee226f" providerId="AD" clId="Web-{53D6F16B-157D-4A0A-925E-A995D1E14475}" dt="2023-02-01T00:56:24.334" v="346"/>
          <ac:graphicFrameMkLst>
            <pc:docMk/>
            <pc:sldMk cId="3906641707" sldId="354"/>
            <ac:graphicFrameMk id="6" creationId="{FFCF85D2-9476-2769-B107-DA9B41D84805}"/>
          </ac:graphicFrameMkLst>
        </pc:graphicFrameChg>
      </pc:sldChg>
    </pc:docChg>
  </pc:docChgLst>
  <pc:docChgLst>
    <pc:chgData name="D'Alessandro, Paolo" userId="S::paolodalessandro@ufl.edu::bf2a5983-db83-49db-846e-22a34a9b9df8" providerId="AD" clId="Web-{536FED49-1A42-48CD-974E-5147C0FEB278}"/>
    <pc:docChg chg="sldOrd">
      <pc:chgData name="D'Alessandro, Paolo" userId="S::paolodalessandro@ufl.edu::bf2a5983-db83-49db-846e-22a34a9b9df8" providerId="AD" clId="Web-{536FED49-1A42-48CD-974E-5147C0FEB278}" dt="2023-02-04T18:38:04.480" v="1"/>
      <pc:docMkLst>
        <pc:docMk/>
      </pc:docMkLst>
      <pc:sldChg chg="ord">
        <pc:chgData name="D'Alessandro, Paolo" userId="S::paolodalessandro@ufl.edu::bf2a5983-db83-49db-846e-22a34a9b9df8" providerId="AD" clId="Web-{536FED49-1A42-48CD-974E-5147C0FEB278}" dt="2023-02-04T18:38:04.480" v="1"/>
        <pc:sldMkLst>
          <pc:docMk/>
          <pc:sldMk cId="0" sldId="305"/>
        </pc:sldMkLst>
      </pc:sldChg>
    </pc:docChg>
  </pc:docChgLst>
  <pc:docChgLst>
    <pc:chgData name="Shivaram, Yashas T." userId="bf39058e-8e3a-4482-92c1-6be760711f67" providerId="ADAL" clId="{456B43CD-B5BB-445C-A55E-75014AE52D04}"/>
    <pc:docChg chg="undo redo custSel modSld">
      <pc:chgData name="Shivaram, Yashas T." userId="bf39058e-8e3a-4482-92c1-6be760711f67" providerId="ADAL" clId="{456B43CD-B5BB-445C-A55E-75014AE52D04}" dt="2023-02-01T01:09:27.084" v="997"/>
      <pc:docMkLst>
        <pc:docMk/>
      </pc:docMkLst>
      <pc:sldChg chg="modSp mod">
        <pc:chgData name="Shivaram, Yashas T." userId="bf39058e-8e3a-4482-92c1-6be760711f67" providerId="ADAL" clId="{456B43CD-B5BB-445C-A55E-75014AE52D04}" dt="2023-01-29T02:38:06.307" v="437"/>
        <pc:sldMkLst>
          <pc:docMk/>
          <pc:sldMk cId="0" sldId="275"/>
        </pc:sldMkLst>
        <pc:graphicFrameChg chg="mod">
          <ac:chgData name="Shivaram, Yashas T." userId="bf39058e-8e3a-4482-92c1-6be760711f67" providerId="ADAL" clId="{456B43CD-B5BB-445C-A55E-75014AE52D04}" dt="2023-01-29T02:38:06.307" v="437"/>
          <ac:graphicFrameMkLst>
            <pc:docMk/>
            <pc:sldMk cId="0" sldId="275"/>
            <ac:graphicFrameMk id="5" creationId="{E69462C1-FA9C-DD3B-572D-4B766DF431A5}"/>
          </ac:graphicFrameMkLst>
        </pc:graphicFrameChg>
        <pc:graphicFrameChg chg="modGraphic">
          <ac:chgData name="Shivaram, Yashas T." userId="bf39058e-8e3a-4482-92c1-6be760711f67" providerId="ADAL" clId="{456B43CD-B5BB-445C-A55E-75014AE52D04}" dt="2023-01-29T02:37:54.472" v="436" actId="6549"/>
          <ac:graphicFrameMkLst>
            <pc:docMk/>
            <pc:sldMk cId="0" sldId="275"/>
            <ac:graphicFrameMk id="6" creationId="{875006EA-415A-692A-77CD-5F06063B9EDB}"/>
          </ac:graphicFrameMkLst>
        </pc:graphicFrameChg>
      </pc:sldChg>
      <pc:sldChg chg="addSp delSp modSp mod modClrScheme chgLayout">
        <pc:chgData name="Shivaram, Yashas T." userId="bf39058e-8e3a-4482-92c1-6be760711f67" providerId="ADAL" clId="{456B43CD-B5BB-445C-A55E-75014AE52D04}" dt="2023-01-25T21:00:48.533" v="256"/>
        <pc:sldMkLst>
          <pc:docMk/>
          <pc:sldMk cId="0" sldId="296"/>
        </pc:sldMkLst>
        <pc:spChg chg="add del mod ord">
          <ac:chgData name="Shivaram, Yashas T." userId="bf39058e-8e3a-4482-92c1-6be760711f67" providerId="ADAL" clId="{456B43CD-B5BB-445C-A55E-75014AE52D04}" dt="2023-01-25T20:59:15.853" v="252" actId="700"/>
          <ac:spMkLst>
            <pc:docMk/>
            <pc:sldMk cId="0" sldId="296"/>
            <ac:spMk id="3" creationId="{AE9EFE59-0752-67C1-CB00-BE336946EC0E}"/>
          </ac:spMkLst>
        </pc:spChg>
        <pc:spChg chg="mod ord">
          <ac:chgData name="Shivaram, Yashas T." userId="bf39058e-8e3a-4482-92c1-6be760711f67" providerId="ADAL" clId="{456B43CD-B5BB-445C-A55E-75014AE52D04}" dt="2023-01-25T20:59:15.853" v="252" actId="700"/>
          <ac:spMkLst>
            <pc:docMk/>
            <pc:sldMk cId="0" sldId="296"/>
            <ac:spMk id="512" creationId="{00000000-0000-0000-0000-000000000000}"/>
          </ac:spMkLst>
        </pc:spChg>
        <pc:spChg chg="mod ord">
          <ac:chgData name="Shivaram, Yashas T." userId="bf39058e-8e3a-4482-92c1-6be760711f67" providerId="ADAL" clId="{456B43CD-B5BB-445C-A55E-75014AE52D04}" dt="2023-01-25T20:59:15.853" v="252" actId="700"/>
          <ac:spMkLst>
            <pc:docMk/>
            <pc:sldMk cId="0" sldId="296"/>
            <ac:spMk id="513" creationId="{00000000-0000-0000-0000-000000000000}"/>
          </ac:spMkLst>
        </pc:spChg>
        <pc:spChg chg="mod ord">
          <ac:chgData name="Shivaram, Yashas T." userId="bf39058e-8e3a-4482-92c1-6be760711f67" providerId="ADAL" clId="{456B43CD-B5BB-445C-A55E-75014AE52D04}" dt="2023-01-25T20:59:15.853" v="252" actId="700"/>
          <ac:spMkLst>
            <pc:docMk/>
            <pc:sldMk cId="0" sldId="296"/>
            <ac:spMk id="514" creationId="{00000000-0000-0000-0000-000000000000}"/>
          </ac:spMkLst>
        </pc:spChg>
        <pc:spChg chg="del mod ord">
          <ac:chgData name="Shivaram, Yashas T." userId="bf39058e-8e3a-4482-92c1-6be760711f67" providerId="ADAL" clId="{456B43CD-B5BB-445C-A55E-75014AE52D04}" dt="2023-01-25T20:59:09.380" v="251" actId="700"/>
          <ac:spMkLst>
            <pc:docMk/>
            <pc:sldMk cId="0" sldId="296"/>
            <ac:spMk id="515" creationId="{00000000-0000-0000-0000-000000000000}"/>
          </ac:spMkLst>
        </pc:spChg>
        <pc:graphicFrameChg chg="add mod modGraphic">
          <ac:chgData name="Shivaram, Yashas T." userId="bf39058e-8e3a-4482-92c1-6be760711f67" providerId="ADAL" clId="{456B43CD-B5BB-445C-A55E-75014AE52D04}" dt="2023-01-25T21:00:48.533" v="256"/>
          <ac:graphicFrameMkLst>
            <pc:docMk/>
            <pc:sldMk cId="0" sldId="296"/>
            <ac:graphicFrameMk id="4" creationId="{22FE347C-BC15-63A8-CC33-C0B05AF42854}"/>
          </ac:graphicFrameMkLst>
        </pc:graphicFrameChg>
      </pc:sldChg>
      <pc:sldChg chg="addSp delSp modSp mod modClrScheme chgLayout">
        <pc:chgData name="Shivaram, Yashas T." userId="bf39058e-8e3a-4482-92c1-6be760711f67" providerId="ADAL" clId="{456B43CD-B5BB-445C-A55E-75014AE52D04}" dt="2023-01-25T21:15:26.464" v="417" actId="1076"/>
        <pc:sldMkLst>
          <pc:docMk/>
          <pc:sldMk cId="0" sldId="299"/>
        </pc:sldMkLst>
        <pc:spChg chg="mod ord">
          <ac:chgData name="Shivaram, Yashas T." userId="bf39058e-8e3a-4482-92c1-6be760711f67" providerId="ADAL" clId="{456B43CD-B5BB-445C-A55E-75014AE52D04}" dt="2023-01-25T21:03:27.717" v="257" actId="700"/>
          <ac:spMkLst>
            <pc:docMk/>
            <pc:sldMk cId="0" sldId="299"/>
            <ac:spMk id="543" creationId="{00000000-0000-0000-0000-000000000000}"/>
          </ac:spMkLst>
        </pc:spChg>
        <pc:spChg chg="mod ord">
          <ac:chgData name="Shivaram, Yashas T." userId="bf39058e-8e3a-4482-92c1-6be760711f67" providerId="ADAL" clId="{456B43CD-B5BB-445C-A55E-75014AE52D04}" dt="2023-01-25T21:03:27.717" v="257" actId="700"/>
          <ac:spMkLst>
            <pc:docMk/>
            <pc:sldMk cId="0" sldId="299"/>
            <ac:spMk id="544" creationId="{00000000-0000-0000-0000-000000000000}"/>
          </ac:spMkLst>
        </pc:spChg>
        <pc:spChg chg="mod ord">
          <ac:chgData name="Shivaram, Yashas T." userId="bf39058e-8e3a-4482-92c1-6be760711f67" providerId="ADAL" clId="{456B43CD-B5BB-445C-A55E-75014AE52D04}" dt="2023-01-25T21:03:27.717" v="257" actId="700"/>
          <ac:spMkLst>
            <pc:docMk/>
            <pc:sldMk cId="0" sldId="299"/>
            <ac:spMk id="545" creationId="{00000000-0000-0000-0000-000000000000}"/>
          </ac:spMkLst>
        </pc:spChg>
        <pc:spChg chg="add del mod ord">
          <ac:chgData name="Shivaram, Yashas T." userId="bf39058e-8e3a-4482-92c1-6be760711f67" providerId="ADAL" clId="{456B43CD-B5BB-445C-A55E-75014AE52D04}" dt="2023-01-25T21:04:07.219" v="264" actId="478"/>
          <ac:spMkLst>
            <pc:docMk/>
            <pc:sldMk cId="0" sldId="299"/>
            <ac:spMk id="546" creationId="{00000000-0000-0000-0000-000000000000}"/>
          </ac:spMkLst>
        </pc:spChg>
        <pc:spChg chg="add del">
          <ac:chgData name="Shivaram, Yashas T." userId="bf39058e-8e3a-4482-92c1-6be760711f67" providerId="ADAL" clId="{456B43CD-B5BB-445C-A55E-75014AE52D04}" dt="2023-01-25T21:04:07.398" v="265" actId="478"/>
          <ac:spMkLst>
            <pc:docMk/>
            <pc:sldMk cId="0" sldId="299"/>
            <ac:spMk id="549" creationId="{00000000-0000-0000-0000-000000000000}"/>
          </ac:spMkLst>
        </pc:spChg>
        <pc:graphicFrameChg chg="add del mod modGraphic">
          <ac:chgData name="Shivaram, Yashas T." userId="bf39058e-8e3a-4482-92c1-6be760711f67" providerId="ADAL" clId="{456B43CD-B5BB-445C-A55E-75014AE52D04}" dt="2023-01-25T21:11:20.266" v="320" actId="207"/>
          <ac:graphicFrameMkLst>
            <pc:docMk/>
            <pc:sldMk cId="0" sldId="299"/>
            <ac:graphicFrameMk id="3" creationId="{B623C2F2-9821-C41C-17E0-A928493849D2}"/>
          </ac:graphicFrameMkLst>
        </pc:graphicFrameChg>
        <pc:graphicFrameChg chg="add mod modGraphic">
          <ac:chgData name="Shivaram, Yashas T." userId="bf39058e-8e3a-4482-92c1-6be760711f67" providerId="ADAL" clId="{456B43CD-B5BB-445C-A55E-75014AE52D04}" dt="2023-01-25T21:15:02.449" v="416" actId="1076"/>
          <ac:graphicFrameMkLst>
            <pc:docMk/>
            <pc:sldMk cId="0" sldId="299"/>
            <ac:graphicFrameMk id="4" creationId="{ED4461AE-9ED0-B5C0-B15E-F3FBA325DD73}"/>
          </ac:graphicFrameMkLst>
        </pc:graphicFrameChg>
        <pc:picChg chg="add mod">
          <ac:chgData name="Shivaram, Yashas T." userId="bf39058e-8e3a-4482-92c1-6be760711f67" providerId="ADAL" clId="{456B43CD-B5BB-445C-A55E-75014AE52D04}" dt="2023-01-25T21:15:26.464" v="417" actId="1076"/>
          <ac:picMkLst>
            <pc:docMk/>
            <pc:sldMk cId="0" sldId="299"/>
            <ac:picMk id="5" creationId="{4AA940F5-0792-F3F2-DE0B-D01A362E7F87}"/>
          </ac:picMkLst>
        </pc:picChg>
        <pc:picChg chg="add mod">
          <ac:chgData name="Shivaram, Yashas T." userId="bf39058e-8e3a-4482-92c1-6be760711f67" providerId="ADAL" clId="{456B43CD-B5BB-445C-A55E-75014AE52D04}" dt="2023-01-25T21:15:26.464" v="417" actId="1076"/>
          <ac:picMkLst>
            <pc:docMk/>
            <pc:sldMk cId="0" sldId="299"/>
            <ac:picMk id="6" creationId="{3745EFEF-3EEE-1050-6AE8-14C592EC7524}"/>
          </ac:picMkLst>
        </pc:picChg>
        <pc:picChg chg="add mod">
          <ac:chgData name="Shivaram, Yashas T." userId="bf39058e-8e3a-4482-92c1-6be760711f67" providerId="ADAL" clId="{456B43CD-B5BB-445C-A55E-75014AE52D04}" dt="2023-01-25T21:15:26.464" v="417" actId="1076"/>
          <ac:picMkLst>
            <pc:docMk/>
            <pc:sldMk cId="0" sldId="299"/>
            <ac:picMk id="7" creationId="{3C0C62E0-7C1A-1076-739B-EB7BBE5350F1}"/>
          </ac:picMkLst>
        </pc:picChg>
      </pc:sldChg>
      <pc:sldChg chg="addSp delSp modSp mod modClrScheme chgLayout">
        <pc:chgData name="Shivaram, Yashas T." userId="bf39058e-8e3a-4482-92c1-6be760711f67" providerId="ADAL" clId="{456B43CD-B5BB-445C-A55E-75014AE52D04}" dt="2023-01-25T20:51:38.466" v="249" actId="20577"/>
        <pc:sldMkLst>
          <pc:docMk/>
          <pc:sldMk cId="0" sldId="300"/>
        </pc:sldMkLst>
        <pc:spChg chg="add del mod">
          <ac:chgData name="Shivaram, Yashas T." userId="bf39058e-8e3a-4482-92c1-6be760711f67" providerId="ADAL" clId="{456B43CD-B5BB-445C-A55E-75014AE52D04}" dt="2023-01-25T20:41:40.452" v="85" actId="478"/>
          <ac:spMkLst>
            <pc:docMk/>
            <pc:sldMk cId="0" sldId="300"/>
            <ac:spMk id="5" creationId="{7161E68E-9EF8-1836-6A7F-FC355BB0919F}"/>
          </ac:spMkLst>
        </pc:spChg>
        <pc:spChg chg="add mod">
          <ac:chgData name="Shivaram, Yashas T." userId="bf39058e-8e3a-4482-92c1-6be760711f67" providerId="ADAL" clId="{456B43CD-B5BB-445C-A55E-75014AE52D04}" dt="2023-01-25T20:41:20.990" v="83" actId="571"/>
          <ac:spMkLst>
            <pc:docMk/>
            <pc:sldMk cId="0" sldId="300"/>
            <ac:spMk id="6" creationId="{A3B35CA1-8F14-95FB-0340-DE008C815523}"/>
          </ac:spMkLst>
        </pc:spChg>
        <pc:spChg chg="add mod">
          <ac:chgData name="Shivaram, Yashas T." userId="bf39058e-8e3a-4482-92c1-6be760711f67" providerId="ADAL" clId="{456B43CD-B5BB-445C-A55E-75014AE52D04}" dt="2023-01-25T20:51:38.055" v="247" actId="1076"/>
          <ac:spMkLst>
            <pc:docMk/>
            <pc:sldMk cId="0" sldId="300"/>
            <ac:spMk id="8" creationId="{E4977741-91EC-89AE-E024-06E859BFAE1B}"/>
          </ac:spMkLst>
        </pc:spChg>
        <pc:spChg chg="add del mod">
          <ac:chgData name="Shivaram, Yashas T." userId="bf39058e-8e3a-4482-92c1-6be760711f67" providerId="ADAL" clId="{456B43CD-B5BB-445C-A55E-75014AE52D04}" dt="2023-01-25T20:47:22.198" v="210" actId="478"/>
          <ac:spMkLst>
            <pc:docMk/>
            <pc:sldMk cId="0" sldId="300"/>
            <ac:spMk id="11" creationId="{CF218834-1A9D-FFE9-A783-1F5CEEEB375C}"/>
          </ac:spMkLst>
        </pc:spChg>
        <pc:spChg chg="add del mod">
          <ac:chgData name="Shivaram, Yashas T." userId="bf39058e-8e3a-4482-92c1-6be760711f67" providerId="ADAL" clId="{456B43CD-B5BB-445C-A55E-75014AE52D04}" dt="2023-01-25T20:47:25.710" v="213" actId="478"/>
          <ac:spMkLst>
            <pc:docMk/>
            <pc:sldMk cId="0" sldId="300"/>
            <ac:spMk id="14" creationId="{A5040EDB-E8C4-C647-1A83-323A45F16475}"/>
          </ac:spMkLst>
        </pc:spChg>
        <pc:spChg chg="add del mod">
          <ac:chgData name="Shivaram, Yashas T." userId="bf39058e-8e3a-4482-92c1-6be760711f67" providerId="ADAL" clId="{456B43CD-B5BB-445C-A55E-75014AE52D04}" dt="2023-01-25T20:51:37.257" v="243" actId="700"/>
          <ac:spMkLst>
            <pc:docMk/>
            <pc:sldMk cId="0" sldId="300"/>
            <ac:spMk id="16" creationId="{C92A08AD-46BC-3968-5FEF-19383B4BC143}"/>
          </ac:spMkLst>
        </pc:spChg>
        <pc:spChg chg="mod ord">
          <ac:chgData name="Shivaram, Yashas T." userId="bf39058e-8e3a-4482-92c1-6be760711f67" providerId="ADAL" clId="{456B43CD-B5BB-445C-A55E-75014AE52D04}" dt="2023-01-25T20:51:37.257" v="243" actId="700"/>
          <ac:spMkLst>
            <pc:docMk/>
            <pc:sldMk cId="0" sldId="300"/>
            <ac:spMk id="554" creationId="{00000000-0000-0000-0000-000000000000}"/>
          </ac:spMkLst>
        </pc:spChg>
        <pc:spChg chg="mod ord">
          <ac:chgData name="Shivaram, Yashas T." userId="bf39058e-8e3a-4482-92c1-6be760711f67" providerId="ADAL" clId="{456B43CD-B5BB-445C-A55E-75014AE52D04}" dt="2023-01-25T20:51:37.257" v="243" actId="700"/>
          <ac:spMkLst>
            <pc:docMk/>
            <pc:sldMk cId="0" sldId="300"/>
            <ac:spMk id="555" creationId="{00000000-0000-0000-0000-000000000000}"/>
          </ac:spMkLst>
        </pc:spChg>
        <pc:spChg chg="mod ord">
          <ac:chgData name="Shivaram, Yashas T." userId="bf39058e-8e3a-4482-92c1-6be760711f67" providerId="ADAL" clId="{456B43CD-B5BB-445C-A55E-75014AE52D04}" dt="2023-01-25T20:51:37.257" v="243" actId="700"/>
          <ac:spMkLst>
            <pc:docMk/>
            <pc:sldMk cId="0" sldId="300"/>
            <ac:spMk id="556" creationId="{00000000-0000-0000-0000-000000000000}"/>
          </ac:spMkLst>
        </pc:spChg>
        <pc:spChg chg="add del mod">
          <ac:chgData name="Shivaram, Yashas T." userId="bf39058e-8e3a-4482-92c1-6be760711f67" providerId="ADAL" clId="{456B43CD-B5BB-445C-A55E-75014AE52D04}" dt="2023-01-25T20:51:37.037" v="242" actId="478"/>
          <ac:spMkLst>
            <pc:docMk/>
            <pc:sldMk cId="0" sldId="300"/>
            <ac:spMk id="557" creationId="{00000000-0000-0000-0000-000000000000}"/>
          </ac:spMkLst>
        </pc:spChg>
        <pc:spChg chg="add del mod">
          <ac:chgData name="Shivaram, Yashas T." userId="bf39058e-8e3a-4482-92c1-6be760711f67" providerId="ADAL" clId="{456B43CD-B5BB-445C-A55E-75014AE52D04}" dt="2023-01-25T20:51:36.451" v="239" actId="478"/>
          <ac:spMkLst>
            <pc:docMk/>
            <pc:sldMk cId="0" sldId="300"/>
            <ac:spMk id="559" creationId="{00000000-0000-0000-0000-000000000000}"/>
          </ac:spMkLst>
        </pc:spChg>
        <pc:graphicFrameChg chg="add mod modGraphic">
          <ac:chgData name="Shivaram, Yashas T." userId="bf39058e-8e3a-4482-92c1-6be760711f67" providerId="ADAL" clId="{456B43CD-B5BB-445C-A55E-75014AE52D04}" dt="2023-01-25T20:40:59.347" v="79" actId="20577"/>
          <ac:graphicFrameMkLst>
            <pc:docMk/>
            <pc:sldMk cId="0" sldId="300"/>
            <ac:graphicFrameMk id="3" creationId="{9C3BFBD7-E060-DEC4-3495-666CDF6D5554}"/>
          </ac:graphicFrameMkLst>
        </pc:graphicFrameChg>
        <pc:graphicFrameChg chg="add mod modGraphic">
          <ac:chgData name="Shivaram, Yashas T." userId="bf39058e-8e3a-4482-92c1-6be760711f67" providerId="ADAL" clId="{456B43CD-B5BB-445C-A55E-75014AE52D04}" dt="2023-01-25T20:51:38.466" v="249" actId="20577"/>
          <ac:graphicFrameMkLst>
            <pc:docMk/>
            <pc:sldMk cId="0" sldId="300"/>
            <ac:graphicFrameMk id="7" creationId="{31ABB853-4BB8-2F55-5FB3-5EE02FCA4406}"/>
          </ac:graphicFrameMkLst>
        </pc:graphicFrameChg>
        <pc:graphicFrameChg chg="add mod">
          <ac:chgData name="Shivaram, Yashas T." userId="bf39058e-8e3a-4482-92c1-6be760711f67" providerId="ADAL" clId="{456B43CD-B5BB-445C-A55E-75014AE52D04}" dt="2023-01-25T20:51:37.449" v="244" actId="1076"/>
          <ac:graphicFrameMkLst>
            <pc:docMk/>
            <pc:sldMk cId="0" sldId="300"/>
            <ac:graphicFrameMk id="9" creationId="{7A84C179-046B-0DC7-BA78-C910770082C5}"/>
          </ac:graphicFrameMkLst>
        </pc:graphicFrameChg>
        <pc:graphicFrameChg chg="del">
          <ac:chgData name="Shivaram, Yashas T." userId="bf39058e-8e3a-4482-92c1-6be760711f67" providerId="ADAL" clId="{456B43CD-B5BB-445C-A55E-75014AE52D04}" dt="2023-01-25T20:23:48.096" v="0" actId="478"/>
          <ac:graphicFrameMkLst>
            <pc:docMk/>
            <pc:sldMk cId="0" sldId="300"/>
            <ac:graphicFrameMk id="12" creationId="{044E4CD9-BCC5-CE7B-AFE8-40D097ADD44C}"/>
          </ac:graphicFrameMkLst>
        </pc:graphicFrameChg>
      </pc:sldChg>
      <pc:sldChg chg="addSp delSp modSp mod modClrScheme chgLayout">
        <pc:chgData name="Shivaram, Yashas T." userId="bf39058e-8e3a-4482-92c1-6be760711f67" providerId="ADAL" clId="{456B43CD-B5BB-445C-A55E-75014AE52D04}" dt="2023-01-29T20:26:57.441" v="754" actId="14100"/>
        <pc:sldMkLst>
          <pc:docMk/>
          <pc:sldMk cId="0" sldId="304"/>
        </pc:sldMkLst>
        <pc:spChg chg="add mod">
          <ac:chgData name="Shivaram, Yashas T." userId="bf39058e-8e3a-4482-92c1-6be760711f67" providerId="ADAL" clId="{456B43CD-B5BB-445C-A55E-75014AE52D04}" dt="2023-01-29T20:25:25.952" v="722" actId="20577"/>
          <ac:spMkLst>
            <pc:docMk/>
            <pc:sldMk cId="0" sldId="304"/>
            <ac:spMk id="3" creationId="{6BF18C69-45CB-2A3F-997F-85F16D9EAD03}"/>
          </ac:spMkLst>
        </pc:spChg>
        <pc:spChg chg="add mod">
          <ac:chgData name="Shivaram, Yashas T." userId="bf39058e-8e3a-4482-92c1-6be760711f67" providerId="ADAL" clId="{456B43CD-B5BB-445C-A55E-75014AE52D04}" dt="2023-01-29T20:25:20.489" v="714" actId="20577"/>
          <ac:spMkLst>
            <pc:docMk/>
            <pc:sldMk cId="0" sldId="304"/>
            <ac:spMk id="4" creationId="{CA1AEF7B-59EE-56ED-A289-8A78127A3F55}"/>
          </ac:spMkLst>
        </pc:spChg>
        <pc:spChg chg="add mod">
          <ac:chgData name="Shivaram, Yashas T." userId="bf39058e-8e3a-4482-92c1-6be760711f67" providerId="ADAL" clId="{456B43CD-B5BB-445C-A55E-75014AE52D04}" dt="2023-01-29T20:24:48.155" v="696" actId="1076"/>
          <ac:spMkLst>
            <pc:docMk/>
            <pc:sldMk cId="0" sldId="304"/>
            <ac:spMk id="5" creationId="{6671F678-00F4-BDA2-1BA8-569929E146FA}"/>
          </ac:spMkLst>
        </pc:spChg>
        <pc:spChg chg="add mod">
          <ac:chgData name="Shivaram, Yashas T." userId="bf39058e-8e3a-4482-92c1-6be760711f67" providerId="ADAL" clId="{456B43CD-B5BB-445C-A55E-75014AE52D04}" dt="2023-01-29T20:24:48.155" v="696" actId="1076"/>
          <ac:spMkLst>
            <pc:docMk/>
            <pc:sldMk cId="0" sldId="304"/>
            <ac:spMk id="6" creationId="{5C70171B-BB5F-878C-FBFD-AC61C75717FE}"/>
          </ac:spMkLst>
        </pc:spChg>
        <pc:spChg chg="add mod">
          <ac:chgData name="Shivaram, Yashas T." userId="bf39058e-8e3a-4482-92c1-6be760711f67" providerId="ADAL" clId="{456B43CD-B5BB-445C-A55E-75014AE52D04}" dt="2023-01-29T20:26:10.984" v="739" actId="1076"/>
          <ac:spMkLst>
            <pc:docMk/>
            <pc:sldMk cId="0" sldId="304"/>
            <ac:spMk id="7" creationId="{E9C62A18-6375-CB7B-BAB1-38EB4647D8D0}"/>
          </ac:spMkLst>
        </pc:spChg>
        <pc:spChg chg="add mod">
          <ac:chgData name="Shivaram, Yashas T." userId="bf39058e-8e3a-4482-92c1-6be760711f67" providerId="ADAL" clId="{456B43CD-B5BB-445C-A55E-75014AE52D04}" dt="2023-01-29T20:24:48.155" v="696" actId="1076"/>
          <ac:spMkLst>
            <pc:docMk/>
            <pc:sldMk cId="0" sldId="304"/>
            <ac:spMk id="8" creationId="{67F5410B-9577-5FED-B907-354AECA94AE0}"/>
          </ac:spMkLst>
        </pc:spChg>
        <pc:spChg chg="add mod">
          <ac:chgData name="Shivaram, Yashas T." userId="bf39058e-8e3a-4482-92c1-6be760711f67" providerId="ADAL" clId="{456B43CD-B5BB-445C-A55E-75014AE52D04}" dt="2023-01-29T20:24:48.155" v="696" actId="1076"/>
          <ac:spMkLst>
            <pc:docMk/>
            <pc:sldMk cId="0" sldId="304"/>
            <ac:spMk id="9" creationId="{D26F862B-067E-9065-BA5E-B843686571FF}"/>
          </ac:spMkLst>
        </pc:spChg>
        <pc:spChg chg="mod ord">
          <ac:chgData name="Shivaram, Yashas T." userId="bf39058e-8e3a-4482-92c1-6be760711f67" providerId="ADAL" clId="{456B43CD-B5BB-445C-A55E-75014AE52D04}" dt="2023-01-29T20:14:24.416" v="539" actId="700"/>
          <ac:spMkLst>
            <pc:docMk/>
            <pc:sldMk cId="0" sldId="304"/>
            <ac:spMk id="593" creationId="{00000000-0000-0000-0000-000000000000}"/>
          </ac:spMkLst>
        </pc:spChg>
        <pc:spChg chg="mod ord">
          <ac:chgData name="Shivaram, Yashas T." userId="bf39058e-8e3a-4482-92c1-6be760711f67" providerId="ADAL" clId="{456B43CD-B5BB-445C-A55E-75014AE52D04}" dt="2023-01-29T20:14:24.416" v="539" actId="700"/>
          <ac:spMkLst>
            <pc:docMk/>
            <pc:sldMk cId="0" sldId="304"/>
            <ac:spMk id="594" creationId="{00000000-0000-0000-0000-000000000000}"/>
          </ac:spMkLst>
        </pc:spChg>
        <pc:spChg chg="mod ord">
          <ac:chgData name="Shivaram, Yashas T." userId="bf39058e-8e3a-4482-92c1-6be760711f67" providerId="ADAL" clId="{456B43CD-B5BB-445C-A55E-75014AE52D04}" dt="2023-01-29T20:14:24.416" v="539" actId="700"/>
          <ac:spMkLst>
            <pc:docMk/>
            <pc:sldMk cId="0" sldId="304"/>
            <ac:spMk id="595" creationId="{00000000-0000-0000-0000-000000000000}"/>
          </ac:spMkLst>
        </pc:spChg>
        <pc:spChg chg="del mod ord">
          <ac:chgData name="Shivaram, Yashas T." userId="bf39058e-8e3a-4482-92c1-6be760711f67" providerId="ADAL" clId="{456B43CD-B5BB-445C-A55E-75014AE52D04}" dt="2023-01-29T20:14:27.468" v="540" actId="478"/>
          <ac:spMkLst>
            <pc:docMk/>
            <pc:sldMk cId="0" sldId="304"/>
            <ac:spMk id="596" creationId="{00000000-0000-0000-0000-000000000000}"/>
          </ac:spMkLst>
        </pc:spChg>
        <pc:cxnChg chg="add mod">
          <ac:chgData name="Shivaram, Yashas T." userId="bf39058e-8e3a-4482-92c1-6be760711f67" providerId="ADAL" clId="{456B43CD-B5BB-445C-A55E-75014AE52D04}" dt="2023-01-29T20:25:06.777" v="703" actId="208"/>
          <ac:cxnSpMkLst>
            <pc:docMk/>
            <pc:sldMk cId="0" sldId="304"/>
            <ac:cxnSpMk id="11" creationId="{8DDCE431-522F-1E8F-C4D9-F1FD141E4AD9}"/>
          </ac:cxnSpMkLst>
        </pc:cxnChg>
        <pc:cxnChg chg="add mod">
          <ac:chgData name="Shivaram, Yashas T." userId="bf39058e-8e3a-4482-92c1-6be760711f67" providerId="ADAL" clId="{456B43CD-B5BB-445C-A55E-75014AE52D04}" dt="2023-01-29T20:25:13.292" v="706" actId="14100"/>
          <ac:cxnSpMkLst>
            <pc:docMk/>
            <pc:sldMk cId="0" sldId="304"/>
            <ac:cxnSpMk id="12" creationId="{0E969AC9-EB28-322A-5D7B-6FE713963CD9}"/>
          </ac:cxnSpMkLst>
        </pc:cxnChg>
        <pc:cxnChg chg="add mod">
          <ac:chgData name="Shivaram, Yashas T." userId="bf39058e-8e3a-4482-92c1-6be760711f67" providerId="ADAL" clId="{456B43CD-B5BB-445C-A55E-75014AE52D04}" dt="2023-01-29T20:25:51.192" v="731" actId="14100"/>
          <ac:cxnSpMkLst>
            <pc:docMk/>
            <pc:sldMk cId="0" sldId="304"/>
            <ac:cxnSpMk id="15" creationId="{EB24996A-AACF-DE36-860F-A1362E9700B0}"/>
          </ac:cxnSpMkLst>
        </pc:cxnChg>
        <pc:cxnChg chg="add mod">
          <ac:chgData name="Shivaram, Yashas T." userId="bf39058e-8e3a-4482-92c1-6be760711f67" providerId="ADAL" clId="{456B43CD-B5BB-445C-A55E-75014AE52D04}" dt="2023-01-29T20:25:55.544" v="732" actId="14100"/>
          <ac:cxnSpMkLst>
            <pc:docMk/>
            <pc:sldMk cId="0" sldId="304"/>
            <ac:cxnSpMk id="18" creationId="{02B96953-A121-C854-02E7-A85F33673987}"/>
          </ac:cxnSpMkLst>
        </pc:cxnChg>
        <pc:cxnChg chg="add mod">
          <ac:chgData name="Shivaram, Yashas T." userId="bf39058e-8e3a-4482-92c1-6be760711f67" providerId="ADAL" clId="{456B43CD-B5BB-445C-A55E-75014AE52D04}" dt="2023-01-29T20:26:30.082" v="748" actId="14100"/>
          <ac:cxnSpMkLst>
            <pc:docMk/>
            <pc:sldMk cId="0" sldId="304"/>
            <ac:cxnSpMk id="24" creationId="{781C4D09-2691-3BE6-5F54-927A036701FD}"/>
          </ac:cxnSpMkLst>
        </pc:cxnChg>
        <pc:cxnChg chg="add mod">
          <ac:chgData name="Shivaram, Yashas T." userId="bf39058e-8e3a-4482-92c1-6be760711f67" providerId="ADAL" clId="{456B43CD-B5BB-445C-A55E-75014AE52D04}" dt="2023-01-29T20:26:23.272" v="745" actId="14100"/>
          <ac:cxnSpMkLst>
            <pc:docMk/>
            <pc:sldMk cId="0" sldId="304"/>
            <ac:cxnSpMk id="28" creationId="{E276767D-05F3-A098-EB8B-683C8F645101}"/>
          </ac:cxnSpMkLst>
        </pc:cxnChg>
        <pc:cxnChg chg="add mod">
          <ac:chgData name="Shivaram, Yashas T." userId="bf39058e-8e3a-4482-92c1-6be760711f67" providerId="ADAL" clId="{456B43CD-B5BB-445C-A55E-75014AE52D04}" dt="2023-01-29T20:26:51.984" v="751" actId="14100"/>
          <ac:cxnSpMkLst>
            <pc:docMk/>
            <pc:sldMk cId="0" sldId="304"/>
            <ac:cxnSpMk id="39" creationId="{73A0533B-E526-47B0-0981-EFB062E153E0}"/>
          </ac:cxnSpMkLst>
        </pc:cxnChg>
        <pc:cxnChg chg="add mod">
          <ac:chgData name="Shivaram, Yashas T." userId="bf39058e-8e3a-4482-92c1-6be760711f67" providerId="ADAL" clId="{456B43CD-B5BB-445C-A55E-75014AE52D04}" dt="2023-01-29T20:26:57.441" v="754" actId="14100"/>
          <ac:cxnSpMkLst>
            <pc:docMk/>
            <pc:sldMk cId="0" sldId="304"/>
            <ac:cxnSpMk id="42" creationId="{7E1DFB91-CCF7-5C11-51FE-0AEE61B92B97}"/>
          </ac:cxnSpMkLst>
        </pc:cxnChg>
      </pc:sldChg>
      <pc:sldChg chg="addSp delSp modSp mod modClrScheme chgLayout">
        <pc:chgData name="Shivaram, Yashas T." userId="bf39058e-8e3a-4482-92c1-6be760711f67" providerId="ADAL" clId="{456B43CD-B5BB-445C-A55E-75014AE52D04}" dt="2023-01-29T20:21:59.160" v="599" actId="14100"/>
        <pc:sldMkLst>
          <pc:docMk/>
          <pc:sldMk cId="0" sldId="305"/>
        </pc:sldMkLst>
        <pc:spChg chg="add mod">
          <ac:chgData name="Shivaram, Yashas T." userId="bf39058e-8e3a-4482-92c1-6be760711f67" providerId="ADAL" clId="{456B43CD-B5BB-445C-A55E-75014AE52D04}" dt="2023-01-29T20:03:50.219" v="515" actId="208"/>
          <ac:spMkLst>
            <pc:docMk/>
            <pc:sldMk cId="0" sldId="305"/>
            <ac:spMk id="3" creationId="{6EDAF10B-C4E3-7D94-E829-EA9D350088D6}"/>
          </ac:spMkLst>
        </pc:spChg>
        <pc:spChg chg="add mod">
          <ac:chgData name="Shivaram, Yashas T." userId="bf39058e-8e3a-4482-92c1-6be760711f67" providerId="ADAL" clId="{456B43CD-B5BB-445C-A55E-75014AE52D04}" dt="2023-01-29T20:03:50.219" v="515" actId="208"/>
          <ac:spMkLst>
            <pc:docMk/>
            <pc:sldMk cId="0" sldId="305"/>
            <ac:spMk id="4" creationId="{EAF7EF08-4A22-EB33-B530-7FF752DBB7E8}"/>
          </ac:spMkLst>
        </pc:spChg>
        <pc:spChg chg="add mod">
          <ac:chgData name="Shivaram, Yashas T." userId="bf39058e-8e3a-4482-92c1-6be760711f67" providerId="ADAL" clId="{456B43CD-B5BB-445C-A55E-75014AE52D04}" dt="2023-01-29T20:03:50.219" v="515" actId="208"/>
          <ac:spMkLst>
            <pc:docMk/>
            <pc:sldMk cId="0" sldId="305"/>
            <ac:spMk id="6" creationId="{CCFDB150-0343-9D76-2149-A7C20E1DAD04}"/>
          </ac:spMkLst>
        </pc:spChg>
        <pc:spChg chg="add mod">
          <ac:chgData name="Shivaram, Yashas T." userId="bf39058e-8e3a-4482-92c1-6be760711f67" providerId="ADAL" clId="{456B43CD-B5BB-445C-A55E-75014AE52D04}" dt="2023-01-29T20:03:50.219" v="515" actId="208"/>
          <ac:spMkLst>
            <pc:docMk/>
            <pc:sldMk cId="0" sldId="305"/>
            <ac:spMk id="7" creationId="{8991DE32-41B4-EC3D-912D-17B00EFB4C80}"/>
          </ac:spMkLst>
        </pc:spChg>
        <pc:spChg chg="add mod">
          <ac:chgData name="Shivaram, Yashas T." userId="bf39058e-8e3a-4482-92c1-6be760711f67" providerId="ADAL" clId="{456B43CD-B5BB-445C-A55E-75014AE52D04}" dt="2023-01-29T20:03:50.219" v="515" actId="208"/>
          <ac:spMkLst>
            <pc:docMk/>
            <pc:sldMk cId="0" sldId="305"/>
            <ac:spMk id="10" creationId="{B45DB987-DEB2-3389-CAC0-258B6857E273}"/>
          </ac:spMkLst>
        </pc:spChg>
        <pc:spChg chg="add mod">
          <ac:chgData name="Shivaram, Yashas T." userId="bf39058e-8e3a-4482-92c1-6be760711f67" providerId="ADAL" clId="{456B43CD-B5BB-445C-A55E-75014AE52D04}" dt="2023-01-29T20:03:50.219" v="515" actId="208"/>
          <ac:spMkLst>
            <pc:docMk/>
            <pc:sldMk cId="0" sldId="305"/>
            <ac:spMk id="11" creationId="{4C7D5F57-7FF5-5FEE-7635-3E2EF9205A4C}"/>
          </ac:spMkLst>
        </pc:spChg>
        <pc:spChg chg="add mod">
          <ac:chgData name="Shivaram, Yashas T." userId="bf39058e-8e3a-4482-92c1-6be760711f67" providerId="ADAL" clId="{456B43CD-B5BB-445C-A55E-75014AE52D04}" dt="2023-01-29T20:03:50.219" v="515" actId="208"/>
          <ac:spMkLst>
            <pc:docMk/>
            <pc:sldMk cId="0" sldId="305"/>
            <ac:spMk id="12" creationId="{586CDF6C-34AB-7F67-E44F-2C9237EEBE05}"/>
          </ac:spMkLst>
        </pc:spChg>
        <pc:spChg chg="add mod">
          <ac:chgData name="Shivaram, Yashas T." userId="bf39058e-8e3a-4482-92c1-6be760711f67" providerId="ADAL" clId="{456B43CD-B5BB-445C-A55E-75014AE52D04}" dt="2023-01-29T20:03:50.219" v="515" actId="208"/>
          <ac:spMkLst>
            <pc:docMk/>
            <pc:sldMk cId="0" sldId="305"/>
            <ac:spMk id="13" creationId="{9B3B2859-6BF9-E9C6-9EC4-77CB45C90988}"/>
          </ac:spMkLst>
        </pc:spChg>
        <pc:spChg chg="add mod">
          <ac:chgData name="Shivaram, Yashas T." userId="bf39058e-8e3a-4482-92c1-6be760711f67" providerId="ADAL" clId="{456B43CD-B5BB-445C-A55E-75014AE52D04}" dt="2023-01-29T20:03:50.219" v="515" actId="208"/>
          <ac:spMkLst>
            <pc:docMk/>
            <pc:sldMk cId="0" sldId="305"/>
            <ac:spMk id="16" creationId="{2BD952AB-A5AD-720C-CA10-04DCAFC6AC26}"/>
          </ac:spMkLst>
        </pc:spChg>
        <pc:spChg chg="add mod">
          <ac:chgData name="Shivaram, Yashas T." userId="bf39058e-8e3a-4482-92c1-6be760711f67" providerId="ADAL" clId="{456B43CD-B5BB-445C-A55E-75014AE52D04}" dt="2023-01-29T20:03:50.219" v="515" actId="208"/>
          <ac:spMkLst>
            <pc:docMk/>
            <pc:sldMk cId="0" sldId="305"/>
            <ac:spMk id="17" creationId="{372F1B68-6F2B-7B3F-5D6B-D886AFFF1274}"/>
          </ac:spMkLst>
        </pc:spChg>
        <pc:spChg chg="add mod">
          <ac:chgData name="Shivaram, Yashas T." userId="bf39058e-8e3a-4482-92c1-6be760711f67" providerId="ADAL" clId="{456B43CD-B5BB-445C-A55E-75014AE52D04}" dt="2023-01-29T20:03:50.219" v="515" actId="208"/>
          <ac:spMkLst>
            <pc:docMk/>
            <pc:sldMk cId="0" sldId="305"/>
            <ac:spMk id="27" creationId="{28E397CF-3C22-1C73-E0C2-81E51983BB6C}"/>
          </ac:spMkLst>
        </pc:spChg>
        <pc:spChg chg="add mod">
          <ac:chgData name="Shivaram, Yashas T." userId="bf39058e-8e3a-4482-92c1-6be760711f67" providerId="ADAL" clId="{456B43CD-B5BB-445C-A55E-75014AE52D04}" dt="2023-01-29T20:17:39.384" v="561" actId="1076"/>
          <ac:spMkLst>
            <pc:docMk/>
            <pc:sldMk cId="0" sldId="305"/>
            <ac:spMk id="28" creationId="{4D7D24C3-A3A3-3F80-B1BC-49C5713A8FBD}"/>
          </ac:spMkLst>
        </pc:spChg>
        <pc:spChg chg="add mod">
          <ac:chgData name="Shivaram, Yashas T." userId="bf39058e-8e3a-4482-92c1-6be760711f67" providerId="ADAL" clId="{456B43CD-B5BB-445C-A55E-75014AE52D04}" dt="2023-01-29T20:04:01.255" v="523"/>
          <ac:spMkLst>
            <pc:docMk/>
            <pc:sldMk cId="0" sldId="305"/>
            <ac:spMk id="59" creationId="{2357F335-56A6-4893-8160-BADCC3FC38F9}"/>
          </ac:spMkLst>
        </pc:spChg>
        <pc:spChg chg="add mod">
          <ac:chgData name="Shivaram, Yashas T." userId="bf39058e-8e3a-4482-92c1-6be760711f67" providerId="ADAL" clId="{456B43CD-B5BB-445C-A55E-75014AE52D04}" dt="2023-01-29T20:15:58.390" v="546" actId="20577"/>
          <ac:spMkLst>
            <pc:docMk/>
            <pc:sldMk cId="0" sldId="305"/>
            <ac:spMk id="585" creationId="{5D585E38-4C44-AFBF-B881-81226237E20D}"/>
          </ac:spMkLst>
        </pc:spChg>
        <pc:spChg chg="del mod ord">
          <ac:chgData name="Shivaram, Yashas T." userId="bf39058e-8e3a-4482-92c1-6be760711f67" providerId="ADAL" clId="{456B43CD-B5BB-445C-A55E-75014AE52D04}" dt="2023-01-29T20:00:47.505" v="457" actId="478"/>
          <ac:spMkLst>
            <pc:docMk/>
            <pc:sldMk cId="0" sldId="305"/>
            <ac:spMk id="603" creationId="{00000000-0000-0000-0000-000000000000}"/>
          </ac:spMkLst>
        </pc:spChg>
        <pc:spChg chg="mod ord">
          <ac:chgData name="Shivaram, Yashas T." userId="bf39058e-8e3a-4482-92c1-6be760711f67" providerId="ADAL" clId="{456B43CD-B5BB-445C-A55E-75014AE52D04}" dt="2023-01-29T20:00:22.222" v="455" actId="1076"/>
          <ac:spMkLst>
            <pc:docMk/>
            <pc:sldMk cId="0" sldId="305"/>
            <ac:spMk id="604" creationId="{00000000-0000-0000-0000-000000000000}"/>
          </ac:spMkLst>
        </pc:spChg>
        <pc:spChg chg="mod ord">
          <ac:chgData name="Shivaram, Yashas T." userId="bf39058e-8e3a-4482-92c1-6be760711f67" providerId="ADAL" clId="{456B43CD-B5BB-445C-A55E-75014AE52D04}" dt="2023-01-29T19:59:17.383" v="438" actId="700"/>
          <ac:spMkLst>
            <pc:docMk/>
            <pc:sldMk cId="0" sldId="305"/>
            <ac:spMk id="605" creationId="{00000000-0000-0000-0000-000000000000}"/>
          </ac:spMkLst>
        </pc:spChg>
        <pc:spChg chg="del mod ord">
          <ac:chgData name="Shivaram, Yashas T." userId="bf39058e-8e3a-4482-92c1-6be760711f67" providerId="ADAL" clId="{456B43CD-B5BB-445C-A55E-75014AE52D04}" dt="2023-01-29T19:59:20.268" v="439" actId="478"/>
          <ac:spMkLst>
            <pc:docMk/>
            <pc:sldMk cId="0" sldId="305"/>
            <ac:spMk id="606" creationId="{00000000-0000-0000-0000-000000000000}"/>
          </ac:spMkLst>
        </pc:spChg>
        <pc:cxnChg chg="add mod">
          <ac:chgData name="Shivaram, Yashas T." userId="bf39058e-8e3a-4482-92c1-6be760711f67" providerId="ADAL" clId="{456B43CD-B5BB-445C-A55E-75014AE52D04}" dt="2023-01-29T20:19:31.828" v="573" actId="208"/>
          <ac:cxnSpMkLst>
            <pc:docMk/>
            <pc:sldMk cId="0" sldId="305"/>
            <ac:cxnSpMk id="5" creationId="{3BC84F61-F2D0-78A6-819D-67EC148340FF}"/>
          </ac:cxnSpMkLst>
        </pc:cxnChg>
        <pc:cxnChg chg="add mod">
          <ac:chgData name="Shivaram, Yashas T." userId="bf39058e-8e3a-4482-92c1-6be760711f67" providerId="ADAL" clId="{456B43CD-B5BB-445C-A55E-75014AE52D04}" dt="2023-01-29T20:19:31.828" v="573" actId="208"/>
          <ac:cxnSpMkLst>
            <pc:docMk/>
            <pc:sldMk cId="0" sldId="305"/>
            <ac:cxnSpMk id="8" creationId="{EC941D4A-EF8F-334F-B54B-C85C7C1D8D26}"/>
          </ac:cxnSpMkLst>
        </pc:cxnChg>
        <pc:cxnChg chg="add mod">
          <ac:chgData name="Shivaram, Yashas T." userId="bf39058e-8e3a-4482-92c1-6be760711f67" providerId="ADAL" clId="{456B43CD-B5BB-445C-A55E-75014AE52D04}" dt="2023-01-29T20:19:31.828" v="573" actId="208"/>
          <ac:cxnSpMkLst>
            <pc:docMk/>
            <pc:sldMk cId="0" sldId="305"/>
            <ac:cxnSpMk id="9" creationId="{77D00C1F-90C6-E172-12FA-B548EDDC003C}"/>
          </ac:cxnSpMkLst>
        </pc:cxnChg>
        <pc:cxnChg chg="add mod">
          <ac:chgData name="Shivaram, Yashas T." userId="bf39058e-8e3a-4482-92c1-6be760711f67" providerId="ADAL" clId="{456B43CD-B5BB-445C-A55E-75014AE52D04}" dt="2023-01-29T20:03:50.282" v="517" actId="208"/>
          <ac:cxnSpMkLst>
            <pc:docMk/>
            <pc:sldMk cId="0" sldId="305"/>
            <ac:cxnSpMk id="14" creationId="{E9EF14C9-FF00-B83C-D4B3-CD493C33B4BF}"/>
          </ac:cxnSpMkLst>
        </pc:cxnChg>
        <pc:cxnChg chg="add mod">
          <ac:chgData name="Shivaram, Yashas T." userId="bf39058e-8e3a-4482-92c1-6be760711f67" providerId="ADAL" clId="{456B43CD-B5BB-445C-A55E-75014AE52D04}" dt="2023-01-29T20:03:50.282" v="517" actId="208"/>
          <ac:cxnSpMkLst>
            <pc:docMk/>
            <pc:sldMk cId="0" sldId="305"/>
            <ac:cxnSpMk id="15" creationId="{B20ED213-9E72-FF2D-9ACB-A63F5683402C}"/>
          </ac:cxnSpMkLst>
        </pc:cxnChg>
        <pc:cxnChg chg="add mod">
          <ac:chgData name="Shivaram, Yashas T." userId="bf39058e-8e3a-4482-92c1-6be760711f67" providerId="ADAL" clId="{456B43CD-B5BB-445C-A55E-75014AE52D04}" dt="2023-01-29T20:03:50.282" v="517" actId="208"/>
          <ac:cxnSpMkLst>
            <pc:docMk/>
            <pc:sldMk cId="0" sldId="305"/>
            <ac:cxnSpMk id="18" creationId="{6C3DC216-82F2-BD35-795B-54B14A710ACB}"/>
          </ac:cxnSpMkLst>
        </pc:cxnChg>
        <pc:cxnChg chg="add mod">
          <ac:chgData name="Shivaram, Yashas T." userId="bf39058e-8e3a-4482-92c1-6be760711f67" providerId="ADAL" clId="{456B43CD-B5BB-445C-A55E-75014AE52D04}" dt="2023-01-29T20:18:36.034" v="571" actId="208"/>
          <ac:cxnSpMkLst>
            <pc:docMk/>
            <pc:sldMk cId="0" sldId="305"/>
            <ac:cxnSpMk id="19" creationId="{7BD172F6-014E-2992-ED6F-0E9122391D20}"/>
          </ac:cxnSpMkLst>
        </pc:cxnChg>
        <pc:cxnChg chg="add mod">
          <ac:chgData name="Shivaram, Yashas T." userId="bf39058e-8e3a-4482-92c1-6be760711f67" providerId="ADAL" clId="{456B43CD-B5BB-445C-A55E-75014AE52D04}" dt="2023-01-29T20:19:31.828" v="573" actId="208"/>
          <ac:cxnSpMkLst>
            <pc:docMk/>
            <pc:sldMk cId="0" sldId="305"/>
            <ac:cxnSpMk id="20" creationId="{F4C94B16-AC92-BDE5-3CA6-7C0A694FFD99}"/>
          </ac:cxnSpMkLst>
        </pc:cxnChg>
        <pc:cxnChg chg="add mod">
          <ac:chgData name="Shivaram, Yashas T." userId="bf39058e-8e3a-4482-92c1-6be760711f67" providerId="ADAL" clId="{456B43CD-B5BB-445C-A55E-75014AE52D04}" dt="2023-01-29T20:19:31.828" v="573" actId="208"/>
          <ac:cxnSpMkLst>
            <pc:docMk/>
            <pc:sldMk cId="0" sldId="305"/>
            <ac:cxnSpMk id="21" creationId="{7190CDD9-7F9F-26CC-20F2-FCD295B7EFCF}"/>
          </ac:cxnSpMkLst>
        </pc:cxnChg>
        <pc:cxnChg chg="add mod">
          <ac:chgData name="Shivaram, Yashas T." userId="bf39058e-8e3a-4482-92c1-6be760711f67" providerId="ADAL" clId="{456B43CD-B5BB-445C-A55E-75014AE52D04}" dt="2023-01-29T20:19:31.828" v="573" actId="208"/>
          <ac:cxnSpMkLst>
            <pc:docMk/>
            <pc:sldMk cId="0" sldId="305"/>
            <ac:cxnSpMk id="22" creationId="{DEE64BAC-9252-F57A-4045-AD3636283B37}"/>
          </ac:cxnSpMkLst>
        </pc:cxnChg>
        <pc:cxnChg chg="add mod">
          <ac:chgData name="Shivaram, Yashas T." userId="bf39058e-8e3a-4482-92c1-6be760711f67" providerId="ADAL" clId="{456B43CD-B5BB-445C-A55E-75014AE52D04}" dt="2023-01-29T20:17:34.006" v="560" actId="208"/>
          <ac:cxnSpMkLst>
            <pc:docMk/>
            <pc:sldMk cId="0" sldId="305"/>
            <ac:cxnSpMk id="23" creationId="{55795636-0451-68AA-8F38-708A7917E70E}"/>
          </ac:cxnSpMkLst>
        </pc:cxnChg>
        <pc:cxnChg chg="add mod">
          <ac:chgData name="Shivaram, Yashas T." userId="bf39058e-8e3a-4482-92c1-6be760711f67" providerId="ADAL" clId="{456B43CD-B5BB-445C-A55E-75014AE52D04}" dt="2023-01-29T20:21:44.171" v="594" actId="14100"/>
          <ac:cxnSpMkLst>
            <pc:docMk/>
            <pc:sldMk cId="0" sldId="305"/>
            <ac:cxnSpMk id="24" creationId="{98C21155-2C69-E455-18CF-80FC85367AFA}"/>
          </ac:cxnSpMkLst>
        </pc:cxnChg>
        <pc:cxnChg chg="add mod">
          <ac:chgData name="Shivaram, Yashas T." userId="bf39058e-8e3a-4482-92c1-6be760711f67" providerId="ADAL" clId="{456B43CD-B5BB-445C-A55E-75014AE52D04}" dt="2023-01-29T20:21:51.596" v="595" actId="208"/>
          <ac:cxnSpMkLst>
            <pc:docMk/>
            <pc:sldMk cId="0" sldId="305"/>
            <ac:cxnSpMk id="25" creationId="{0E5A3DB4-29B7-1ECB-3509-1C8336078035}"/>
          </ac:cxnSpMkLst>
        </pc:cxnChg>
        <pc:cxnChg chg="add mod">
          <ac:chgData name="Shivaram, Yashas T." userId="bf39058e-8e3a-4482-92c1-6be760711f67" providerId="ADAL" clId="{456B43CD-B5BB-445C-A55E-75014AE52D04}" dt="2023-01-29T20:19:31.828" v="573" actId="208"/>
          <ac:cxnSpMkLst>
            <pc:docMk/>
            <pc:sldMk cId="0" sldId="305"/>
            <ac:cxnSpMk id="26" creationId="{6F6E1749-A96D-B67F-D8C7-3615649F8DB5}"/>
          </ac:cxnSpMkLst>
        </pc:cxnChg>
        <pc:cxnChg chg="add mod">
          <ac:chgData name="Shivaram, Yashas T." userId="bf39058e-8e3a-4482-92c1-6be760711f67" providerId="ADAL" clId="{456B43CD-B5BB-445C-A55E-75014AE52D04}" dt="2023-01-29T20:19:02.247" v="572" actId="208"/>
          <ac:cxnSpMkLst>
            <pc:docMk/>
            <pc:sldMk cId="0" sldId="305"/>
            <ac:cxnSpMk id="29" creationId="{059DF55B-C511-0398-CB15-51E00AE7B1C3}"/>
          </ac:cxnSpMkLst>
        </pc:cxnChg>
        <pc:cxnChg chg="add mod">
          <ac:chgData name="Shivaram, Yashas T." userId="bf39058e-8e3a-4482-92c1-6be760711f67" providerId="ADAL" clId="{456B43CD-B5BB-445C-A55E-75014AE52D04}" dt="2023-01-29T20:17:39.384" v="561" actId="1076"/>
          <ac:cxnSpMkLst>
            <pc:docMk/>
            <pc:sldMk cId="0" sldId="305"/>
            <ac:cxnSpMk id="30" creationId="{BCA72CE7-5485-BCFE-E2AE-86A26E4B1DEC}"/>
          </ac:cxnSpMkLst>
        </pc:cxnChg>
        <pc:cxnChg chg="add mod">
          <ac:chgData name="Shivaram, Yashas T." userId="bf39058e-8e3a-4482-92c1-6be760711f67" providerId="ADAL" clId="{456B43CD-B5BB-445C-A55E-75014AE52D04}" dt="2023-01-29T20:17:51.593" v="565" actId="14100"/>
          <ac:cxnSpMkLst>
            <pc:docMk/>
            <pc:sldMk cId="0" sldId="305"/>
            <ac:cxnSpMk id="600" creationId="{A6B8CDFD-C6F0-EBF4-7E9E-8038AE140DE9}"/>
          </ac:cxnSpMkLst>
        </pc:cxnChg>
        <pc:cxnChg chg="add mod">
          <ac:chgData name="Shivaram, Yashas T." userId="bf39058e-8e3a-4482-92c1-6be760711f67" providerId="ADAL" clId="{456B43CD-B5BB-445C-A55E-75014AE52D04}" dt="2023-01-29T20:17:58.855" v="569" actId="14100"/>
          <ac:cxnSpMkLst>
            <pc:docMk/>
            <pc:sldMk cId="0" sldId="305"/>
            <ac:cxnSpMk id="610" creationId="{7D1A146E-6340-B20A-4E17-C8A1AB4EFFD8}"/>
          </ac:cxnSpMkLst>
        </pc:cxnChg>
        <pc:cxnChg chg="add mod">
          <ac:chgData name="Shivaram, Yashas T." userId="bf39058e-8e3a-4482-92c1-6be760711f67" providerId="ADAL" clId="{456B43CD-B5BB-445C-A55E-75014AE52D04}" dt="2023-01-29T20:20:11.049" v="585" actId="14100"/>
          <ac:cxnSpMkLst>
            <pc:docMk/>
            <pc:sldMk cId="0" sldId="305"/>
            <ac:cxnSpMk id="619" creationId="{61D9EB8E-049C-BA49-5074-AC2B30A6BCE3}"/>
          </ac:cxnSpMkLst>
        </pc:cxnChg>
        <pc:cxnChg chg="add mod">
          <ac:chgData name="Shivaram, Yashas T." userId="bf39058e-8e3a-4482-92c1-6be760711f67" providerId="ADAL" clId="{456B43CD-B5BB-445C-A55E-75014AE52D04}" dt="2023-01-29T20:20:09.512" v="584" actId="14100"/>
          <ac:cxnSpMkLst>
            <pc:docMk/>
            <pc:sldMk cId="0" sldId="305"/>
            <ac:cxnSpMk id="621" creationId="{E2BB8CE7-5351-BF52-4086-9E9098C58770}"/>
          </ac:cxnSpMkLst>
        </pc:cxnChg>
        <pc:cxnChg chg="add mod">
          <ac:chgData name="Shivaram, Yashas T." userId="bf39058e-8e3a-4482-92c1-6be760711f67" providerId="ADAL" clId="{456B43CD-B5BB-445C-A55E-75014AE52D04}" dt="2023-01-29T20:20:30.211" v="590" actId="14100"/>
          <ac:cxnSpMkLst>
            <pc:docMk/>
            <pc:sldMk cId="0" sldId="305"/>
            <ac:cxnSpMk id="626" creationId="{15312853-DA83-797E-1CAE-5463477DFCAD}"/>
          </ac:cxnSpMkLst>
        </pc:cxnChg>
        <pc:cxnChg chg="add mod">
          <ac:chgData name="Shivaram, Yashas T." userId="bf39058e-8e3a-4482-92c1-6be760711f67" providerId="ADAL" clId="{456B43CD-B5BB-445C-A55E-75014AE52D04}" dt="2023-01-29T20:20:35.926" v="593" actId="14100"/>
          <ac:cxnSpMkLst>
            <pc:docMk/>
            <pc:sldMk cId="0" sldId="305"/>
            <ac:cxnSpMk id="630" creationId="{E80B885E-AB7A-51A2-382F-73DB03E63DE4}"/>
          </ac:cxnSpMkLst>
        </pc:cxnChg>
        <pc:cxnChg chg="add mod">
          <ac:chgData name="Shivaram, Yashas T." userId="bf39058e-8e3a-4482-92c1-6be760711f67" providerId="ADAL" clId="{456B43CD-B5BB-445C-A55E-75014AE52D04}" dt="2023-01-29T20:21:59.160" v="599" actId="14100"/>
          <ac:cxnSpMkLst>
            <pc:docMk/>
            <pc:sldMk cId="0" sldId="305"/>
            <ac:cxnSpMk id="634" creationId="{6B8E0310-DB8B-D8BB-E15C-EAB2911390C4}"/>
          </ac:cxnSpMkLst>
        </pc:cxnChg>
      </pc:sldChg>
      <pc:sldChg chg="modSp mod">
        <pc:chgData name="Shivaram, Yashas T." userId="bf39058e-8e3a-4482-92c1-6be760711f67" providerId="ADAL" clId="{456B43CD-B5BB-445C-A55E-75014AE52D04}" dt="2023-02-01T00:57:29.187" v="787" actId="20577"/>
        <pc:sldMkLst>
          <pc:docMk/>
          <pc:sldMk cId="240142753" sldId="353"/>
        </pc:sldMkLst>
        <pc:graphicFrameChg chg="modGraphic">
          <ac:chgData name="Shivaram, Yashas T." userId="bf39058e-8e3a-4482-92c1-6be760711f67" providerId="ADAL" clId="{456B43CD-B5BB-445C-A55E-75014AE52D04}" dt="2023-02-01T00:57:29.187" v="787" actId="20577"/>
          <ac:graphicFrameMkLst>
            <pc:docMk/>
            <pc:sldMk cId="240142753" sldId="353"/>
            <ac:graphicFrameMk id="6" creationId="{A7A7AAB3-16BB-A94B-8850-D138C25C1949}"/>
          </ac:graphicFrameMkLst>
        </pc:graphicFrameChg>
      </pc:sldChg>
      <pc:sldChg chg="addSp delSp modSp mod">
        <pc:chgData name="Shivaram, Yashas T." userId="bf39058e-8e3a-4482-92c1-6be760711f67" providerId="ADAL" clId="{456B43CD-B5BB-445C-A55E-75014AE52D04}" dt="2023-02-01T01:09:27.084" v="997"/>
        <pc:sldMkLst>
          <pc:docMk/>
          <pc:sldMk cId="2917764334" sldId="387"/>
        </pc:sldMkLst>
        <pc:spChg chg="mod">
          <ac:chgData name="Shivaram, Yashas T." userId="bf39058e-8e3a-4482-92c1-6be760711f67" providerId="ADAL" clId="{456B43CD-B5BB-445C-A55E-75014AE52D04}" dt="2023-02-01T01:00:05.960" v="825" actId="20577"/>
          <ac:spMkLst>
            <pc:docMk/>
            <pc:sldMk cId="2917764334" sldId="387"/>
            <ac:spMk id="2" creationId="{C687BBFD-46EA-CA77-56FC-ED62E6951B9B}"/>
          </ac:spMkLst>
        </pc:spChg>
        <pc:spChg chg="del">
          <ac:chgData name="Shivaram, Yashas T." userId="bf39058e-8e3a-4482-92c1-6be760711f67" providerId="ADAL" clId="{456B43CD-B5BB-445C-A55E-75014AE52D04}" dt="2023-02-01T01:00:13.753" v="826" actId="478"/>
          <ac:spMkLst>
            <pc:docMk/>
            <pc:sldMk cId="2917764334" sldId="387"/>
            <ac:spMk id="3" creationId="{838E4EC0-ECF8-64BC-9FCA-E323A2AE1A65}"/>
          </ac:spMkLst>
        </pc:spChg>
        <pc:spChg chg="add mod">
          <ac:chgData name="Shivaram, Yashas T." userId="bf39058e-8e3a-4482-92c1-6be760711f67" providerId="ADAL" clId="{456B43CD-B5BB-445C-A55E-75014AE52D04}" dt="2023-02-01T01:09:14.510" v="992"/>
          <ac:spMkLst>
            <pc:docMk/>
            <pc:sldMk cId="2917764334" sldId="387"/>
            <ac:spMk id="8" creationId="{964400EC-C661-D712-8C7B-CFAB14C933C6}"/>
          </ac:spMkLst>
        </pc:spChg>
        <pc:spChg chg="add del">
          <ac:chgData name="Shivaram, Yashas T." userId="bf39058e-8e3a-4482-92c1-6be760711f67" providerId="ADAL" clId="{456B43CD-B5BB-445C-A55E-75014AE52D04}" dt="2023-02-01T01:09:21.064" v="994" actId="22"/>
          <ac:spMkLst>
            <pc:docMk/>
            <pc:sldMk cId="2917764334" sldId="387"/>
            <ac:spMk id="10" creationId="{15101059-F63A-3770-321D-026C0F95A17C}"/>
          </ac:spMkLst>
        </pc:spChg>
        <pc:spChg chg="add del">
          <ac:chgData name="Shivaram, Yashas T." userId="bf39058e-8e3a-4482-92c1-6be760711f67" providerId="ADAL" clId="{456B43CD-B5BB-445C-A55E-75014AE52D04}" dt="2023-02-01T01:09:22.745" v="996" actId="22"/>
          <ac:spMkLst>
            <pc:docMk/>
            <pc:sldMk cId="2917764334" sldId="387"/>
            <ac:spMk id="12" creationId="{DB7BDDD2-671B-7175-0CB3-C35FD89D4026}"/>
          </ac:spMkLst>
        </pc:spChg>
        <pc:spChg chg="add mod">
          <ac:chgData name="Shivaram, Yashas T." userId="bf39058e-8e3a-4482-92c1-6be760711f67" providerId="ADAL" clId="{456B43CD-B5BB-445C-A55E-75014AE52D04}" dt="2023-02-01T01:09:27.084" v="997"/>
          <ac:spMkLst>
            <pc:docMk/>
            <pc:sldMk cId="2917764334" sldId="387"/>
            <ac:spMk id="13" creationId="{210C1503-21F3-BDF5-9834-03BB88601E67}"/>
          </ac:spMkLst>
        </pc:spChg>
        <pc:graphicFrameChg chg="add mod modGraphic">
          <ac:chgData name="Shivaram, Yashas T." userId="bf39058e-8e3a-4482-92c1-6be760711f67" providerId="ADAL" clId="{456B43CD-B5BB-445C-A55E-75014AE52D04}" dt="2023-02-01T01:08:31.015" v="984" actId="20577"/>
          <ac:graphicFrameMkLst>
            <pc:docMk/>
            <pc:sldMk cId="2917764334" sldId="387"/>
            <ac:graphicFrameMk id="5" creationId="{497156EB-888B-A95B-BF44-9E14C56D8304}"/>
          </ac:graphicFrameMkLst>
        </pc:graphicFrameChg>
        <pc:picChg chg="add mod">
          <ac:chgData name="Shivaram, Yashas T." userId="bf39058e-8e3a-4482-92c1-6be760711f67" providerId="ADAL" clId="{456B43CD-B5BB-445C-A55E-75014AE52D04}" dt="2023-02-01T01:09:03.598" v="991"/>
          <ac:picMkLst>
            <pc:docMk/>
            <pc:sldMk cId="2917764334" sldId="387"/>
            <ac:picMk id="7" creationId="{44D0E19B-1872-1B41-DEC7-44B91E171DD5}"/>
          </ac:picMkLst>
        </pc:picChg>
        <pc:picChg chg="add mod">
          <ac:chgData name="Shivaram, Yashas T." userId="bf39058e-8e3a-4482-92c1-6be760711f67" providerId="ADAL" clId="{456B43CD-B5BB-445C-A55E-75014AE52D04}" dt="2023-02-01T01:08:52.533" v="990" actId="1076"/>
          <ac:picMkLst>
            <pc:docMk/>
            <pc:sldMk cId="2917764334" sldId="387"/>
            <ac:picMk id="1026" creationId="{F4A62A46-B2B4-2A28-A380-D3E094D93C18}"/>
          </ac:picMkLst>
        </pc:picChg>
      </pc:sldChg>
    </pc:docChg>
  </pc:docChgLst>
  <pc:docChgLst>
    <pc:chgData name="Datta, Savari" userId="61c6d349-21ae-4aac-a985-8fe2668f0958" providerId="ADAL" clId="{AE6C5657-3A6F-4469-B155-F0C06F4B53F3}"/>
    <pc:docChg chg="undo custSel modSld">
      <pc:chgData name="Datta, Savari" userId="61c6d349-21ae-4aac-a985-8fe2668f0958" providerId="ADAL" clId="{AE6C5657-3A6F-4469-B155-F0C06F4B53F3}" dt="2023-01-30T23:00:20.155" v="683" actId="1076"/>
      <pc:docMkLst>
        <pc:docMk/>
      </pc:docMkLst>
      <pc:sldChg chg="modSp mod">
        <pc:chgData name="Datta, Savari" userId="61c6d349-21ae-4aac-a985-8fe2668f0958" providerId="ADAL" clId="{AE6C5657-3A6F-4469-B155-F0C06F4B53F3}" dt="2023-01-30T22:55:45.199" v="667" actId="13926"/>
        <pc:sldMkLst>
          <pc:docMk/>
          <pc:sldMk cId="0" sldId="257"/>
        </pc:sldMkLst>
        <pc:spChg chg="mod">
          <ac:chgData name="Datta, Savari" userId="61c6d349-21ae-4aac-a985-8fe2668f0958" providerId="ADAL" clId="{AE6C5657-3A6F-4469-B155-F0C06F4B53F3}" dt="2023-01-30T22:52:08.995" v="591" actId="20577"/>
          <ac:spMkLst>
            <pc:docMk/>
            <pc:sldMk cId="0" sldId="257"/>
            <ac:spMk id="116" creationId="{00000000-0000-0000-0000-000000000000}"/>
          </ac:spMkLst>
        </pc:spChg>
        <pc:graphicFrameChg chg="mod modGraphic">
          <ac:chgData name="Datta, Savari" userId="61c6d349-21ae-4aac-a985-8fe2668f0958" providerId="ADAL" clId="{AE6C5657-3A6F-4469-B155-F0C06F4B53F3}" dt="2023-01-30T22:55:45.199" v="667" actId="13926"/>
          <ac:graphicFrameMkLst>
            <pc:docMk/>
            <pc:sldMk cId="0" sldId="257"/>
            <ac:graphicFrameMk id="6" creationId="{939D4B93-774D-F0BD-A80D-880194EB5F59}"/>
          </ac:graphicFrameMkLst>
        </pc:graphicFrameChg>
      </pc:sldChg>
      <pc:sldChg chg="modSp mod">
        <pc:chgData name="Datta, Savari" userId="61c6d349-21ae-4aac-a985-8fe2668f0958" providerId="ADAL" clId="{AE6C5657-3A6F-4469-B155-F0C06F4B53F3}" dt="2023-01-30T22:52:17.723" v="592"/>
        <pc:sldMkLst>
          <pc:docMk/>
          <pc:sldMk cId="0" sldId="258"/>
        </pc:sldMkLst>
        <pc:spChg chg="mod">
          <ac:chgData name="Datta, Savari" userId="61c6d349-21ae-4aac-a985-8fe2668f0958" providerId="ADAL" clId="{AE6C5657-3A6F-4469-B155-F0C06F4B53F3}" dt="2023-01-30T22:16:10.840" v="159" actId="1076"/>
          <ac:spMkLst>
            <pc:docMk/>
            <pc:sldMk cId="0" sldId="258"/>
            <ac:spMk id="73" creationId="{07DE1E46-FAD0-C6F0-C6C5-E90C763A87A7}"/>
          </ac:spMkLst>
        </pc:spChg>
        <pc:spChg chg="mod">
          <ac:chgData name="Datta, Savari" userId="61c6d349-21ae-4aac-a985-8fe2668f0958" providerId="ADAL" clId="{AE6C5657-3A6F-4469-B155-F0C06F4B53F3}" dt="2023-01-30T22:52:17.723" v="592"/>
          <ac:spMkLst>
            <pc:docMk/>
            <pc:sldMk cId="0" sldId="258"/>
            <ac:spMk id="128" creationId="{00000000-0000-0000-0000-000000000000}"/>
          </ac:spMkLst>
        </pc:spChg>
        <pc:cxnChg chg="mod">
          <ac:chgData name="Datta, Savari" userId="61c6d349-21ae-4aac-a985-8fe2668f0958" providerId="ADAL" clId="{AE6C5657-3A6F-4469-B155-F0C06F4B53F3}" dt="2023-01-30T22:16:21.039" v="161" actId="14100"/>
          <ac:cxnSpMkLst>
            <pc:docMk/>
            <pc:sldMk cId="0" sldId="258"/>
            <ac:cxnSpMk id="39" creationId="{0DFD5E77-AE46-E270-F247-6C68CA8C1077}"/>
          </ac:cxnSpMkLst>
        </pc:cxnChg>
        <pc:cxnChg chg="mod">
          <ac:chgData name="Datta, Savari" userId="61c6d349-21ae-4aac-a985-8fe2668f0958" providerId="ADAL" clId="{AE6C5657-3A6F-4469-B155-F0C06F4B53F3}" dt="2023-01-30T22:16:14.290" v="160" actId="14100"/>
          <ac:cxnSpMkLst>
            <pc:docMk/>
            <pc:sldMk cId="0" sldId="258"/>
            <ac:cxnSpMk id="69" creationId="{234A5AAC-64FE-8B41-60A6-FD3E1E519654}"/>
          </ac:cxnSpMkLst>
        </pc:cxnChg>
      </pc:sldChg>
      <pc:sldChg chg="modSp mod">
        <pc:chgData name="Datta, Savari" userId="61c6d349-21ae-4aac-a985-8fe2668f0958" providerId="ADAL" clId="{AE6C5657-3A6F-4469-B155-F0C06F4B53F3}" dt="2023-01-30T22:52:20.692" v="593"/>
        <pc:sldMkLst>
          <pc:docMk/>
          <pc:sldMk cId="0" sldId="259"/>
        </pc:sldMkLst>
        <pc:spChg chg="mod">
          <ac:chgData name="Datta, Savari" userId="61c6d349-21ae-4aac-a985-8fe2668f0958" providerId="ADAL" clId="{AE6C5657-3A6F-4469-B155-F0C06F4B53F3}" dt="2023-01-30T22:52:20.692" v="593"/>
          <ac:spMkLst>
            <pc:docMk/>
            <pc:sldMk cId="0" sldId="259"/>
            <ac:spMk id="139" creationId="{00000000-0000-0000-0000-000000000000}"/>
          </ac:spMkLst>
        </pc:spChg>
      </pc:sldChg>
      <pc:sldChg chg="modSp mod">
        <pc:chgData name="Datta, Savari" userId="61c6d349-21ae-4aac-a985-8fe2668f0958" providerId="ADAL" clId="{AE6C5657-3A6F-4469-B155-F0C06F4B53F3}" dt="2023-01-30T23:00:20.155" v="683" actId="1076"/>
        <pc:sldMkLst>
          <pc:docMk/>
          <pc:sldMk cId="0" sldId="265"/>
        </pc:sldMkLst>
        <pc:spChg chg="mod">
          <ac:chgData name="Datta, Savari" userId="61c6d349-21ae-4aac-a985-8fe2668f0958" providerId="ADAL" clId="{AE6C5657-3A6F-4469-B155-F0C06F4B53F3}" dt="2023-01-30T23:00:20.155" v="683" actId="1076"/>
          <ac:spMkLst>
            <pc:docMk/>
            <pc:sldMk cId="0" sldId="265"/>
            <ac:spMk id="199" creationId="{00000000-0000-0000-0000-000000000000}"/>
          </ac:spMkLst>
        </pc:spChg>
      </pc:sldChg>
      <pc:sldChg chg="modSp mod">
        <pc:chgData name="Datta, Savari" userId="61c6d349-21ae-4aac-a985-8fe2668f0958" providerId="ADAL" clId="{AE6C5657-3A6F-4469-B155-F0C06F4B53F3}" dt="2023-01-30T22:52:52.896" v="617" actId="20577"/>
        <pc:sldMkLst>
          <pc:docMk/>
          <pc:sldMk cId="0" sldId="269"/>
        </pc:sldMkLst>
        <pc:spChg chg="mod">
          <ac:chgData name="Datta, Savari" userId="61c6d349-21ae-4aac-a985-8fe2668f0958" providerId="ADAL" clId="{AE6C5657-3A6F-4469-B155-F0C06F4B53F3}" dt="2023-01-30T22:52:52.896" v="617" actId="20577"/>
          <ac:spMkLst>
            <pc:docMk/>
            <pc:sldMk cId="0" sldId="269"/>
            <ac:spMk id="236" creationId="{00000000-0000-0000-0000-000000000000}"/>
          </ac:spMkLst>
        </pc:spChg>
      </pc:sldChg>
      <pc:sldChg chg="modSp mod">
        <pc:chgData name="Datta, Savari" userId="61c6d349-21ae-4aac-a985-8fe2668f0958" providerId="ADAL" clId="{AE6C5657-3A6F-4469-B155-F0C06F4B53F3}" dt="2023-01-30T22:13:18.435" v="121" actId="113"/>
        <pc:sldMkLst>
          <pc:docMk/>
          <pc:sldMk cId="0" sldId="284"/>
        </pc:sldMkLst>
        <pc:spChg chg="mod">
          <ac:chgData name="Datta, Savari" userId="61c6d349-21ae-4aac-a985-8fe2668f0958" providerId="ADAL" clId="{AE6C5657-3A6F-4469-B155-F0C06F4B53F3}" dt="2023-01-30T22:13:18.435" v="121" actId="113"/>
          <ac:spMkLst>
            <pc:docMk/>
            <pc:sldMk cId="0" sldId="284"/>
            <ac:spMk id="393" creationId="{00000000-0000-0000-0000-000000000000}"/>
          </ac:spMkLst>
        </pc:spChg>
      </pc:sldChg>
      <pc:sldChg chg="modSp mod">
        <pc:chgData name="Datta, Savari" userId="61c6d349-21ae-4aac-a985-8fe2668f0958" providerId="ADAL" clId="{AE6C5657-3A6F-4469-B155-F0C06F4B53F3}" dt="2023-01-30T22:07:40.307" v="5" actId="20577"/>
        <pc:sldMkLst>
          <pc:docMk/>
          <pc:sldMk cId="0" sldId="285"/>
        </pc:sldMkLst>
        <pc:spChg chg="mod">
          <ac:chgData name="Datta, Savari" userId="61c6d349-21ae-4aac-a985-8fe2668f0958" providerId="ADAL" clId="{AE6C5657-3A6F-4469-B155-F0C06F4B53F3}" dt="2023-01-30T22:07:40.307" v="5" actId="20577"/>
          <ac:spMkLst>
            <pc:docMk/>
            <pc:sldMk cId="0" sldId="285"/>
            <ac:spMk id="402" creationId="{00000000-0000-0000-0000-000000000000}"/>
          </ac:spMkLst>
        </pc:spChg>
      </pc:sldChg>
      <pc:sldChg chg="modSp mod">
        <pc:chgData name="Datta, Savari" userId="61c6d349-21ae-4aac-a985-8fe2668f0958" providerId="ADAL" clId="{AE6C5657-3A6F-4469-B155-F0C06F4B53F3}" dt="2023-01-30T22:08:06.875" v="15" actId="20577"/>
        <pc:sldMkLst>
          <pc:docMk/>
          <pc:sldMk cId="0" sldId="286"/>
        </pc:sldMkLst>
        <pc:spChg chg="mod">
          <ac:chgData name="Datta, Savari" userId="61c6d349-21ae-4aac-a985-8fe2668f0958" providerId="ADAL" clId="{AE6C5657-3A6F-4469-B155-F0C06F4B53F3}" dt="2023-01-30T22:08:06.875" v="15" actId="20577"/>
          <ac:spMkLst>
            <pc:docMk/>
            <pc:sldMk cId="0" sldId="286"/>
            <ac:spMk id="413" creationId="{00000000-0000-0000-0000-000000000000}"/>
          </ac:spMkLst>
        </pc:spChg>
      </pc:sldChg>
      <pc:sldChg chg="modSp mod">
        <pc:chgData name="Datta, Savari" userId="61c6d349-21ae-4aac-a985-8fe2668f0958" providerId="ADAL" clId="{AE6C5657-3A6F-4469-B155-F0C06F4B53F3}" dt="2023-01-30T22:08:36.947" v="25" actId="20577"/>
        <pc:sldMkLst>
          <pc:docMk/>
          <pc:sldMk cId="0" sldId="287"/>
        </pc:sldMkLst>
        <pc:spChg chg="mod">
          <ac:chgData name="Datta, Savari" userId="61c6d349-21ae-4aac-a985-8fe2668f0958" providerId="ADAL" clId="{AE6C5657-3A6F-4469-B155-F0C06F4B53F3}" dt="2023-01-30T22:08:36.947" v="25" actId="20577"/>
          <ac:spMkLst>
            <pc:docMk/>
            <pc:sldMk cId="0" sldId="287"/>
            <ac:spMk id="424" creationId="{00000000-0000-0000-0000-000000000000}"/>
          </ac:spMkLst>
        </pc:spChg>
      </pc:sldChg>
      <pc:sldChg chg="modSp mod">
        <pc:chgData name="Datta, Savari" userId="61c6d349-21ae-4aac-a985-8fe2668f0958" providerId="ADAL" clId="{AE6C5657-3A6F-4469-B155-F0C06F4B53F3}" dt="2023-01-30T22:08:58.721" v="34" actId="20577"/>
        <pc:sldMkLst>
          <pc:docMk/>
          <pc:sldMk cId="0" sldId="288"/>
        </pc:sldMkLst>
        <pc:spChg chg="mod">
          <ac:chgData name="Datta, Savari" userId="61c6d349-21ae-4aac-a985-8fe2668f0958" providerId="ADAL" clId="{AE6C5657-3A6F-4469-B155-F0C06F4B53F3}" dt="2023-01-30T22:08:58.721" v="34" actId="20577"/>
          <ac:spMkLst>
            <pc:docMk/>
            <pc:sldMk cId="0" sldId="288"/>
            <ac:spMk id="435" creationId="{00000000-0000-0000-0000-000000000000}"/>
          </ac:spMkLst>
        </pc:spChg>
      </pc:sldChg>
      <pc:sldChg chg="modSp mod">
        <pc:chgData name="Datta, Savari" userId="61c6d349-21ae-4aac-a985-8fe2668f0958" providerId="ADAL" clId="{AE6C5657-3A6F-4469-B155-F0C06F4B53F3}" dt="2023-01-30T22:09:05.472" v="45" actId="20577"/>
        <pc:sldMkLst>
          <pc:docMk/>
          <pc:sldMk cId="0" sldId="289"/>
        </pc:sldMkLst>
        <pc:spChg chg="mod">
          <ac:chgData name="Datta, Savari" userId="61c6d349-21ae-4aac-a985-8fe2668f0958" providerId="ADAL" clId="{AE6C5657-3A6F-4469-B155-F0C06F4B53F3}" dt="2023-01-30T22:09:05.472" v="45" actId="20577"/>
          <ac:spMkLst>
            <pc:docMk/>
            <pc:sldMk cId="0" sldId="289"/>
            <ac:spMk id="446" creationId="{00000000-0000-0000-0000-000000000000}"/>
          </ac:spMkLst>
        </pc:spChg>
      </pc:sldChg>
      <pc:sldChg chg="modSp mod">
        <pc:chgData name="Datta, Savari" userId="61c6d349-21ae-4aac-a985-8fe2668f0958" providerId="ADAL" clId="{AE6C5657-3A6F-4469-B155-F0C06F4B53F3}" dt="2023-01-30T22:11:04.073" v="54" actId="20577"/>
        <pc:sldMkLst>
          <pc:docMk/>
          <pc:sldMk cId="0" sldId="290"/>
        </pc:sldMkLst>
        <pc:spChg chg="mod">
          <ac:chgData name="Datta, Savari" userId="61c6d349-21ae-4aac-a985-8fe2668f0958" providerId="ADAL" clId="{AE6C5657-3A6F-4469-B155-F0C06F4B53F3}" dt="2023-01-30T22:11:04.073" v="54" actId="20577"/>
          <ac:spMkLst>
            <pc:docMk/>
            <pc:sldMk cId="0" sldId="290"/>
            <ac:spMk id="457" creationId="{00000000-0000-0000-0000-000000000000}"/>
          </ac:spMkLst>
        </pc:spChg>
      </pc:sldChg>
      <pc:sldChg chg="modSp mod">
        <pc:chgData name="Datta, Savari" userId="61c6d349-21ae-4aac-a985-8fe2668f0958" providerId="ADAL" clId="{AE6C5657-3A6F-4469-B155-F0C06F4B53F3}" dt="2023-01-30T22:11:24.804" v="64" actId="20577"/>
        <pc:sldMkLst>
          <pc:docMk/>
          <pc:sldMk cId="0" sldId="291"/>
        </pc:sldMkLst>
        <pc:spChg chg="mod">
          <ac:chgData name="Datta, Savari" userId="61c6d349-21ae-4aac-a985-8fe2668f0958" providerId="ADAL" clId="{AE6C5657-3A6F-4469-B155-F0C06F4B53F3}" dt="2023-01-30T22:11:24.804" v="64" actId="20577"/>
          <ac:spMkLst>
            <pc:docMk/>
            <pc:sldMk cId="0" sldId="291"/>
            <ac:spMk id="468" creationId="{00000000-0000-0000-0000-000000000000}"/>
          </ac:spMkLst>
        </pc:spChg>
      </pc:sldChg>
      <pc:sldChg chg="modSp mod">
        <pc:chgData name="Datta, Savari" userId="61c6d349-21ae-4aac-a985-8fe2668f0958" providerId="ADAL" clId="{AE6C5657-3A6F-4469-B155-F0C06F4B53F3}" dt="2023-01-30T22:11:43.460" v="77" actId="20577"/>
        <pc:sldMkLst>
          <pc:docMk/>
          <pc:sldMk cId="0" sldId="292"/>
        </pc:sldMkLst>
        <pc:spChg chg="mod">
          <ac:chgData name="Datta, Savari" userId="61c6d349-21ae-4aac-a985-8fe2668f0958" providerId="ADAL" clId="{AE6C5657-3A6F-4469-B155-F0C06F4B53F3}" dt="2023-01-30T22:11:43.460" v="77" actId="20577"/>
          <ac:spMkLst>
            <pc:docMk/>
            <pc:sldMk cId="0" sldId="292"/>
            <ac:spMk id="479" creationId="{00000000-0000-0000-0000-000000000000}"/>
          </ac:spMkLst>
        </pc:spChg>
      </pc:sldChg>
      <pc:sldChg chg="modSp mod">
        <pc:chgData name="Datta, Savari" userId="61c6d349-21ae-4aac-a985-8fe2668f0958" providerId="ADAL" clId="{AE6C5657-3A6F-4469-B155-F0C06F4B53F3}" dt="2023-01-30T22:11:50.021" v="90" actId="20577"/>
        <pc:sldMkLst>
          <pc:docMk/>
          <pc:sldMk cId="0" sldId="293"/>
        </pc:sldMkLst>
        <pc:spChg chg="mod">
          <ac:chgData name="Datta, Savari" userId="61c6d349-21ae-4aac-a985-8fe2668f0958" providerId="ADAL" clId="{AE6C5657-3A6F-4469-B155-F0C06F4B53F3}" dt="2023-01-30T22:11:50.021" v="90" actId="20577"/>
          <ac:spMkLst>
            <pc:docMk/>
            <pc:sldMk cId="0" sldId="293"/>
            <ac:spMk id="489" creationId="{00000000-0000-0000-0000-000000000000}"/>
          </ac:spMkLst>
        </pc:spChg>
      </pc:sldChg>
      <pc:sldChg chg="modSp mod">
        <pc:chgData name="Datta, Savari" userId="61c6d349-21ae-4aac-a985-8fe2668f0958" providerId="ADAL" clId="{AE6C5657-3A6F-4469-B155-F0C06F4B53F3}" dt="2023-01-30T22:12:01.166" v="106" actId="20577"/>
        <pc:sldMkLst>
          <pc:docMk/>
          <pc:sldMk cId="0" sldId="294"/>
        </pc:sldMkLst>
        <pc:spChg chg="mod">
          <ac:chgData name="Datta, Savari" userId="61c6d349-21ae-4aac-a985-8fe2668f0958" providerId="ADAL" clId="{AE6C5657-3A6F-4469-B155-F0C06F4B53F3}" dt="2023-01-30T22:12:01.166" v="106" actId="20577"/>
          <ac:spMkLst>
            <pc:docMk/>
            <pc:sldMk cId="0" sldId="294"/>
            <ac:spMk id="498" creationId="{00000000-0000-0000-0000-000000000000}"/>
          </ac:spMkLst>
        </pc:spChg>
      </pc:sldChg>
      <pc:sldChg chg="modSp mod">
        <pc:chgData name="Datta, Savari" userId="61c6d349-21ae-4aac-a985-8fe2668f0958" providerId="ADAL" clId="{AE6C5657-3A6F-4469-B155-F0C06F4B53F3}" dt="2023-01-30T22:17:06.298" v="219" actId="20577"/>
        <pc:sldMkLst>
          <pc:docMk/>
          <pc:sldMk cId="0" sldId="295"/>
        </pc:sldMkLst>
        <pc:spChg chg="mod">
          <ac:chgData name="Datta, Savari" userId="61c6d349-21ae-4aac-a985-8fe2668f0958" providerId="ADAL" clId="{AE6C5657-3A6F-4469-B155-F0C06F4B53F3}" dt="2023-01-30T22:17:06.298" v="219" actId="20577"/>
          <ac:spMkLst>
            <pc:docMk/>
            <pc:sldMk cId="0" sldId="295"/>
            <ac:spMk id="507" creationId="{00000000-0000-0000-0000-000000000000}"/>
          </ac:spMkLst>
        </pc:spChg>
      </pc:sldChg>
      <pc:sldChg chg="modSp mod">
        <pc:chgData name="Datta, Savari" userId="61c6d349-21ae-4aac-a985-8fe2668f0958" providerId="ADAL" clId="{AE6C5657-3A6F-4469-B155-F0C06F4B53F3}" dt="2023-01-30T22:14:08.988" v="136" actId="20577"/>
        <pc:sldMkLst>
          <pc:docMk/>
          <pc:sldMk cId="0" sldId="296"/>
        </pc:sldMkLst>
        <pc:spChg chg="mod">
          <ac:chgData name="Datta, Savari" userId="61c6d349-21ae-4aac-a985-8fe2668f0958" providerId="ADAL" clId="{AE6C5657-3A6F-4469-B155-F0C06F4B53F3}" dt="2023-01-30T22:14:08.988" v="136" actId="20577"/>
          <ac:spMkLst>
            <pc:docMk/>
            <pc:sldMk cId="0" sldId="296"/>
            <ac:spMk id="516" creationId="{00000000-0000-0000-0000-000000000000}"/>
          </ac:spMkLst>
        </pc:spChg>
      </pc:sldChg>
      <pc:sldChg chg="modSp mod">
        <pc:chgData name="Datta, Savari" userId="61c6d349-21ae-4aac-a985-8fe2668f0958" providerId="ADAL" clId="{AE6C5657-3A6F-4469-B155-F0C06F4B53F3}" dt="2023-01-30T22:14:17.283" v="137"/>
        <pc:sldMkLst>
          <pc:docMk/>
          <pc:sldMk cId="0" sldId="297"/>
        </pc:sldMkLst>
        <pc:spChg chg="mod">
          <ac:chgData name="Datta, Savari" userId="61c6d349-21ae-4aac-a985-8fe2668f0958" providerId="ADAL" clId="{AE6C5657-3A6F-4469-B155-F0C06F4B53F3}" dt="2023-01-30T22:14:17.283" v="137"/>
          <ac:spMkLst>
            <pc:docMk/>
            <pc:sldMk cId="0" sldId="297"/>
            <ac:spMk id="526" creationId="{00000000-0000-0000-0000-000000000000}"/>
          </ac:spMkLst>
        </pc:spChg>
      </pc:sldChg>
      <pc:sldChg chg="modSp mod">
        <pc:chgData name="Datta, Savari" userId="61c6d349-21ae-4aac-a985-8fe2668f0958" providerId="ADAL" clId="{AE6C5657-3A6F-4469-B155-F0C06F4B53F3}" dt="2023-01-30T22:14:20.172" v="138"/>
        <pc:sldMkLst>
          <pc:docMk/>
          <pc:sldMk cId="0" sldId="298"/>
        </pc:sldMkLst>
        <pc:spChg chg="mod">
          <ac:chgData name="Datta, Savari" userId="61c6d349-21ae-4aac-a985-8fe2668f0958" providerId="ADAL" clId="{AE6C5657-3A6F-4469-B155-F0C06F4B53F3}" dt="2023-01-30T22:14:20.172" v="138"/>
          <ac:spMkLst>
            <pc:docMk/>
            <pc:sldMk cId="0" sldId="298"/>
            <ac:spMk id="537" creationId="{00000000-0000-0000-0000-000000000000}"/>
          </ac:spMkLst>
        </pc:spChg>
      </pc:sldChg>
      <pc:sldChg chg="modSp mod">
        <pc:chgData name="Datta, Savari" userId="61c6d349-21ae-4aac-a985-8fe2668f0958" providerId="ADAL" clId="{AE6C5657-3A6F-4469-B155-F0C06F4B53F3}" dt="2023-01-30T22:14:23.408" v="139"/>
        <pc:sldMkLst>
          <pc:docMk/>
          <pc:sldMk cId="0" sldId="299"/>
        </pc:sldMkLst>
        <pc:spChg chg="mod">
          <ac:chgData name="Datta, Savari" userId="61c6d349-21ae-4aac-a985-8fe2668f0958" providerId="ADAL" clId="{AE6C5657-3A6F-4469-B155-F0C06F4B53F3}" dt="2023-01-30T22:14:23.408" v="139"/>
          <ac:spMkLst>
            <pc:docMk/>
            <pc:sldMk cId="0" sldId="299"/>
            <ac:spMk id="547" creationId="{00000000-0000-0000-0000-000000000000}"/>
          </ac:spMkLst>
        </pc:spChg>
      </pc:sldChg>
      <pc:sldChg chg="modSp mod">
        <pc:chgData name="Datta, Savari" userId="61c6d349-21ae-4aac-a985-8fe2668f0958" providerId="ADAL" clId="{AE6C5657-3A6F-4469-B155-F0C06F4B53F3}" dt="2023-01-30T22:14:26.612" v="140"/>
        <pc:sldMkLst>
          <pc:docMk/>
          <pc:sldMk cId="0" sldId="300"/>
        </pc:sldMkLst>
        <pc:spChg chg="mod">
          <ac:chgData name="Datta, Savari" userId="61c6d349-21ae-4aac-a985-8fe2668f0958" providerId="ADAL" clId="{AE6C5657-3A6F-4469-B155-F0C06F4B53F3}" dt="2023-01-30T22:14:26.612" v="140"/>
          <ac:spMkLst>
            <pc:docMk/>
            <pc:sldMk cId="0" sldId="300"/>
            <ac:spMk id="558" creationId="{00000000-0000-0000-0000-000000000000}"/>
          </ac:spMkLst>
        </pc:spChg>
      </pc:sldChg>
      <pc:sldChg chg="modSp mod">
        <pc:chgData name="Datta, Savari" userId="61c6d349-21ae-4aac-a985-8fe2668f0958" providerId="ADAL" clId="{AE6C5657-3A6F-4469-B155-F0C06F4B53F3}" dt="2023-01-30T22:15:11.604" v="152" actId="20577"/>
        <pc:sldMkLst>
          <pc:docMk/>
          <pc:sldMk cId="0" sldId="301"/>
        </pc:sldMkLst>
        <pc:spChg chg="mod">
          <ac:chgData name="Datta, Savari" userId="61c6d349-21ae-4aac-a985-8fe2668f0958" providerId="ADAL" clId="{AE6C5657-3A6F-4469-B155-F0C06F4B53F3}" dt="2023-01-30T22:15:11.604" v="152" actId="20577"/>
          <ac:spMkLst>
            <pc:docMk/>
            <pc:sldMk cId="0" sldId="301"/>
            <ac:spMk id="569" creationId="{00000000-0000-0000-0000-000000000000}"/>
          </ac:spMkLst>
        </pc:spChg>
      </pc:sldChg>
      <pc:sldChg chg="addSp delSp modSp mod">
        <pc:chgData name="Datta, Savari" userId="61c6d349-21ae-4aac-a985-8fe2668f0958" providerId="ADAL" clId="{AE6C5657-3A6F-4469-B155-F0C06F4B53F3}" dt="2023-01-30T22:15:39.670" v="158"/>
        <pc:sldMkLst>
          <pc:docMk/>
          <pc:sldMk cId="0" sldId="302"/>
        </pc:sldMkLst>
        <pc:spChg chg="add mod">
          <ac:chgData name="Datta, Savari" userId="61c6d349-21ae-4aac-a985-8fe2668f0958" providerId="ADAL" clId="{AE6C5657-3A6F-4469-B155-F0C06F4B53F3}" dt="2023-01-30T22:15:39.670" v="158"/>
          <ac:spMkLst>
            <pc:docMk/>
            <pc:sldMk cId="0" sldId="302"/>
            <ac:spMk id="3" creationId="{C8470FB2-7BF2-4CC5-5F41-D455B1DE26D6}"/>
          </ac:spMkLst>
        </pc:spChg>
        <pc:spChg chg="del">
          <ac:chgData name="Datta, Savari" userId="61c6d349-21ae-4aac-a985-8fe2668f0958" providerId="ADAL" clId="{AE6C5657-3A6F-4469-B155-F0C06F4B53F3}" dt="2023-01-30T22:15:39.059" v="157" actId="478"/>
          <ac:spMkLst>
            <pc:docMk/>
            <pc:sldMk cId="0" sldId="302"/>
            <ac:spMk id="579" creationId="{00000000-0000-0000-0000-000000000000}"/>
          </ac:spMkLst>
        </pc:spChg>
      </pc:sldChg>
      <pc:sldChg chg="modSp mod">
        <pc:chgData name="Datta, Savari" userId="61c6d349-21ae-4aac-a985-8fe2668f0958" providerId="ADAL" clId="{AE6C5657-3A6F-4469-B155-F0C06F4B53F3}" dt="2023-01-30T22:54:11.212" v="638" actId="20577"/>
        <pc:sldMkLst>
          <pc:docMk/>
          <pc:sldMk cId="0" sldId="303"/>
        </pc:sldMkLst>
        <pc:spChg chg="mod">
          <ac:chgData name="Datta, Savari" userId="61c6d349-21ae-4aac-a985-8fe2668f0958" providerId="ADAL" clId="{AE6C5657-3A6F-4469-B155-F0C06F4B53F3}" dt="2023-01-30T22:54:11.212" v="638" actId="20577"/>
          <ac:spMkLst>
            <pc:docMk/>
            <pc:sldMk cId="0" sldId="303"/>
            <ac:spMk id="588" creationId="{00000000-0000-0000-0000-000000000000}"/>
          </ac:spMkLst>
        </pc:spChg>
      </pc:sldChg>
      <pc:sldChg chg="modSp mod">
        <pc:chgData name="Datta, Savari" userId="61c6d349-21ae-4aac-a985-8fe2668f0958" providerId="ADAL" clId="{AE6C5657-3A6F-4469-B155-F0C06F4B53F3}" dt="2023-01-30T22:53:57.199" v="636" actId="20577"/>
        <pc:sldMkLst>
          <pc:docMk/>
          <pc:sldMk cId="0" sldId="304"/>
        </pc:sldMkLst>
        <pc:spChg chg="mod">
          <ac:chgData name="Datta, Savari" userId="61c6d349-21ae-4aac-a985-8fe2668f0958" providerId="ADAL" clId="{AE6C5657-3A6F-4469-B155-F0C06F4B53F3}" dt="2023-01-30T22:53:57.199" v="636" actId="20577"/>
          <ac:spMkLst>
            <pc:docMk/>
            <pc:sldMk cId="0" sldId="304"/>
            <ac:spMk id="597" creationId="{00000000-0000-0000-0000-000000000000}"/>
          </ac:spMkLst>
        </pc:spChg>
      </pc:sldChg>
      <pc:sldChg chg="modSp mod">
        <pc:chgData name="Datta, Savari" userId="61c6d349-21ae-4aac-a985-8fe2668f0958" providerId="ADAL" clId="{AE6C5657-3A6F-4469-B155-F0C06F4B53F3}" dt="2023-01-30T22:54:04.161" v="637"/>
        <pc:sldMkLst>
          <pc:docMk/>
          <pc:sldMk cId="0" sldId="305"/>
        </pc:sldMkLst>
        <pc:spChg chg="mod">
          <ac:chgData name="Datta, Savari" userId="61c6d349-21ae-4aac-a985-8fe2668f0958" providerId="ADAL" clId="{AE6C5657-3A6F-4469-B155-F0C06F4B53F3}" dt="2023-01-30T22:54:04.161" v="637"/>
          <ac:spMkLst>
            <pc:docMk/>
            <pc:sldMk cId="0" sldId="305"/>
            <ac:spMk id="607" creationId="{00000000-0000-0000-0000-000000000000}"/>
          </ac:spMkLst>
        </pc:spChg>
      </pc:sldChg>
      <pc:sldChg chg="modSp mod">
        <pc:chgData name="Datta, Savari" userId="61c6d349-21ae-4aac-a985-8fe2668f0958" providerId="ADAL" clId="{AE6C5657-3A6F-4469-B155-F0C06F4B53F3}" dt="2023-01-30T22:19:26.162" v="270" actId="20577"/>
        <pc:sldMkLst>
          <pc:docMk/>
          <pc:sldMk cId="0" sldId="306"/>
        </pc:sldMkLst>
        <pc:spChg chg="mod">
          <ac:chgData name="Datta, Savari" userId="61c6d349-21ae-4aac-a985-8fe2668f0958" providerId="ADAL" clId="{AE6C5657-3A6F-4469-B155-F0C06F4B53F3}" dt="2023-01-30T22:19:26.162" v="270" actId="20577"/>
          <ac:spMkLst>
            <pc:docMk/>
            <pc:sldMk cId="0" sldId="306"/>
            <ac:spMk id="618" creationId="{00000000-0000-0000-0000-000000000000}"/>
          </ac:spMkLst>
        </pc:spChg>
      </pc:sldChg>
      <pc:sldChg chg="modSp mod">
        <pc:chgData name="Datta, Savari" userId="61c6d349-21ae-4aac-a985-8fe2668f0958" providerId="ADAL" clId="{AE6C5657-3A6F-4469-B155-F0C06F4B53F3}" dt="2023-01-30T22:19:41.160" v="271"/>
        <pc:sldMkLst>
          <pc:docMk/>
          <pc:sldMk cId="0" sldId="307"/>
        </pc:sldMkLst>
        <pc:spChg chg="mod">
          <ac:chgData name="Datta, Savari" userId="61c6d349-21ae-4aac-a985-8fe2668f0958" providerId="ADAL" clId="{AE6C5657-3A6F-4469-B155-F0C06F4B53F3}" dt="2023-01-30T22:19:41.160" v="271"/>
          <ac:spMkLst>
            <pc:docMk/>
            <pc:sldMk cId="0" sldId="307"/>
            <ac:spMk id="628" creationId="{00000000-0000-0000-0000-000000000000}"/>
          </ac:spMkLst>
        </pc:spChg>
      </pc:sldChg>
      <pc:sldChg chg="modSp mod">
        <pc:chgData name="Datta, Savari" userId="61c6d349-21ae-4aac-a985-8fe2668f0958" providerId="ADAL" clId="{AE6C5657-3A6F-4469-B155-F0C06F4B53F3}" dt="2023-01-30T22:54:28.884" v="647" actId="20577"/>
        <pc:sldMkLst>
          <pc:docMk/>
          <pc:sldMk cId="0" sldId="308"/>
        </pc:sldMkLst>
        <pc:spChg chg="mod">
          <ac:chgData name="Datta, Savari" userId="61c6d349-21ae-4aac-a985-8fe2668f0958" providerId="ADAL" clId="{AE6C5657-3A6F-4469-B155-F0C06F4B53F3}" dt="2023-01-30T22:54:28.884" v="647" actId="20577"/>
          <ac:spMkLst>
            <pc:docMk/>
            <pc:sldMk cId="0" sldId="308"/>
            <ac:spMk id="637" creationId="{00000000-0000-0000-0000-000000000000}"/>
          </ac:spMkLst>
        </pc:spChg>
      </pc:sldChg>
      <pc:sldChg chg="modSp mod">
        <pc:chgData name="Datta, Savari" userId="61c6d349-21ae-4aac-a985-8fe2668f0958" providerId="ADAL" clId="{AE6C5657-3A6F-4469-B155-F0C06F4B53F3}" dt="2023-01-30T22:20:25.784" v="322" actId="20577"/>
        <pc:sldMkLst>
          <pc:docMk/>
          <pc:sldMk cId="0" sldId="309"/>
        </pc:sldMkLst>
        <pc:spChg chg="mod">
          <ac:chgData name="Datta, Savari" userId="61c6d349-21ae-4aac-a985-8fe2668f0958" providerId="ADAL" clId="{AE6C5657-3A6F-4469-B155-F0C06F4B53F3}" dt="2023-01-30T22:20:25.784" v="322" actId="20577"/>
          <ac:spMkLst>
            <pc:docMk/>
            <pc:sldMk cId="0" sldId="309"/>
            <ac:spMk id="646" creationId="{00000000-0000-0000-0000-000000000000}"/>
          </ac:spMkLst>
        </pc:spChg>
      </pc:sldChg>
      <pc:sldChg chg="modSp mod">
        <pc:chgData name="Datta, Savari" userId="61c6d349-21ae-4aac-a985-8fe2668f0958" providerId="ADAL" clId="{AE6C5657-3A6F-4469-B155-F0C06F4B53F3}" dt="2023-01-30T22:20:44.951" v="324"/>
        <pc:sldMkLst>
          <pc:docMk/>
          <pc:sldMk cId="0" sldId="310"/>
        </pc:sldMkLst>
        <pc:spChg chg="mod">
          <ac:chgData name="Datta, Savari" userId="61c6d349-21ae-4aac-a985-8fe2668f0958" providerId="ADAL" clId="{AE6C5657-3A6F-4469-B155-F0C06F4B53F3}" dt="2023-01-30T22:20:44.951" v="324"/>
          <ac:spMkLst>
            <pc:docMk/>
            <pc:sldMk cId="0" sldId="310"/>
            <ac:spMk id="656" creationId="{00000000-0000-0000-0000-000000000000}"/>
          </ac:spMkLst>
        </pc:spChg>
      </pc:sldChg>
      <pc:sldChg chg="modSp mod">
        <pc:chgData name="Datta, Savari" userId="61c6d349-21ae-4aac-a985-8fe2668f0958" providerId="ADAL" clId="{AE6C5657-3A6F-4469-B155-F0C06F4B53F3}" dt="2023-01-30T22:21:01.515" v="328"/>
        <pc:sldMkLst>
          <pc:docMk/>
          <pc:sldMk cId="0" sldId="311"/>
        </pc:sldMkLst>
        <pc:spChg chg="mod">
          <ac:chgData name="Datta, Savari" userId="61c6d349-21ae-4aac-a985-8fe2668f0958" providerId="ADAL" clId="{AE6C5657-3A6F-4469-B155-F0C06F4B53F3}" dt="2023-01-30T22:21:01.515" v="328"/>
          <ac:spMkLst>
            <pc:docMk/>
            <pc:sldMk cId="0" sldId="311"/>
            <ac:spMk id="667" creationId="{00000000-0000-0000-0000-000000000000}"/>
          </ac:spMkLst>
        </pc:spChg>
      </pc:sldChg>
      <pc:sldChg chg="modSp mod">
        <pc:chgData name="Datta, Savari" userId="61c6d349-21ae-4aac-a985-8fe2668f0958" providerId="ADAL" clId="{AE6C5657-3A6F-4469-B155-F0C06F4B53F3}" dt="2023-01-30T22:21:04.674" v="329"/>
        <pc:sldMkLst>
          <pc:docMk/>
          <pc:sldMk cId="0" sldId="312"/>
        </pc:sldMkLst>
        <pc:spChg chg="mod">
          <ac:chgData name="Datta, Savari" userId="61c6d349-21ae-4aac-a985-8fe2668f0958" providerId="ADAL" clId="{AE6C5657-3A6F-4469-B155-F0C06F4B53F3}" dt="2023-01-30T22:21:04.674" v="329"/>
          <ac:spMkLst>
            <pc:docMk/>
            <pc:sldMk cId="0" sldId="312"/>
            <ac:spMk id="677" creationId="{00000000-0000-0000-0000-000000000000}"/>
          </ac:spMkLst>
        </pc:spChg>
      </pc:sldChg>
      <pc:sldChg chg="modSp mod">
        <pc:chgData name="Datta, Savari" userId="61c6d349-21ae-4aac-a985-8fe2668f0958" providerId="ADAL" clId="{AE6C5657-3A6F-4469-B155-F0C06F4B53F3}" dt="2023-01-30T22:26:26.789" v="418" actId="20577"/>
        <pc:sldMkLst>
          <pc:docMk/>
          <pc:sldMk cId="0" sldId="313"/>
        </pc:sldMkLst>
        <pc:spChg chg="mod">
          <ac:chgData name="Datta, Savari" userId="61c6d349-21ae-4aac-a985-8fe2668f0958" providerId="ADAL" clId="{AE6C5657-3A6F-4469-B155-F0C06F4B53F3}" dt="2023-01-30T22:26:26.789" v="418" actId="20577"/>
          <ac:spMkLst>
            <pc:docMk/>
            <pc:sldMk cId="0" sldId="313"/>
            <ac:spMk id="687" creationId="{00000000-0000-0000-0000-000000000000}"/>
          </ac:spMkLst>
        </pc:spChg>
      </pc:sldChg>
      <pc:sldChg chg="modSp mod">
        <pc:chgData name="Datta, Savari" userId="61c6d349-21ae-4aac-a985-8fe2668f0958" providerId="ADAL" clId="{AE6C5657-3A6F-4469-B155-F0C06F4B53F3}" dt="2023-01-30T22:25:06.998" v="344" actId="20577"/>
        <pc:sldMkLst>
          <pc:docMk/>
          <pc:sldMk cId="0" sldId="314"/>
        </pc:sldMkLst>
        <pc:spChg chg="mod">
          <ac:chgData name="Datta, Savari" userId="61c6d349-21ae-4aac-a985-8fe2668f0958" providerId="ADAL" clId="{AE6C5657-3A6F-4469-B155-F0C06F4B53F3}" dt="2023-01-30T22:25:06.998" v="344" actId="20577"/>
          <ac:spMkLst>
            <pc:docMk/>
            <pc:sldMk cId="0" sldId="314"/>
            <ac:spMk id="696" creationId="{00000000-0000-0000-0000-000000000000}"/>
          </ac:spMkLst>
        </pc:spChg>
      </pc:sldChg>
      <pc:sldChg chg="modSp mod">
        <pc:chgData name="Datta, Savari" userId="61c6d349-21ae-4aac-a985-8fe2668f0958" providerId="ADAL" clId="{AE6C5657-3A6F-4469-B155-F0C06F4B53F3}" dt="2023-01-30T22:25:26.229" v="361" actId="20577"/>
        <pc:sldMkLst>
          <pc:docMk/>
          <pc:sldMk cId="0" sldId="315"/>
        </pc:sldMkLst>
        <pc:spChg chg="mod">
          <ac:chgData name="Datta, Savari" userId="61c6d349-21ae-4aac-a985-8fe2668f0958" providerId="ADAL" clId="{AE6C5657-3A6F-4469-B155-F0C06F4B53F3}" dt="2023-01-30T22:25:26.229" v="361" actId="20577"/>
          <ac:spMkLst>
            <pc:docMk/>
            <pc:sldMk cId="0" sldId="315"/>
            <ac:spMk id="707" creationId="{00000000-0000-0000-0000-000000000000}"/>
          </ac:spMkLst>
        </pc:spChg>
      </pc:sldChg>
      <pc:sldChg chg="modSp mod">
        <pc:chgData name="Datta, Savari" userId="61c6d349-21ae-4aac-a985-8fe2668f0958" providerId="ADAL" clId="{AE6C5657-3A6F-4469-B155-F0C06F4B53F3}" dt="2023-01-30T22:25:40.024" v="376" actId="20577"/>
        <pc:sldMkLst>
          <pc:docMk/>
          <pc:sldMk cId="0" sldId="316"/>
        </pc:sldMkLst>
        <pc:spChg chg="mod">
          <ac:chgData name="Datta, Savari" userId="61c6d349-21ae-4aac-a985-8fe2668f0958" providerId="ADAL" clId="{AE6C5657-3A6F-4469-B155-F0C06F4B53F3}" dt="2023-01-30T22:25:40.024" v="376" actId="20577"/>
          <ac:spMkLst>
            <pc:docMk/>
            <pc:sldMk cId="0" sldId="316"/>
            <ac:spMk id="717" creationId="{00000000-0000-0000-0000-000000000000}"/>
          </ac:spMkLst>
        </pc:spChg>
      </pc:sldChg>
      <pc:sldChg chg="modSp mod">
        <pc:chgData name="Datta, Savari" userId="61c6d349-21ae-4aac-a985-8fe2668f0958" providerId="ADAL" clId="{AE6C5657-3A6F-4469-B155-F0C06F4B53F3}" dt="2023-01-30T22:25:50.470" v="389" actId="20577"/>
        <pc:sldMkLst>
          <pc:docMk/>
          <pc:sldMk cId="0" sldId="317"/>
        </pc:sldMkLst>
        <pc:spChg chg="mod">
          <ac:chgData name="Datta, Savari" userId="61c6d349-21ae-4aac-a985-8fe2668f0958" providerId="ADAL" clId="{AE6C5657-3A6F-4469-B155-F0C06F4B53F3}" dt="2023-01-30T22:25:50.470" v="389" actId="20577"/>
          <ac:spMkLst>
            <pc:docMk/>
            <pc:sldMk cId="0" sldId="317"/>
            <ac:spMk id="728" creationId="{00000000-0000-0000-0000-000000000000}"/>
          </ac:spMkLst>
        </pc:spChg>
      </pc:sldChg>
      <pc:sldChg chg="modSp mod">
        <pc:chgData name="Datta, Savari" userId="61c6d349-21ae-4aac-a985-8fe2668f0958" providerId="ADAL" clId="{AE6C5657-3A6F-4469-B155-F0C06F4B53F3}" dt="2023-01-30T22:51:12.972" v="556" actId="20577"/>
        <pc:sldMkLst>
          <pc:docMk/>
          <pc:sldMk cId="0" sldId="318"/>
        </pc:sldMkLst>
        <pc:spChg chg="mod">
          <ac:chgData name="Datta, Savari" userId="61c6d349-21ae-4aac-a985-8fe2668f0958" providerId="ADAL" clId="{AE6C5657-3A6F-4469-B155-F0C06F4B53F3}" dt="2023-01-30T22:51:12.972" v="556" actId="20577"/>
          <ac:spMkLst>
            <pc:docMk/>
            <pc:sldMk cId="0" sldId="318"/>
            <ac:spMk id="737" creationId="{00000000-0000-0000-0000-000000000000}"/>
          </ac:spMkLst>
        </pc:spChg>
      </pc:sldChg>
      <pc:sldChg chg="modSp mod">
        <pc:chgData name="Datta, Savari" userId="61c6d349-21ae-4aac-a985-8fe2668f0958" providerId="ADAL" clId="{AE6C5657-3A6F-4469-B155-F0C06F4B53F3}" dt="2023-01-30T22:51:30.128" v="576" actId="1076"/>
        <pc:sldMkLst>
          <pc:docMk/>
          <pc:sldMk cId="0" sldId="319"/>
        </pc:sldMkLst>
        <pc:spChg chg="mod">
          <ac:chgData name="Datta, Savari" userId="61c6d349-21ae-4aac-a985-8fe2668f0958" providerId="ADAL" clId="{AE6C5657-3A6F-4469-B155-F0C06F4B53F3}" dt="2023-01-30T22:51:30.128" v="576" actId="1076"/>
          <ac:spMkLst>
            <pc:docMk/>
            <pc:sldMk cId="0" sldId="319"/>
            <ac:spMk id="745" creationId="{00000000-0000-0000-0000-000000000000}"/>
          </ac:spMkLst>
        </pc:spChg>
      </pc:sldChg>
      <pc:sldChg chg="modSp mod">
        <pc:chgData name="Datta, Savari" userId="61c6d349-21ae-4aac-a985-8fe2668f0958" providerId="ADAL" clId="{AE6C5657-3A6F-4469-B155-F0C06F4B53F3}" dt="2023-01-30T22:54:57.215" v="663" actId="20577"/>
        <pc:sldMkLst>
          <pc:docMk/>
          <pc:sldMk cId="0" sldId="321"/>
        </pc:sldMkLst>
        <pc:spChg chg="mod">
          <ac:chgData name="Datta, Savari" userId="61c6d349-21ae-4aac-a985-8fe2668f0958" providerId="ADAL" clId="{AE6C5657-3A6F-4469-B155-F0C06F4B53F3}" dt="2023-01-30T22:54:57.215" v="663" actId="20577"/>
          <ac:spMkLst>
            <pc:docMk/>
            <pc:sldMk cId="0" sldId="321"/>
            <ac:spMk id="767" creationId="{00000000-0000-0000-0000-000000000000}"/>
          </ac:spMkLst>
        </pc:spChg>
      </pc:sldChg>
      <pc:sldChg chg="modSp mod">
        <pc:chgData name="Datta, Savari" userId="61c6d349-21ae-4aac-a985-8fe2668f0958" providerId="ADAL" clId="{AE6C5657-3A6F-4469-B155-F0C06F4B53F3}" dt="2023-01-30T22:33:35.188" v="446" actId="20577"/>
        <pc:sldMkLst>
          <pc:docMk/>
          <pc:sldMk cId="0" sldId="322"/>
        </pc:sldMkLst>
        <pc:spChg chg="mod">
          <ac:chgData name="Datta, Savari" userId="61c6d349-21ae-4aac-a985-8fe2668f0958" providerId="ADAL" clId="{AE6C5657-3A6F-4469-B155-F0C06F4B53F3}" dt="2023-01-30T22:33:35.188" v="446" actId="20577"/>
          <ac:spMkLst>
            <pc:docMk/>
            <pc:sldMk cId="0" sldId="322"/>
            <ac:spMk id="777" creationId="{00000000-0000-0000-0000-000000000000}"/>
          </ac:spMkLst>
        </pc:spChg>
      </pc:sldChg>
      <pc:sldChg chg="modSp mod">
        <pc:chgData name="Datta, Savari" userId="61c6d349-21ae-4aac-a985-8fe2668f0958" providerId="ADAL" clId="{AE6C5657-3A6F-4469-B155-F0C06F4B53F3}" dt="2023-01-30T22:34:28.217" v="448"/>
        <pc:sldMkLst>
          <pc:docMk/>
          <pc:sldMk cId="0" sldId="323"/>
        </pc:sldMkLst>
        <pc:spChg chg="mod">
          <ac:chgData name="Datta, Savari" userId="61c6d349-21ae-4aac-a985-8fe2668f0958" providerId="ADAL" clId="{AE6C5657-3A6F-4469-B155-F0C06F4B53F3}" dt="2023-01-30T22:34:28.217" v="448"/>
          <ac:spMkLst>
            <pc:docMk/>
            <pc:sldMk cId="0" sldId="323"/>
            <ac:spMk id="787" creationId="{00000000-0000-0000-0000-000000000000}"/>
          </ac:spMkLst>
        </pc:spChg>
      </pc:sldChg>
      <pc:sldChg chg="modSp mod">
        <pc:chgData name="Datta, Savari" userId="61c6d349-21ae-4aac-a985-8fe2668f0958" providerId="ADAL" clId="{AE6C5657-3A6F-4469-B155-F0C06F4B53F3}" dt="2023-01-30T22:47:44.679" v="494" actId="20577"/>
        <pc:sldMkLst>
          <pc:docMk/>
          <pc:sldMk cId="0" sldId="324"/>
        </pc:sldMkLst>
        <pc:spChg chg="mod">
          <ac:chgData name="Datta, Savari" userId="61c6d349-21ae-4aac-a985-8fe2668f0958" providerId="ADAL" clId="{AE6C5657-3A6F-4469-B155-F0C06F4B53F3}" dt="2023-01-30T22:47:44.679" v="494" actId="20577"/>
          <ac:spMkLst>
            <pc:docMk/>
            <pc:sldMk cId="0" sldId="324"/>
            <ac:spMk id="795" creationId="{00000000-0000-0000-0000-000000000000}"/>
          </ac:spMkLst>
        </pc:spChg>
      </pc:sldChg>
      <pc:sldChg chg="modSp mod">
        <pc:chgData name="Datta, Savari" userId="61c6d349-21ae-4aac-a985-8fe2668f0958" providerId="ADAL" clId="{AE6C5657-3A6F-4469-B155-F0C06F4B53F3}" dt="2023-01-30T22:36:37.562" v="482" actId="20577"/>
        <pc:sldMkLst>
          <pc:docMk/>
          <pc:sldMk cId="0" sldId="325"/>
        </pc:sldMkLst>
        <pc:spChg chg="mod">
          <ac:chgData name="Datta, Savari" userId="61c6d349-21ae-4aac-a985-8fe2668f0958" providerId="ADAL" clId="{AE6C5657-3A6F-4469-B155-F0C06F4B53F3}" dt="2023-01-30T22:36:37.562" v="482" actId="20577"/>
          <ac:spMkLst>
            <pc:docMk/>
            <pc:sldMk cId="0" sldId="325"/>
            <ac:spMk id="804" creationId="{00000000-0000-0000-0000-000000000000}"/>
          </ac:spMkLst>
        </pc:spChg>
      </pc:sldChg>
      <pc:sldChg chg="modSp mod">
        <pc:chgData name="Datta, Savari" userId="61c6d349-21ae-4aac-a985-8fe2668f0958" providerId="ADAL" clId="{AE6C5657-3A6F-4469-B155-F0C06F4B53F3}" dt="2023-01-30T22:37:06.619" v="484"/>
        <pc:sldMkLst>
          <pc:docMk/>
          <pc:sldMk cId="0" sldId="326"/>
        </pc:sldMkLst>
        <pc:spChg chg="mod">
          <ac:chgData name="Datta, Savari" userId="61c6d349-21ae-4aac-a985-8fe2668f0958" providerId="ADAL" clId="{AE6C5657-3A6F-4469-B155-F0C06F4B53F3}" dt="2023-01-30T22:37:06.619" v="484"/>
          <ac:spMkLst>
            <pc:docMk/>
            <pc:sldMk cId="0" sldId="326"/>
            <ac:spMk id="813" creationId="{00000000-0000-0000-0000-000000000000}"/>
          </ac:spMkLst>
        </pc:spChg>
      </pc:sldChg>
      <pc:sldChg chg="modSp mod">
        <pc:chgData name="Datta, Savari" userId="61c6d349-21ae-4aac-a985-8fe2668f0958" providerId="ADAL" clId="{AE6C5657-3A6F-4469-B155-F0C06F4B53F3}" dt="2023-01-30T22:37:10.186" v="485"/>
        <pc:sldMkLst>
          <pc:docMk/>
          <pc:sldMk cId="0" sldId="327"/>
        </pc:sldMkLst>
        <pc:spChg chg="mod">
          <ac:chgData name="Datta, Savari" userId="61c6d349-21ae-4aac-a985-8fe2668f0958" providerId="ADAL" clId="{AE6C5657-3A6F-4469-B155-F0C06F4B53F3}" dt="2023-01-30T22:37:10.186" v="485"/>
          <ac:spMkLst>
            <pc:docMk/>
            <pc:sldMk cId="0" sldId="327"/>
            <ac:spMk id="822" creationId="{00000000-0000-0000-0000-000000000000}"/>
          </ac:spMkLst>
        </pc:spChg>
      </pc:sldChg>
      <pc:sldChg chg="modSp mod">
        <pc:chgData name="Datta, Savari" userId="61c6d349-21ae-4aac-a985-8fe2668f0958" providerId="ADAL" clId="{AE6C5657-3A6F-4469-B155-F0C06F4B53F3}" dt="2023-01-30T22:47:55.163" v="506" actId="20577"/>
        <pc:sldMkLst>
          <pc:docMk/>
          <pc:sldMk cId="0" sldId="328"/>
        </pc:sldMkLst>
        <pc:spChg chg="mod">
          <ac:chgData name="Datta, Savari" userId="61c6d349-21ae-4aac-a985-8fe2668f0958" providerId="ADAL" clId="{AE6C5657-3A6F-4469-B155-F0C06F4B53F3}" dt="2023-01-30T22:47:55.163" v="506" actId="20577"/>
          <ac:spMkLst>
            <pc:docMk/>
            <pc:sldMk cId="0" sldId="328"/>
            <ac:spMk id="830" creationId="{00000000-0000-0000-0000-000000000000}"/>
          </ac:spMkLst>
        </pc:spChg>
      </pc:sldChg>
      <pc:sldChg chg="modSp mod">
        <pc:chgData name="Datta, Savari" userId="61c6d349-21ae-4aac-a985-8fe2668f0958" providerId="ADAL" clId="{AE6C5657-3A6F-4469-B155-F0C06F4B53F3}" dt="2023-01-30T22:48:54.333" v="518" actId="20577"/>
        <pc:sldMkLst>
          <pc:docMk/>
          <pc:sldMk cId="0" sldId="329"/>
        </pc:sldMkLst>
        <pc:spChg chg="mod">
          <ac:chgData name="Datta, Savari" userId="61c6d349-21ae-4aac-a985-8fe2668f0958" providerId="ADAL" clId="{AE6C5657-3A6F-4469-B155-F0C06F4B53F3}" dt="2023-01-30T22:48:54.333" v="518" actId="20577"/>
          <ac:spMkLst>
            <pc:docMk/>
            <pc:sldMk cId="0" sldId="329"/>
            <ac:spMk id="841" creationId="{00000000-0000-0000-0000-000000000000}"/>
          </ac:spMkLst>
        </pc:spChg>
      </pc:sldChg>
      <pc:sldChg chg="modSp mod">
        <pc:chgData name="Datta, Savari" userId="61c6d349-21ae-4aac-a985-8fe2668f0958" providerId="ADAL" clId="{AE6C5657-3A6F-4469-B155-F0C06F4B53F3}" dt="2023-01-30T22:49:00.932" v="519"/>
        <pc:sldMkLst>
          <pc:docMk/>
          <pc:sldMk cId="0" sldId="330"/>
        </pc:sldMkLst>
        <pc:spChg chg="mod">
          <ac:chgData name="Datta, Savari" userId="61c6d349-21ae-4aac-a985-8fe2668f0958" providerId="ADAL" clId="{AE6C5657-3A6F-4469-B155-F0C06F4B53F3}" dt="2023-01-30T22:49:00.932" v="519"/>
          <ac:spMkLst>
            <pc:docMk/>
            <pc:sldMk cId="0" sldId="330"/>
            <ac:spMk id="852" creationId="{00000000-0000-0000-0000-000000000000}"/>
          </ac:spMkLst>
        </pc:spChg>
      </pc:sldChg>
      <pc:sldChg chg="modSp mod">
        <pc:chgData name="Datta, Savari" userId="61c6d349-21ae-4aac-a985-8fe2668f0958" providerId="ADAL" clId="{AE6C5657-3A6F-4469-B155-F0C06F4B53F3}" dt="2023-01-30T22:49:37.963" v="525"/>
        <pc:sldMkLst>
          <pc:docMk/>
          <pc:sldMk cId="0" sldId="332"/>
        </pc:sldMkLst>
        <pc:spChg chg="mod">
          <ac:chgData name="Datta, Savari" userId="61c6d349-21ae-4aac-a985-8fe2668f0958" providerId="ADAL" clId="{AE6C5657-3A6F-4469-B155-F0C06F4B53F3}" dt="2023-01-30T22:49:37.963" v="525"/>
          <ac:spMkLst>
            <pc:docMk/>
            <pc:sldMk cId="0" sldId="332"/>
            <ac:spMk id="869" creationId="{00000000-0000-0000-0000-000000000000}"/>
          </ac:spMkLst>
        </pc:spChg>
      </pc:sldChg>
      <pc:sldChg chg="modSp mod">
        <pc:chgData name="Datta, Savari" userId="61c6d349-21ae-4aac-a985-8fe2668f0958" providerId="ADAL" clId="{AE6C5657-3A6F-4469-B155-F0C06F4B53F3}" dt="2023-01-30T22:49:40.552" v="526"/>
        <pc:sldMkLst>
          <pc:docMk/>
          <pc:sldMk cId="0" sldId="333"/>
        </pc:sldMkLst>
        <pc:spChg chg="mod">
          <ac:chgData name="Datta, Savari" userId="61c6d349-21ae-4aac-a985-8fe2668f0958" providerId="ADAL" clId="{AE6C5657-3A6F-4469-B155-F0C06F4B53F3}" dt="2023-01-30T22:49:40.552" v="526"/>
          <ac:spMkLst>
            <pc:docMk/>
            <pc:sldMk cId="0" sldId="333"/>
            <ac:spMk id="878" creationId="{00000000-0000-0000-0000-000000000000}"/>
          </ac:spMkLst>
        </pc:spChg>
      </pc:sldChg>
      <pc:sldChg chg="modSp mod">
        <pc:chgData name="Datta, Savari" userId="61c6d349-21ae-4aac-a985-8fe2668f0958" providerId="ADAL" clId="{AE6C5657-3A6F-4469-B155-F0C06F4B53F3}" dt="2023-01-30T22:49:47.234" v="528"/>
        <pc:sldMkLst>
          <pc:docMk/>
          <pc:sldMk cId="0" sldId="334"/>
        </pc:sldMkLst>
        <pc:spChg chg="mod">
          <ac:chgData name="Datta, Savari" userId="61c6d349-21ae-4aac-a985-8fe2668f0958" providerId="ADAL" clId="{AE6C5657-3A6F-4469-B155-F0C06F4B53F3}" dt="2023-01-30T22:49:47.234" v="528"/>
          <ac:spMkLst>
            <pc:docMk/>
            <pc:sldMk cId="0" sldId="334"/>
            <ac:spMk id="887" creationId="{00000000-0000-0000-0000-000000000000}"/>
          </ac:spMkLst>
        </pc:spChg>
      </pc:sldChg>
      <pc:sldChg chg="modSp mod">
        <pc:chgData name="Datta, Savari" userId="61c6d349-21ae-4aac-a985-8fe2668f0958" providerId="ADAL" clId="{AE6C5657-3A6F-4469-B155-F0C06F4B53F3}" dt="2023-01-30T22:49:56.223" v="530"/>
        <pc:sldMkLst>
          <pc:docMk/>
          <pc:sldMk cId="0" sldId="336"/>
        </pc:sldMkLst>
        <pc:spChg chg="mod">
          <ac:chgData name="Datta, Savari" userId="61c6d349-21ae-4aac-a985-8fe2668f0958" providerId="ADAL" clId="{AE6C5657-3A6F-4469-B155-F0C06F4B53F3}" dt="2023-01-30T22:49:56.223" v="530"/>
          <ac:spMkLst>
            <pc:docMk/>
            <pc:sldMk cId="0" sldId="336"/>
            <ac:spMk id="907" creationId="{00000000-0000-0000-0000-000000000000}"/>
          </ac:spMkLst>
        </pc:spChg>
      </pc:sldChg>
      <pc:sldChg chg="modSp mod">
        <pc:chgData name="Datta, Savari" userId="61c6d349-21ae-4aac-a985-8fe2668f0958" providerId="ADAL" clId="{AE6C5657-3A6F-4469-B155-F0C06F4B53F3}" dt="2023-01-30T22:51:45.704" v="579"/>
        <pc:sldMkLst>
          <pc:docMk/>
          <pc:sldMk cId="3459938193" sldId="350"/>
        </pc:sldMkLst>
        <pc:spChg chg="mod">
          <ac:chgData name="Datta, Savari" userId="61c6d349-21ae-4aac-a985-8fe2668f0958" providerId="ADAL" clId="{AE6C5657-3A6F-4469-B155-F0C06F4B53F3}" dt="2023-01-30T22:51:45.704" v="579"/>
          <ac:spMkLst>
            <pc:docMk/>
            <pc:sldMk cId="3459938193" sldId="350"/>
            <ac:spMk id="881" creationId="{00000000-0000-0000-0000-000000000000}"/>
          </ac:spMkLst>
        </pc:spChg>
      </pc:sldChg>
      <pc:sldChg chg="modSp mod">
        <pc:chgData name="Datta, Savari" userId="61c6d349-21ae-4aac-a985-8fe2668f0958" providerId="ADAL" clId="{AE6C5657-3A6F-4469-B155-F0C06F4B53F3}" dt="2023-01-30T22:51:42.991" v="578"/>
        <pc:sldMkLst>
          <pc:docMk/>
          <pc:sldMk cId="211009017" sldId="351"/>
        </pc:sldMkLst>
        <pc:spChg chg="mod">
          <ac:chgData name="Datta, Savari" userId="61c6d349-21ae-4aac-a985-8fe2668f0958" providerId="ADAL" clId="{AE6C5657-3A6F-4469-B155-F0C06F4B53F3}" dt="2023-01-30T22:51:42.991" v="578"/>
          <ac:spMkLst>
            <pc:docMk/>
            <pc:sldMk cId="211009017" sldId="351"/>
            <ac:spMk id="871" creationId="{00000000-0000-0000-0000-000000000000}"/>
          </ac:spMkLst>
        </pc:spChg>
      </pc:sldChg>
      <pc:sldChg chg="addSp modSp">
        <pc:chgData name="Datta, Savari" userId="61c6d349-21ae-4aac-a985-8fe2668f0958" providerId="ADAL" clId="{AE6C5657-3A6F-4469-B155-F0C06F4B53F3}" dt="2023-01-30T22:49:14.263" v="520"/>
        <pc:sldMkLst>
          <pc:docMk/>
          <pc:sldMk cId="1662468093" sldId="352"/>
        </pc:sldMkLst>
        <pc:spChg chg="add mod">
          <ac:chgData name="Datta, Savari" userId="61c6d349-21ae-4aac-a985-8fe2668f0958" providerId="ADAL" clId="{AE6C5657-3A6F-4469-B155-F0C06F4B53F3}" dt="2023-01-30T22:49:14.263" v="520"/>
          <ac:spMkLst>
            <pc:docMk/>
            <pc:sldMk cId="1662468093" sldId="352"/>
            <ac:spMk id="3" creationId="{3D7356C6-DD41-8C93-8E8C-5B7484C40579}"/>
          </ac:spMkLst>
        </pc:spChg>
      </pc:sldChg>
      <pc:sldChg chg="addSp modSp">
        <pc:chgData name="Datta, Savari" userId="61c6d349-21ae-4aac-a985-8fe2668f0958" providerId="ADAL" clId="{AE6C5657-3A6F-4469-B155-F0C06F4B53F3}" dt="2023-01-30T22:49:17.369" v="521"/>
        <pc:sldMkLst>
          <pc:docMk/>
          <pc:sldMk cId="240142753" sldId="353"/>
        </pc:sldMkLst>
        <pc:spChg chg="add mod">
          <ac:chgData name="Datta, Savari" userId="61c6d349-21ae-4aac-a985-8fe2668f0958" providerId="ADAL" clId="{AE6C5657-3A6F-4469-B155-F0C06F4B53F3}" dt="2023-01-30T22:49:17.369" v="521"/>
          <ac:spMkLst>
            <pc:docMk/>
            <pc:sldMk cId="240142753" sldId="353"/>
            <ac:spMk id="3" creationId="{D123A87C-F11A-BBCD-E319-B5CE2D2751DA}"/>
          </ac:spMkLst>
        </pc:spChg>
      </pc:sldChg>
      <pc:sldChg chg="addSp modSp">
        <pc:chgData name="Datta, Savari" userId="61c6d349-21ae-4aac-a985-8fe2668f0958" providerId="ADAL" clId="{AE6C5657-3A6F-4469-B155-F0C06F4B53F3}" dt="2023-01-30T22:49:23.106" v="522"/>
        <pc:sldMkLst>
          <pc:docMk/>
          <pc:sldMk cId="3906641707" sldId="354"/>
        </pc:sldMkLst>
        <pc:spChg chg="add mod">
          <ac:chgData name="Datta, Savari" userId="61c6d349-21ae-4aac-a985-8fe2668f0958" providerId="ADAL" clId="{AE6C5657-3A6F-4469-B155-F0C06F4B53F3}" dt="2023-01-30T22:49:23.106" v="522"/>
          <ac:spMkLst>
            <pc:docMk/>
            <pc:sldMk cId="3906641707" sldId="354"/>
            <ac:spMk id="3" creationId="{1D54436E-9A8F-A8B9-197B-F5984F135574}"/>
          </ac:spMkLst>
        </pc:spChg>
      </pc:sldChg>
      <pc:sldChg chg="addSp modSp">
        <pc:chgData name="Datta, Savari" userId="61c6d349-21ae-4aac-a985-8fe2668f0958" providerId="ADAL" clId="{AE6C5657-3A6F-4469-B155-F0C06F4B53F3}" dt="2023-01-30T22:49:25.709" v="523"/>
        <pc:sldMkLst>
          <pc:docMk/>
          <pc:sldMk cId="1358107534" sldId="355"/>
        </pc:sldMkLst>
        <pc:spChg chg="add mod">
          <ac:chgData name="Datta, Savari" userId="61c6d349-21ae-4aac-a985-8fe2668f0958" providerId="ADAL" clId="{AE6C5657-3A6F-4469-B155-F0C06F4B53F3}" dt="2023-01-30T22:49:25.709" v="523"/>
          <ac:spMkLst>
            <pc:docMk/>
            <pc:sldMk cId="1358107534" sldId="355"/>
            <ac:spMk id="3" creationId="{28386641-471B-438E-A478-CD142D9E54A7}"/>
          </ac:spMkLst>
        </pc:spChg>
      </pc:sldChg>
      <pc:sldChg chg="addSp modSp">
        <pc:chgData name="Datta, Savari" userId="61c6d349-21ae-4aac-a985-8fe2668f0958" providerId="ADAL" clId="{AE6C5657-3A6F-4469-B155-F0C06F4B53F3}" dt="2023-01-30T22:49:27.548" v="524"/>
        <pc:sldMkLst>
          <pc:docMk/>
          <pc:sldMk cId="1740879706" sldId="356"/>
        </pc:sldMkLst>
        <pc:spChg chg="add mod">
          <ac:chgData name="Datta, Savari" userId="61c6d349-21ae-4aac-a985-8fe2668f0958" providerId="ADAL" clId="{AE6C5657-3A6F-4469-B155-F0C06F4B53F3}" dt="2023-01-30T22:49:27.548" v="524"/>
          <ac:spMkLst>
            <pc:docMk/>
            <pc:sldMk cId="1740879706" sldId="356"/>
            <ac:spMk id="3" creationId="{B9F7F3A5-3E8C-E1CF-CE01-192121424C6A}"/>
          </ac:spMkLst>
        </pc:spChg>
      </pc:sldChg>
      <pc:sldChg chg="addSp modSp">
        <pc:chgData name="Datta, Savari" userId="61c6d349-21ae-4aac-a985-8fe2668f0958" providerId="ADAL" clId="{AE6C5657-3A6F-4469-B155-F0C06F4B53F3}" dt="2023-01-30T22:56:38.249" v="668"/>
        <pc:sldMkLst>
          <pc:docMk/>
          <pc:sldMk cId="1212080771" sldId="358"/>
        </pc:sldMkLst>
        <pc:picChg chg="add mod">
          <ac:chgData name="Datta, Savari" userId="61c6d349-21ae-4aac-a985-8fe2668f0958" providerId="ADAL" clId="{AE6C5657-3A6F-4469-B155-F0C06F4B53F3}" dt="2023-01-30T22:56:38.249" v="668"/>
          <ac:picMkLst>
            <pc:docMk/>
            <pc:sldMk cId="1212080771" sldId="358"/>
            <ac:picMk id="6" creationId="{20047E1B-7B88-1783-28FA-59C5D82826AD}"/>
          </ac:picMkLst>
        </pc:picChg>
      </pc:sldChg>
      <pc:sldChg chg="addSp modSp">
        <pc:chgData name="Datta, Savari" userId="61c6d349-21ae-4aac-a985-8fe2668f0958" providerId="ADAL" clId="{AE6C5657-3A6F-4469-B155-F0C06F4B53F3}" dt="2023-01-30T22:56:39.753" v="669"/>
        <pc:sldMkLst>
          <pc:docMk/>
          <pc:sldMk cId="2678199307" sldId="359"/>
        </pc:sldMkLst>
        <pc:picChg chg="add mod">
          <ac:chgData name="Datta, Savari" userId="61c6d349-21ae-4aac-a985-8fe2668f0958" providerId="ADAL" clId="{AE6C5657-3A6F-4469-B155-F0C06F4B53F3}" dt="2023-01-30T22:56:39.753" v="669"/>
          <ac:picMkLst>
            <pc:docMk/>
            <pc:sldMk cId="2678199307" sldId="359"/>
            <ac:picMk id="8" creationId="{44A0665D-A600-F275-5893-A286A751BF0D}"/>
          </ac:picMkLst>
        </pc:picChg>
      </pc:sldChg>
      <pc:sldChg chg="addSp modSp">
        <pc:chgData name="Datta, Savari" userId="61c6d349-21ae-4aac-a985-8fe2668f0958" providerId="ADAL" clId="{AE6C5657-3A6F-4469-B155-F0C06F4B53F3}" dt="2023-01-30T22:56:40.658" v="670"/>
        <pc:sldMkLst>
          <pc:docMk/>
          <pc:sldMk cId="2727589658" sldId="360"/>
        </pc:sldMkLst>
        <pc:picChg chg="add mod">
          <ac:chgData name="Datta, Savari" userId="61c6d349-21ae-4aac-a985-8fe2668f0958" providerId="ADAL" clId="{AE6C5657-3A6F-4469-B155-F0C06F4B53F3}" dt="2023-01-30T22:56:40.658" v="670"/>
          <ac:picMkLst>
            <pc:docMk/>
            <pc:sldMk cId="2727589658" sldId="360"/>
            <ac:picMk id="6" creationId="{8CC44567-F1D0-5C5B-FDF2-CE94426B8074}"/>
          </ac:picMkLst>
        </pc:picChg>
      </pc:sldChg>
      <pc:sldChg chg="addSp delSp modSp mod">
        <pc:chgData name="Datta, Savari" userId="61c6d349-21ae-4aac-a985-8fe2668f0958" providerId="ADAL" clId="{AE6C5657-3A6F-4469-B155-F0C06F4B53F3}" dt="2023-01-30T22:56:54.583" v="672"/>
        <pc:sldMkLst>
          <pc:docMk/>
          <pc:sldMk cId="2606189043" sldId="362"/>
        </pc:sldMkLst>
        <pc:spChg chg="add del">
          <ac:chgData name="Datta, Savari" userId="61c6d349-21ae-4aac-a985-8fe2668f0958" providerId="ADAL" clId="{AE6C5657-3A6F-4469-B155-F0C06F4B53F3}" dt="2023-01-30T22:15:24.345" v="154" actId="22"/>
          <ac:spMkLst>
            <pc:docMk/>
            <pc:sldMk cId="2606189043" sldId="362"/>
            <ac:spMk id="6" creationId="{DBD85F57-2041-4275-9E2D-B99037099869}"/>
          </ac:spMkLst>
        </pc:spChg>
        <pc:spChg chg="add mod">
          <ac:chgData name="Datta, Savari" userId="61c6d349-21ae-4aac-a985-8fe2668f0958" providerId="ADAL" clId="{AE6C5657-3A6F-4469-B155-F0C06F4B53F3}" dt="2023-01-30T22:15:29.975" v="155"/>
          <ac:spMkLst>
            <pc:docMk/>
            <pc:sldMk cId="2606189043" sldId="362"/>
            <ac:spMk id="7" creationId="{EB21A9D3-1C81-0873-0837-26F2D2C8B37C}"/>
          </ac:spMkLst>
        </pc:spChg>
        <pc:picChg chg="add mod">
          <ac:chgData name="Datta, Savari" userId="61c6d349-21ae-4aac-a985-8fe2668f0958" providerId="ADAL" clId="{AE6C5657-3A6F-4469-B155-F0C06F4B53F3}" dt="2023-01-30T22:56:54.583" v="672"/>
          <ac:picMkLst>
            <pc:docMk/>
            <pc:sldMk cId="2606189043" sldId="362"/>
            <ac:picMk id="9" creationId="{D5A6BDD6-072C-F037-DAD8-010AD0D79F7C}"/>
          </ac:picMkLst>
        </pc:picChg>
      </pc:sldChg>
      <pc:sldChg chg="addSp modSp">
        <pc:chgData name="Datta, Savari" userId="61c6d349-21ae-4aac-a985-8fe2668f0958" providerId="ADAL" clId="{AE6C5657-3A6F-4469-B155-F0C06F4B53F3}" dt="2023-01-30T22:56:55.743" v="673"/>
        <pc:sldMkLst>
          <pc:docMk/>
          <pc:sldMk cId="3384635306" sldId="363"/>
        </pc:sldMkLst>
        <pc:spChg chg="add mod">
          <ac:chgData name="Datta, Savari" userId="61c6d349-21ae-4aac-a985-8fe2668f0958" providerId="ADAL" clId="{AE6C5657-3A6F-4469-B155-F0C06F4B53F3}" dt="2023-01-30T22:15:31.932" v="156"/>
          <ac:spMkLst>
            <pc:docMk/>
            <pc:sldMk cId="3384635306" sldId="363"/>
            <ac:spMk id="3" creationId="{116A2ECE-566F-3367-D503-70F065472F3A}"/>
          </ac:spMkLst>
        </pc:spChg>
        <pc:picChg chg="add mod">
          <ac:chgData name="Datta, Savari" userId="61c6d349-21ae-4aac-a985-8fe2668f0958" providerId="ADAL" clId="{AE6C5657-3A6F-4469-B155-F0C06F4B53F3}" dt="2023-01-30T22:56:55.743" v="673"/>
          <ac:picMkLst>
            <pc:docMk/>
            <pc:sldMk cId="3384635306" sldId="363"/>
            <ac:picMk id="6" creationId="{24D19A1D-79FE-134F-A25C-4ADB490B4E6F}"/>
          </ac:picMkLst>
        </pc:picChg>
      </pc:sldChg>
      <pc:sldChg chg="modSp mod">
        <pc:chgData name="Datta, Savari" userId="61c6d349-21ae-4aac-a985-8fe2668f0958" providerId="ADAL" clId="{AE6C5657-3A6F-4469-B155-F0C06F4B53F3}" dt="2023-01-30T22:20:40.794" v="323"/>
        <pc:sldMkLst>
          <pc:docMk/>
          <pc:sldMk cId="79507902" sldId="364"/>
        </pc:sldMkLst>
        <pc:spChg chg="mod">
          <ac:chgData name="Datta, Savari" userId="61c6d349-21ae-4aac-a985-8fe2668f0958" providerId="ADAL" clId="{AE6C5657-3A6F-4469-B155-F0C06F4B53F3}" dt="2023-01-30T22:20:40.794" v="323"/>
          <ac:spMkLst>
            <pc:docMk/>
            <pc:sldMk cId="79507902" sldId="364"/>
            <ac:spMk id="646" creationId="{00000000-0000-0000-0000-000000000000}"/>
          </ac:spMkLst>
        </pc:spChg>
      </pc:sldChg>
      <pc:sldChg chg="modSp mod">
        <pc:chgData name="Datta, Savari" userId="61c6d349-21ae-4aac-a985-8fe2668f0958" providerId="ADAL" clId="{AE6C5657-3A6F-4469-B155-F0C06F4B53F3}" dt="2023-01-30T22:21:08.693" v="330"/>
        <pc:sldMkLst>
          <pc:docMk/>
          <pc:sldMk cId="3593592394" sldId="365"/>
        </pc:sldMkLst>
        <pc:spChg chg="mod">
          <ac:chgData name="Datta, Savari" userId="61c6d349-21ae-4aac-a985-8fe2668f0958" providerId="ADAL" clId="{AE6C5657-3A6F-4469-B155-F0C06F4B53F3}" dt="2023-01-30T22:21:08.693" v="330"/>
          <ac:spMkLst>
            <pc:docMk/>
            <pc:sldMk cId="3593592394" sldId="365"/>
            <ac:spMk id="677" creationId="{00000000-0000-0000-0000-000000000000}"/>
          </ac:spMkLst>
        </pc:spChg>
      </pc:sldChg>
      <pc:sldChg chg="modSp mod">
        <pc:chgData name="Datta, Savari" userId="61c6d349-21ae-4aac-a985-8fe2668f0958" providerId="ADAL" clId="{AE6C5657-3A6F-4469-B155-F0C06F4B53F3}" dt="2023-01-30T22:26:02.348" v="390"/>
        <pc:sldMkLst>
          <pc:docMk/>
          <pc:sldMk cId="488331862" sldId="366"/>
        </pc:sldMkLst>
        <pc:spChg chg="mod">
          <ac:chgData name="Datta, Savari" userId="61c6d349-21ae-4aac-a985-8fe2668f0958" providerId="ADAL" clId="{AE6C5657-3A6F-4469-B155-F0C06F4B53F3}" dt="2023-01-30T22:26:02.348" v="390"/>
          <ac:spMkLst>
            <pc:docMk/>
            <pc:sldMk cId="488331862" sldId="366"/>
            <ac:spMk id="728" creationId="{00000000-0000-0000-0000-000000000000}"/>
          </ac:spMkLst>
        </pc:spChg>
      </pc:sldChg>
      <pc:sldChg chg="addSp modSp">
        <pc:chgData name="Datta, Savari" userId="61c6d349-21ae-4aac-a985-8fe2668f0958" providerId="ADAL" clId="{AE6C5657-3A6F-4469-B155-F0C06F4B53F3}" dt="2023-01-30T22:56:41.717" v="671"/>
        <pc:sldMkLst>
          <pc:docMk/>
          <pc:sldMk cId="2538770945" sldId="367"/>
        </pc:sldMkLst>
        <pc:picChg chg="add mod">
          <ac:chgData name="Datta, Savari" userId="61c6d349-21ae-4aac-a985-8fe2668f0958" providerId="ADAL" clId="{AE6C5657-3A6F-4469-B155-F0C06F4B53F3}" dt="2023-01-30T22:56:41.717" v="671"/>
          <ac:picMkLst>
            <pc:docMk/>
            <pc:sldMk cId="2538770945" sldId="367"/>
            <ac:picMk id="6" creationId="{F0D746F0-F156-837B-D4F1-21B0C1F98F81}"/>
          </ac:picMkLst>
        </pc:picChg>
      </pc:sldChg>
      <pc:sldChg chg="modSp mod">
        <pc:chgData name="Datta, Savari" userId="61c6d349-21ae-4aac-a985-8fe2668f0958" providerId="ADAL" clId="{AE6C5657-3A6F-4469-B155-F0C06F4B53F3}" dt="2023-01-30T22:49:53.156" v="529"/>
        <pc:sldMkLst>
          <pc:docMk/>
          <pc:sldMk cId="2207993948" sldId="369"/>
        </pc:sldMkLst>
        <pc:spChg chg="mod">
          <ac:chgData name="Datta, Savari" userId="61c6d349-21ae-4aac-a985-8fe2668f0958" providerId="ADAL" clId="{AE6C5657-3A6F-4469-B155-F0C06F4B53F3}" dt="2023-01-30T22:49:53.156" v="529"/>
          <ac:spMkLst>
            <pc:docMk/>
            <pc:sldMk cId="2207993948" sldId="369"/>
            <ac:spMk id="897" creationId="{00000000-0000-0000-0000-000000000000}"/>
          </ac:spMkLst>
        </pc:spChg>
      </pc:sldChg>
      <pc:sldChg chg="modSp mod">
        <pc:chgData name="Datta, Savari" userId="61c6d349-21ae-4aac-a985-8fe2668f0958" providerId="ADAL" clId="{AE6C5657-3A6F-4469-B155-F0C06F4B53F3}" dt="2023-01-30T22:12:41.162" v="118" actId="20577"/>
        <pc:sldMkLst>
          <pc:docMk/>
          <pc:sldMk cId="1138205068" sldId="370"/>
        </pc:sldMkLst>
        <pc:spChg chg="mod">
          <ac:chgData name="Datta, Savari" userId="61c6d349-21ae-4aac-a985-8fe2668f0958" providerId="ADAL" clId="{AE6C5657-3A6F-4469-B155-F0C06F4B53F3}" dt="2023-01-30T22:12:41.162" v="118" actId="20577"/>
          <ac:spMkLst>
            <pc:docMk/>
            <pc:sldMk cId="1138205068" sldId="370"/>
            <ac:spMk id="498" creationId="{00000000-0000-0000-0000-000000000000}"/>
          </ac:spMkLst>
        </pc:spChg>
      </pc:sldChg>
      <pc:sldChg chg="modSp mod">
        <pc:chgData name="Datta, Savari" userId="61c6d349-21ae-4aac-a985-8fe2668f0958" providerId="ADAL" clId="{AE6C5657-3A6F-4469-B155-F0C06F4B53F3}" dt="2023-01-30T22:12:35.779" v="112" actId="20577"/>
        <pc:sldMkLst>
          <pc:docMk/>
          <pc:sldMk cId="4172364885" sldId="371"/>
        </pc:sldMkLst>
        <pc:spChg chg="mod">
          <ac:chgData name="Datta, Savari" userId="61c6d349-21ae-4aac-a985-8fe2668f0958" providerId="ADAL" clId="{AE6C5657-3A6F-4469-B155-F0C06F4B53F3}" dt="2023-01-30T22:12:35.779" v="112" actId="20577"/>
          <ac:spMkLst>
            <pc:docMk/>
            <pc:sldMk cId="4172364885" sldId="371"/>
            <ac:spMk id="498" creationId="{00000000-0000-0000-0000-000000000000}"/>
          </ac:spMkLst>
        </pc:spChg>
      </pc:sldChg>
      <pc:sldChg chg="modSp mod">
        <pc:chgData name="Datta, Savari" userId="61c6d349-21ae-4aac-a985-8fe2668f0958" providerId="ADAL" clId="{AE6C5657-3A6F-4469-B155-F0C06F4B53F3}" dt="2023-01-30T22:36:50.014" v="483"/>
        <pc:sldMkLst>
          <pc:docMk/>
          <pc:sldMk cId="4256753057" sldId="372"/>
        </pc:sldMkLst>
        <pc:spChg chg="mod">
          <ac:chgData name="Datta, Savari" userId="61c6d349-21ae-4aac-a985-8fe2668f0958" providerId="ADAL" clId="{AE6C5657-3A6F-4469-B155-F0C06F4B53F3}" dt="2023-01-30T22:36:50.014" v="483"/>
          <ac:spMkLst>
            <pc:docMk/>
            <pc:sldMk cId="4256753057" sldId="372"/>
            <ac:spMk id="804" creationId="{00000000-0000-0000-0000-000000000000}"/>
          </ac:spMkLst>
        </pc:spChg>
      </pc:sldChg>
      <pc:sldChg chg="modSp mod">
        <pc:chgData name="Datta, Savari" userId="61c6d349-21ae-4aac-a985-8fe2668f0958" providerId="ADAL" clId="{AE6C5657-3A6F-4469-B155-F0C06F4B53F3}" dt="2023-01-30T22:49:43.400" v="527"/>
        <pc:sldMkLst>
          <pc:docMk/>
          <pc:sldMk cId="1043599454" sldId="373"/>
        </pc:sldMkLst>
        <pc:spChg chg="mod">
          <ac:chgData name="Datta, Savari" userId="61c6d349-21ae-4aac-a985-8fe2668f0958" providerId="ADAL" clId="{AE6C5657-3A6F-4469-B155-F0C06F4B53F3}" dt="2023-01-30T22:49:43.400" v="527"/>
          <ac:spMkLst>
            <pc:docMk/>
            <pc:sldMk cId="1043599454" sldId="373"/>
            <ac:spMk id="878" creationId="{00000000-0000-0000-0000-000000000000}"/>
          </ac:spMkLst>
        </pc:spChg>
      </pc:sldChg>
      <pc:sldChg chg="modSp mod">
        <pc:chgData name="Datta, Savari" userId="61c6d349-21ae-4aac-a985-8fe2668f0958" providerId="ADAL" clId="{AE6C5657-3A6F-4469-B155-F0C06F4B53F3}" dt="2023-01-30T22:20:57.369" v="327"/>
        <pc:sldMkLst>
          <pc:docMk/>
          <pc:sldMk cId="3343671724" sldId="374"/>
        </pc:sldMkLst>
        <pc:spChg chg="mod">
          <ac:chgData name="Datta, Savari" userId="61c6d349-21ae-4aac-a985-8fe2668f0958" providerId="ADAL" clId="{AE6C5657-3A6F-4469-B155-F0C06F4B53F3}" dt="2023-01-30T22:20:57.369" v="327"/>
          <ac:spMkLst>
            <pc:docMk/>
            <pc:sldMk cId="3343671724" sldId="374"/>
            <ac:spMk id="656" creationId="{00000000-0000-0000-0000-000000000000}"/>
          </ac:spMkLst>
        </pc:spChg>
      </pc:sldChg>
      <pc:sldChg chg="modSp mod">
        <pc:chgData name="Datta, Savari" userId="61c6d349-21ae-4aac-a985-8fe2668f0958" providerId="ADAL" clId="{AE6C5657-3A6F-4469-B155-F0C06F4B53F3}" dt="2023-01-30T22:20:47.812" v="325"/>
        <pc:sldMkLst>
          <pc:docMk/>
          <pc:sldMk cId="3170254615" sldId="375"/>
        </pc:sldMkLst>
        <pc:spChg chg="mod">
          <ac:chgData name="Datta, Savari" userId="61c6d349-21ae-4aac-a985-8fe2668f0958" providerId="ADAL" clId="{AE6C5657-3A6F-4469-B155-F0C06F4B53F3}" dt="2023-01-30T22:20:47.812" v="325"/>
          <ac:spMkLst>
            <pc:docMk/>
            <pc:sldMk cId="3170254615" sldId="375"/>
            <ac:spMk id="656" creationId="{00000000-0000-0000-0000-000000000000}"/>
          </ac:spMkLst>
        </pc:spChg>
      </pc:sldChg>
      <pc:sldChg chg="modSp mod">
        <pc:chgData name="Datta, Savari" userId="61c6d349-21ae-4aac-a985-8fe2668f0958" providerId="ADAL" clId="{AE6C5657-3A6F-4469-B155-F0C06F4B53F3}" dt="2023-01-30T22:20:50.841" v="326"/>
        <pc:sldMkLst>
          <pc:docMk/>
          <pc:sldMk cId="1155021626" sldId="376"/>
        </pc:sldMkLst>
        <pc:spChg chg="mod">
          <ac:chgData name="Datta, Savari" userId="61c6d349-21ae-4aac-a985-8fe2668f0958" providerId="ADAL" clId="{AE6C5657-3A6F-4469-B155-F0C06F4B53F3}" dt="2023-01-30T22:20:50.841" v="326"/>
          <ac:spMkLst>
            <pc:docMk/>
            <pc:sldMk cId="1155021626" sldId="376"/>
            <ac:spMk id="656" creationId="{00000000-0000-0000-0000-000000000000}"/>
          </ac:spMkLst>
        </pc:spChg>
      </pc:sldChg>
      <pc:sldChg chg="modSp mod">
        <pc:chgData name="Datta, Savari" userId="61c6d349-21ae-4aac-a985-8fe2668f0958" providerId="ADAL" clId="{AE6C5657-3A6F-4469-B155-F0C06F4B53F3}" dt="2023-01-30T22:34:00.449" v="447"/>
        <pc:sldMkLst>
          <pc:docMk/>
          <pc:sldMk cId="998988999" sldId="377"/>
        </pc:sldMkLst>
        <pc:spChg chg="mod">
          <ac:chgData name="Datta, Savari" userId="61c6d349-21ae-4aac-a985-8fe2668f0958" providerId="ADAL" clId="{AE6C5657-3A6F-4469-B155-F0C06F4B53F3}" dt="2023-01-30T22:34:00.449" v="447"/>
          <ac:spMkLst>
            <pc:docMk/>
            <pc:sldMk cId="998988999" sldId="377"/>
            <ac:spMk id="777" creationId="{00000000-0000-0000-0000-000000000000}"/>
          </ac:spMkLst>
        </pc:spChg>
      </pc:sldChg>
    </pc:docChg>
  </pc:docChgLst>
  <pc:docChgLst>
    <pc:chgData name="Falzone, Dylan T." userId="S::dylan.falzone@ufl.edu::8182e420-dd68-4d78-8626-223a88696ff9" providerId="AD" clId="Web-{B073E53A-60D6-4863-B43D-BF1F7C42BDF6}"/>
    <pc:docChg chg="modSld">
      <pc:chgData name="Falzone, Dylan T." userId="S::dylan.falzone@ufl.edu::8182e420-dd68-4d78-8626-223a88696ff9" providerId="AD" clId="Web-{B073E53A-60D6-4863-B43D-BF1F7C42BDF6}" dt="2023-02-01T00:59:30.138" v="23"/>
      <pc:docMkLst>
        <pc:docMk/>
      </pc:docMkLst>
      <pc:sldChg chg="modSp">
        <pc:chgData name="Falzone, Dylan T." userId="S::dylan.falzone@ufl.edu::8182e420-dd68-4d78-8626-223a88696ff9" providerId="AD" clId="Web-{B073E53A-60D6-4863-B43D-BF1F7C42BDF6}" dt="2023-02-01T00:59:30.138" v="23"/>
        <pc:sldMkLst>
          <pc:docMk/>
          <pc:sldMk cId="1740879706" sldId="356"/>
        </pc:sldMkLst>
        <pc:graphicFrameChg chg="mod modGraphic">
          <ac:chgData name="Falzone, Dylan T." userId="S::dylan.falzone@ufl.edu::8182e420-dd68-4d78-8626-223a88696ff9" providerId="AD" clId="Web-{B073E53A-60D6-4863-B43D-BF1F7C42BDF6}" dt="2023-02-01T00:59:30.138" v="23"/>
          <ac:graphicFrameMkLst>
            <pc:docMk/>
            <pc:sldMk cId="1740879706" sldId="356"/>
            <ac:graphicFrameMk id="5" creationId="{11574921-B36B-BFA7-2754-E6526ABAAFDC}"/>
          </ac:graphicFrameMkLst>
        </pc:graphicFrameChg>
      </pc:sldChg>
    </pc:docChg>
  </pc:docChgLst>
  <pc:docChgLst>
    <pc:chgData name="Rey, Jordi" userId="S::jordi.rey@ufl.edu::e8eb87d1-9304-4c4c-b17d-4684dbee226f" providerId="AD" clId="Web-{E9A0C320-A67C-4D57-B273-15628C041DAA}"/>
    <pc:docChg chg="modSld">
      <pc:chgData name="Rey, Jordi" userId="S::jordi.rey@ufl.edu::e8eb87d1-9304-4c4c-b17d-4684dbee226f" providerId="AD" clId="Web-{E9A0C320-A67C-4D57-B273-15628C041DAA}" dt="2023-01-30T20:40:08.340" v="681"/>
      <pc:docMkLst>
        <pc:docMk/>
      </pc:docMkLst>
      <pc:sldChg chg="addSp delSp modSp">
        <pc:chgData name="Rey, Jordi" userId="S::jordi.rey@ufl.edu::e8eb87d1-9304-4c4c-b17d-4684dbee226f" providerId="AD" clId="Web-{E9A0C320-A67C-4D57-B273-15628C041DAA}" dt="2023-01-30T20:40:08.340" v="681"/>
        <pc:sldMkLst>
          <pc:docMk/>
          <pc:sldMk cId="0" sldId="279"/>
        </pc:sldMkLst>
        <pc:graphicFrameChg chg="add del mod">
          <ac:chgData name="Rey, Jordi" userId="S::jordi.rey@ufl.edu::e8eb87d1-9304-4c4c-b17d-4684dbee226f" providerId="AD" clId="Web-{E9A0C320-A67C-4D57-B273-15628C041DAA}" dt="2023-01-30T20:16:35.183" v="226"/>
          <ac:graphicFrameMkLst>
            <pc:docMk/>
            <pc:sldMk cId="0" sldId="279"/>
            <ac:graphicFrameMk id="5" creationId="{38195B24-B2E2-01FE-213B-9593FF65A9F8}"/>
          </ac:graphicFrameMkLst>
        </pc:graphicFrameChg>
        <pc:graphicFrameChg chg="add mod modGraphic">
          <ac:chgData name="Rey, Jordi" userId="S::jordi.rey@ufl.edu::e8eb87d1-9304-4c4c-b17d-4684dbee226f" providerId="AD" clId="Web-{E9A0C320-A67C-4D57-B273-15628C041DAA}" dt="2023-01-30T20:40:08.340" v="681"/>
          <ac:graphicFrameMkLst>
            <pc:docMk/>
            <pc:sldMk cId="0" sldId="279"/>
            <ac:graphicFrameMk id="7" creationId="{651A9774-6030-79A1-8674-97239B63E044}"/>
          </ac:graphicFrameMkLst>
        </pc:graphicFrameChg>
      </pc:sldChg>
      <pc:sldChg chg="modSp">
        <pc:chgData name="Rey, Jordi" userId="S::jordi.rey@ufl.edu::e8eb87d1-9304-4c4c-b17d-4684dbee226f" providerId="AD" clId="Web-{E9A0C320-A67C-4D57-B273-15628C041DAA}" dt="2023-01-30T20:05:53.084" v="224" actId="20577"/>
        <pc:sldMkLst>
          <pc:docMk/>
          <pc:sldMk cId="0" sldId="326"/>
        </pc:sldMkLst>
        <pc:spChg chg="mod">
          <ac:chgData name="Rey, Jordi" userId="S::jordi.rey@ufl.edu::e8eb87d1-9304-4c4c-b17d-4684dbee226f" providerId="AD" clId="Web-{E9A0C320-A67C-4D57-B273-15628C041DAA}" dt="2023-01-30T20:05:53.084" v="224" actId="20577"/>
          <ac:spMkLst>
            <pc:docMk/>
            <pc:sldMk cId="0" sldId="326"/>
            <ac:spMk id="812" creationId="{00000000-0000-0000-0000-000000000000}"/>
          </ac:spMkLst>
        </pc:spChg>
      </pc:sldChg>
      <pc:sldChg chg="addSp delSp modSp">
        <pc:chgData name="Rey, Jordi" userId="S::jordi.rey@ufl.edu::e8eb87d1-9304-4c4c-b17d-4684dbee226f" providerId="AD" clId="Web-{E9A0C320-A67C-4D57-B273-15628C041DAA}" dt="2023-01-30T19:47:14.218" v="30" actId="20577"/>
        <pc:sldMkLst>
          <pc:docMk/>
          <pc:sldMk cId="0" sldId="327"/>
        </pc:sldMkLst>
        <pc:spChg chg="mod">
          <ac:chgData name="Rey, Jordi" userId="S::jordi.rey@ufl.edu::e8eb87d1-9304-4c4c-b17d-4684dbee226f" providerId="AD" clId="Web-{E9A0C320-A67C-4D57-B273-15628C041DAA}" dt="2023-01-30T19:47:14.218" v="30" actId="20577"/>
          <ac:spMkLst>
            <pc:docMk/>
            <pc:sldMk cId="0" sldId="327"/>
            <ac:spMk id="821" creationId="{00000000-0000-0000-0000-000000000000}"/>
          </ac:spMkLst>
        </pc:spChg>
        <pc:picChg chg="add del mod">
          <ac:chgData name="Rey, Jordi" userId="S::jordi.rey@ufl.edu::e8eb87d1-9304-4c4c-b17d-4684dbee226f" providerId="AD" clId="Web-{E9A0C320-A67C-4D57-B273-15628C041DAA}" dt="2023-01-30T19:46:32.341" v="16"/>
          <ac:picMkLst>
            <pc:docMk/>
            <pc:sldMk cId="0" sldId="327"/>
            <ac:picMk id="3" creationId="{F978E321-381C-B775-4713-2ECF8CD66C7D}"/>
          </ac:picMkLst>
        </pc:picChg>
        <pc:picChg chg="add del mod">
          <ac:chgData name="Rey, Jordi" userId="S::jordi.rey@ufl.edu::e8eb87d1-9304-4c4c-b17d-4684dbee226f" providerId="AD" clId="Web-{E9A0C320-A67C-4D57-B273-15628C041DAA}" dt="2023-01-30T19:45:37.621" v="9"/>
          <ac:picMkLst>
            <pc:docMk/>
            <pc:sldMk cId="0" sldId="327"/>
            <ac:picMk id="4" creationId="{5231CB20-142A-0F77-09D1-A046AAF47C31}"/>
          </ac:picMkLst>
        </pc:picChg>
        <pc:picChg chg="add del mod">
          <ac:chgData name="Rey, Jordi" userId="S::jordi.rey@ufl.edu::e8eb87d1-9304-4c4c-b17d-4684dbee226f" providerId="AD" clId="Web-{E9A0C320-A67C-4D57-B273-15628C041DAA}" dt="2023-01-30T19:45:43.824" v="13"/>
          <ac:picMkLst>
            <pc:docMk/>
            <pc:sldMk cId="0" sldId="327"/>
            <ac:picMk id="5" creationId="{A2098E84-1252-BEE8-6542-72723DD5E0F1}"/>
          </ac:picMkLst>
        </pc:picChg>
        <pc:picChg chg="add del mod">
          <ac:chgData name="Rey, Jordi" userId="S::jordi.rey@ufl.edu::e8eb87d1-9304-4c4c-b17d-4684dbee226f" providerId="AD" clId="Web-{E9A0C320-A67C-4D57-B273-15628C041DAA}" dt="2023-01-30T19:45:58.481" v="15"/>
          <ac:picMkLst>
            <pc:docMk/>
            <pc:sldMk cId="0" sldId="327"/>
            <ac:picMk id="6" creationId="{449537BC-3367-1705-A329-089226EE6A56}"/>
          </ac:picMkLst>
        </pc:picChg>
      </pc:sldChg>
      <pc:sldChg chg="modSp">
        <pc:chgData name="Rey, Jordi" userId="S::jordi.rey@ufl.edu::e8eb87d1-9304-4c4c-b17d-4684dbee226f" providerId="AD" clId="Web-{E9A0C320-A67C-4D57-B273-15628C041DAA}" dt="2023-01-30T20:03:54.626" v="164" actId="20577"/>
        <pc:sldMkLst>
          <pc:docMk/>
          <pc:sldMk cId="4256753057" sldId="372"/>
        </pc:sldMkLst>
        <pc:spChg chg="mod">
          <ac:chgData name="Rey, Jordi" userId="S::jordi.rey@ufl.edu::e8eb87d1-9304-4c4c-b17d-4684dbee226f" providerId="AD" clId="Web-{E9A0C320-A67C-4D57-B273-15628C041DAA}" dt="2023-01-30T20:03:54.626" v="164" actId="20577"/>
          <ac:spMkLst>
            <pc:docMk/>
            <pc:sldMk cId="4256753057" sldId="372"/>
            <ac:spMk id="801" creationId="{00000000-0000-0000-0000-000000000000}"/>
          </ac:spMkLst>
        </pc:spChg>
      </pc:sldChg>
    </pc:docChg>
  </pc:docChgLst>
  <pc:docChgLst>
    <pc:chgData name="Savari Datta" userId="61c6d349-21ae-4aac-a985-8fe2668f0958" providerId="ADAL" clId="{E6906B27-450B-4220-8C21-7C783AE11E68}"/>
    <pc:docChg chg="undo custSel addSld modSld">
      <pc:chgData name="Savari Datta" userId="61c6d349-21ae-4aac-a985-8fe2668f0958" providerId="ADAL" clId="{E6906B27-450B-4220-8C21-7C783AE11E68}" dt="2023-02-01T02:08:52.935" v="2439" actId="1076"/>
      <pc:docMkLst>
        <pc:docMk/>
      </pc:docMkLst>
      <pc:sldChg chg="modSp mod">
        <pc:chgData name="Savari Datta" userId="61c6d349-21ae-4aac-a985-8fe2668f0958" providerId="ADAL" clId="{E6906B27-450B-4220-8C21-7C783AE11E68}" dt="2023-02-01T01:51:28.367" v="2279" actId="20577"/>
        <pc:sldMkLst>
          <pc:docMk/>
          <pc:sldMk cId="0" sldId="257"/>
        </pc:sldMkLst>
        <pc:graphicFrameChg chg="modGraphic">
          <ac:chgData name="Savari Datta" userId="61c6d349-21ae-4aac-a985-8fe2668f0958" providerId="ADAL" clId="{E6906B27-450B-4220-8C21-7C783AE11E68}" dt="2023-02-01T01:51:28.367" v="2279" actId="20577"/>
          <ac:graphicFrameMkLst>
            <pc:docMk/>
            <pc:sldMk cId="0" sldId="257"/>
            <ac:graphicFrameMk id="6" creationId="{939D4B93-774D-F0BD-A80D-880194EB5F59}"/>
          </ac:graphicFrameMkLst>
        </pc:graphicFrameChg>
      </pc:sldChg>
      <pc:sldChg chg="delCm">
        <pc:chgData name="Savari Datta" userId="61c6d349-21ae-4aac-a985-8fe2668f0958" providerId="ADAL" clId="{E6906B27-450B-4220-8C21-7C783AE11E68}" dt="2023-01-31T23:22:50.730" v="0"/>
        <pc:sldMkLst>
          <pc:docMk/>
          <pc:sldMk cId="0" sldId="263"/>
        </pc:sldMkLst>
      </pc:sldChg>
      <pc:sldChg chg="modSp mod">
        <pc:chgData name="Savari Datta" userId="61c6d349-21ae-4aac-a985-8fe2668f0958" providerId="ADAL" clId="{E6906B27-450B-4220-8C21-7C783AE11E68}" dt="2023-01-31T23:58:28.332" v="658" actId="207"/>
        <pc:sldMkLst>
          <pc:docMk/>
          <pc:sldMk cId="0" sldId="264"/>
        </pc:sldMkLst>
        <pc:graphicFrameChg chg="modGraphic">
          <ac:chgData name="Savari Datta" userId="61c6d349-21ae-4aac-a985-8fe2668f0958" providerId="ADAL" clId="{E6906B27-450B-4220-8C21-7C783AE11E68}" dt="2023-01-31T23:58:28.332" v="658" actId="207"/>
          <ac:graphicFrameMkLst>
            <pc:docMk/>
            <pc:sldMk cId="0" sldId="264"/>
            <ac:graphicFrameMk id="4" creationId="{7EEA8893-21FD-125D-C329-6EEB7EC09A0B}"/>
          </ac:graphicFrameMkLst>
        </pc:graphicFrameChg>
      </pc:sldChg>
      <pc:sldChg chg="addSp modSp mod addCm delCm">
        <pc:chgData name="Savari Datta" userId="61c6d349-21ae-4aac-a985-8fe2668f0958" providerId="ADAL" clId="{E6906B27-450B-4220-8C21-7C783AE11E68}" dt="2023-02-01T01:06:54.165" v="1447" actId="20577"/>
        <pc:sldMkLst>
          <pc:docMk/>
          <pc:sldMk cId="0" sldId="265"/>
        </pc:sldMkLst>
        <pc:spChg chg="mod">
          <ac:chgData name="Savari Datta" userId="61c6d349-21ae-4aac-a985-8fe2668f0958" providerId="ADAL" clId="{E6906B27-450B-4220-8C21-7C783AE11E68}" dt="2023-02-01T01:06:30.042" v="1445" actId="20577"/>
          <ac:spMkLst>
            <pc:docMk/>
            <pc:sldMk cId="0" sldId="265"/>
            <ac:spMk id="3" creationId="{813AA543-87C1-DDD4-61AB-51597D8EECDE}"/>
          </ac:spMkLst>
        </pc:spChg>
        <pc:spChg chg="add mod">
          <ac:chgData name="Savari Datta" userId="61c6d349-21ae-4aac-a985-8fe2668f0958" providerId="ADAL" clId="{E6906B27-450B-4220-8C21-7C783AE11E68}" dt="2023-02-01T01:01:38.750" v="1399" actId="1076"/>
          <ac:spMkLst>
            <pc:docMk/>
            <pc:sldMk cId="0" sldId="265"/>
            <ac:spMk id="5" creationId="{C2A04984-8296-6456-A0E2-22DCA6235687}"/>
          </ac:spMkLst>
        </pc:spChg>
        <pc:spChg chg="mod">
          <ac:chgData name="Savari Datta" userId="61c6d349-21ae-4aac-a985-8fe2668f0958" providerId="ADAL" clId="{E6906B27-450B-4220-8C21-7C783AE11E68}" dt="2023-02-01T01:06:54.165" v="1447" actId="20577"/>
          <ac:spMkLst>
            <pc:docMk/>
            <pc:sldMk cId="0" sldId="265"/>
            <ac:spMk id="34" creationId="{9FD94AF8-0DCD-4666-BF25-FE97EB3F8181}"/>
          </ac:spMkLst>
        </pc:spChg>
      </pc:sldChg>
      <pc:sldChg chg="addSp delSp modSp mod addCm delCm">
        <pc:chgData name="Savari Datta" userId="61c6d349-21ae-4aac-a985-8fe2668f0958" providerId="ADAL" clId="{E6906B27-450B-4220-8C21-7C783AE11E68}" dt="2023-02-01T00:53:59.548" v="1340"/>
        <pc:sldMkLst>
          <pc:docMk/>
          <pc:sldMk cId="0" sldId="267"/>
        </pc:sldMkLst>
        <pc:spChg chg="add del mod">
          <ac:chgData name="Savari Datta" userId="61c6d349-21ae-4aac-a985-8fe2668f0958" providerId="ADAL" clId="{E6906B27-450B-4220-8C21-7C783AE11E68}" dt="2023-02-01T00:44:39.096" v="1261" actId="478"/>
          <ac:spMkLst>
            <pc:docMk/>
            <pc:sldMk cId="0" sldId="267"/>
            <ac:spMk id="15" creationId="{460CBC20-4C34-FFFD-68AF-FBACD3914D09}"/>
          </ac:spMkLst>
        </pc:spChg>
        <pc:spChg chg="del">
          <ac:chgData name="Savari Datta" userId="61c6d349-21ae-4aac-a985-8fe2668f0958" providerId="ADAL" clId="{E6906B27-450B-4220-8C21-7C783AE11E68}" dt="2023-02-01T00:44:31.067" v="1260" actId="478"/>
          <ac:spMkLst>
            <pc:docMk/>
            <pc:sldMk cId="0" sldId="267"/>
            <ac:spMk id="217" creationId="{00000000-0000-0000-0000-000000000000}"/>
          </ac:spMkLst>
        </pc:spChg>
      </pc:sldChg>
      <pc:sldChg chg="modSp mod">
        <pc:chgData name="Savari Datta" userId="61c6d349-21ae-4aac-a985-8fe2668f0958" providerId="ADAL" clId="{E6906B27-450B-4220-8C21-7C783AE11E68}" dt="2023-02-01T01:40:01.878" v="2232" actId="14100"/>
        <pc:sldMkLst>
          <pc:docMk/>
          <pc:sldMk cId="0" sldId="277"/>
        </pc:sldMkLst>
        <pc:spChg chg="mod">
          <ac:chgData name="Savari Datta" userId="61c6d349-21ae-4aac-a985-8fe2668f0958" providerId="ADAL" clId="{E6906B27-450B-4220-8C21-7C783AE11E68}" dt="2023-02-01T01:40:01.878" v="2232" actId="14100"/>
          <ac:spMkLst>
            <pc:docMk/>
            <pc:sldMk cId="0" sldId="277"/>
            <ac:spMk id="321" creationId="{00000000-0000-0000-0000-000000000000}"/>
          </ac:spMkLst>
        </pc:spChg>
      </pc:sldChg>
      <pc:sldChg chg="modSp mod delCm">
        <pc:chgData name="Savari Datta" userId="61c6d349-21ae-4aac-a985-8fe2668f0958" providerId="ADAL" clId="{E6906B27-450B-4220-8C21-7C783AE11E68}" dt="2023-02-01T00:54:39.080" v="1346" actId="113"/>
        <pc:sldMkLst>
          <pc:docMk/>
          <pc:sldMk cId="0" sldId="278"/>
        </pc:sldMkLst>
        <pc:spChg chg="mod">
          <ac:chgData name="Savari Datta" userId="61c6d349-21ae-4aac-a985-8fe2668f0958" providerId="ADAL" clId="{E6906B27-450B-4220-8C21-7C783AE11E68}" dt="2023-02-01T00:54:39.080" v="1346" actId="113"/>
          <ac:spMkLst>
            <pc:docMk/>
            <pc:sldMk cId="0" sldId="278"/>
            <ac:spMk id="329" creationId="{00000000-0000-0000-0000-000000000000}"/>
          </ac:spMkLst>
        </pc:spChg>
      </pc:sldChg>
      <pc:sldChg chg="modSp mod">
        <pc:chgData name="Savari Datta" userId="61c6d349-21ae-4aac-a985-8fe2668f0958" providerId="ADAL" clId="{E6906B27-450B-4220-8C21-7C783AE11E68}" dt="2023-02-01T00:55:17.520" v="1353" actId="208"/>
        <pc:sldMkLst>
          <pc:docMk/>
          <pc:sldMk cId="0" sldId="279"/>
        </pc:sldMkLst>
        <pc:spChg chg="mod">
          <ac:chgData name="Savari Datta" userId="61c6d349-21ae-4aac-a985-8fe2668f0958" providerId="ADAL" clId="{E6906B27-450B-4220-8C21-7C783AE11E68}" dt="2023-02-01T00:55:17.520" v="1353" actId="208"/>
          <ac:spMkLst>
            <pc:docMk/>
            <pc:sldMk cId="0" sldId="279"/>
            <ac:spMk id="3" creationId="{E7F83A3C-5AC3-E77C-1BE5-BF42272F9172}"/>
          </ac:spMkLst>
        </pc:spChg>
      </pc:sldChg>
      <pc:sldChg chg="modSp mod">
        <pc:chgData name="Savari Datta" userId="61c6d349-21ae-4aac-a985-8fe2668f0958" providerId="ADAL" clId="{E6906B27-450B-4220-8C21-7C783AE11E68}" dt="2023-02-01T01:52:24.847" v="2280" actId="207"/>
        <pc:sldMkLst>
          <pc:docMk/>
          <pc:sldMk cId="0" sldId="281"/>
        </pc:sldMkLst>
        <pc:graphicFrameChg chg="modGraphic">
          <ac:chgData name="Savari Datta" userId="61c6d349-21ae-4aac-a985-8fe2668f0958" providerId="ADAL" clId="{E6906B27-450B-4220-8C21-7C783AE11E68}" dt="2023-02-01T01:52:24.847" v="2280" actId="207"/>
          <ac:graphicFrameMkLst>
            <pc:docMk/>
            <pc:sldMk cId="0" sldId="281"/>
            <ac:graphicFrameMk id="3" creationId="{B1B22158-27C7-6784-251C-E27981FD2E24}"/>
          </ac:graphicFrameMkLst>
        </pc:graphicFrameChg>
      </pc:sldChg>
      <pc:sldChg chg="addSp modSp mod delCm">
        <pc:chgData name="Savari Datta" userId="61c6d349-21ae-4aac-a985-8fe2668f0958" providerId="ADAL" clId="{E6906B27-450B-4220-8C21-7C783AE11E68}" dt="2023-02-01T01:54:18.109" v="2404"/>
        <pc:sldMkLst>
          <pc:docMk/>
          <pc:sldMk cId="0" sldId="285"/>
        </pc:sldMkLst>
        <pc:spChg chg="mod">
          <ac:chgData name="Savari Datta" userId="61c6d349-21ae-4aac-a985-8fe2668f0958" providerId="ADAL" clId="{E6906B27-450B-4220-8C21-7C783AE11E68}" dt="2023-02-01T01:30:09.325" v="2180" actId="313"/>
          <ac:spMkLst>
            <pc:docMk/>
            <pc:sldMk cId="0" sldId="285"/>
            <ac:spMk id="8" creationId="{41F3FBBE-72B7-A7A5-0CE7-6344A0492BC8}"/>
          </ac:spMkLst>
        </pc:spChg>
        <pc:spChg chg="mod">
          <ac:chgData name="Savari Datta" userId="61c6d349-21ae-4aac-a985-8fe2668f0958" providerId="ADAL" clId="{E6906B27-450B-4220-8C21-7C783AE11E68}" dt="2023-02-01T00:56:41.906" v="1377" actId="1076"/>
          <ac:spMkLst>
            <pc:docMk/>
            <pc:sldMk cId="0" sldId="285"/>
            <ac:spMk id="13" creationId="{B79F39FB-D1B8-0ECF-A2FB-9F870887234C}"/>
          </ac:spMkLst>
        </pc:spChg>
        <pc:spChg chg="mod">
          <ac:chgData name="Savari Datta" userId="61c6d349-21ae-4aac-a985-8fe2668f0958" providerId="ADAL" clId="{E6906B27-450B-4220-8C21-7C783AE11E68}" dt="2023-02-01T01:30:03.738" v="2179" actId="1076"/>
          <ac:spMkLst>
            <pc:docMk/>
            <pc:sldMk cId="0" sldId="285"/>
            <ac:spMk id="17" creationId="{0E200D34-951D-BDDC-88FE-02FD865E0481}"/>
          </ac:spMkLst>
        </pc:spChg>
        <pc:spChg chg="add mod">
          <ac:chgData name="Savari Datta" userId="61c6d349-21ae-4aac-a985-8fe2668f0958" providerId="ADAL" clId="{E6906B27-450B-4220-8C21-7C783AE11E68}" dt="2023-02-01T00:56:36.002" v="1375" actId="1076"/>
          <ac:spMkLst>
            <pc:docMk/>
            <pc:sldMk cId="0" sldId="285"/>
            <ac:spMk id="21" creationId="{98583E31-9B8B-8B4E-E769-20596E8842A2}"/>
          </ac:spMkLst>
        </pc:spChg>
      </pc:sldChg>
      <pc:sldChg chg="addSp delSp modSp mod">
        <pc:chgData name="Savari Datta" userId="61c6d349-21ae-4aac-a985-8fe2668f0958" providerId="ADAL" clId="{E6906B27-450B-4220-8C21-7C783AE11E68}" dt="2023-02-01T00:58:32.067" v="1381" actId="478"/>
        <pc:sldMkLst>
          <pc:docMk/>
          <pc:sldMk cId="0" sldId="286"/>
        </pc:sldMkLst>
        <pc:spChg chg="add del mod">
          <ac:chgData name="Savari Datta" userId="61c6d349-21ae-4aac-a985-8fe2668f0958" providerId="ADAL" clId="{E6906B27-450B-4220-8C21-7C783AE11E68}" dt="2023-02-01T00:58:32.067" v="1381" actId="478"/>
          <ac:spMkLst>
            <pc:docMk/>
            <pc:sldMk cId="0" sldId="286"/>
            <ac:spMk id="7" creationId="{3C91F60F-15FE-DB6B-664C-42BBA63A264A}"/>
          </ac:spMkLst>
        </pc:spChg>
        <pc:spChg chg="del">
          <ac:chgData name="Savari Datta" userId="61c6d349-21ae-4aac-a985-8fe2668f0958" providerId="ADAL" clId="{E6906B27-450B-4220-8C21-7C783AE11E68}" dt="2023-02-01T00:58:29.455" v="1380" actId="478"/>
          <ac:spMkLst>
            <pc:docMk/>
            <pc:sldMk cId="0" sldId="286"/>
            <ac:spMk id="411" creationId="{00000000-0000-0000-0000-000000000000}"/>
          </ac:spMkLst>
        </pc:spChg>
      </pc:sldChg>
      <pc:sldChg chg="modSp mod">
        <pc:chgData name="Savari Datta" userId="61c6d349-21ae-4aac-a985-8fe2668f0958" providerId="ADAL" clId="{E6906B27-450B-4220-8C21-7C783AE11E68}" dt="2023-02-01T01:53:57.680" v="2403" actId="207"/>
        <pc:sldMkLst>
          <pc:docMk/>
          <pc:sldMk cId="0" sldId="289"/>
        </pc:sldMkLst>
        <pc:graphicFrameChg chg="modGraphic">
          <ac:chgData name="Savari Datta" userId="61c6d349-21ae-4aac-a985-8fe2668f0958" providerId="ADAL" clId="{E6906B27-450B-4220-8C21-7C783AE11E68}" dt="2023-02-01T01:53:57.680" v="2403" actId="207"/>
          <ac:graphicFrameMkLst>
            <pc:docMk/>
            <pc:sldMk cId="0" sldId="289"/>
            <ac:graphicFrameMk id="5" creationId="{1B8B2A1E-326C-C153-F62E-FB67FFD8687F}"/>
          </ac:graphicFrameMkLst>
        </pc:graphicFrameChg>
      </pc:sldChg>
      <pc:sldChg chg="modSp mod">
        <pc:chgData name="Savari Datta" userId="61c6d349-21ae-4aac-a985-8fe2668f0958" providerId="ADAL" clId="{E6906B27-450B-4220-8C21-7C783AE11E68}" dt="2023-02-01T01:55:54.088" v="2438" actId="20577"/>
        <pc:sldMkLst>
          <pc:docMk/>
          <pc:sldMk cId="0" sldId="292"/>
        </pc:sldMkLst>
        <pc:graphicFrameChg chg="modGraphic">
          <ac:chgData name="Savari Datta" userId="61c6d349-21ae-4aac-a985-8fe2668f0958" providerId="ADAL" clId="{E6906B27-450B-4220-8C21-7C783AE11E68}" dt="2023-02-01T01:55:54.088" v="2438" actId="20577"/>
          <ac:graphicFrameMkLst>
            <pc:docMk/>
            <pc:sldMk cId="0" sldId="292"/>
            <ac:graphicFrameMk id="5" creationId="{D3351EAC-B665-536A-E669-7A60F5D6BE1B}"/>
          </ac:graphicFrameMkLst>
        </pc:graphicFrameChg>
      </pc:sldChg>
      <pc:sldChg chg="addSp modSp mod addCm delCm">
        <pc:chgData name="Savari Datta" userId="61c6d349-21ae-4aac-a985-8fe2668f0958" providerId="ADAL" clId="{E6906B27-450B-4220-8C21-7C783AE11E68}" dt="2023-02-01T00:59:09.427" v="1382" actId="20577"/>
        <pc:sldMkLst>
          <pc:docMk/>
          <pc:sldMk cId="0" sldId="294"/>
        </pc:sldMkLst>
        <pc:spChg chg="add mod">
          <ac:chgData name="Savari Datta" userId="61c6d349-21ae-4aac-a985-8fe2668f0958" providerId="ADAL" clId="{E6906B27-450B-4220-8C21-7C783AE11E68}" dt="2023-02-01T00:59:09.427" v="1382" actId="20577"/>
          <ac:spMkLst>
            <pc:docMk/>
            <pc:sldMk cId="0" sldId="294"/>
            <ac:spMk id="3" creationId="{C02313A4-0CDF-F5E8-A499-ABA51E6F09DB}"/>
          </ac:spMkLst>
        </pc:spChg>
        <pc:graphicFrameChg chg="mod modGraphic">
          <ac:chgData name="Savari Datta" userId="61c6d349-21ae-4aac-a985-8fe2668f0958" providerId="ADAL" clId="{E6906B27-450B-4220-8C21-7C783AE11E68}" dt="2023-02-01T00:36:38.010" v="1128" actId="20577"/>
          <ac:graphicFrameMkLst>
            <pc:docMk/>
            <pc:sldMk cId="0" sldId="294"/>
            <ac:graphicFrameMk id="5" creationId="{8DBDB89A-FD09-3578-B208-E6C39E222564}"/>
          </ac:graphicFrameMkLst>
        </pc:graphicFrameChg>
      </pc:sldChg>
      <pc:sldChg chg="delCm">
        <pc:chgData name="Savari Datta" userId="61c6d349-21ae-4aac-a985-8fe2668f0958" providerId="ADAL" clId="{E6906B27-450B-4220-8C21-7C783AE11E68}" dt="2023-02-01T01:30:40.769" v="2181"/>
        <pc:sldMkLst>
          <pc:docMk/>
          <pc:sldMk cId="0" sldId="323"/>
        </pc:sldMkLst>
      </pc:sldChg>
      <pc:sldChg chg="modSp mod">
        <pc:chgData name="Savari Datta" userId="61c6d349-21ae-4aac-a985-8fe2668f0958" providerId="ADAL" clId="{E6906B27-450B-4220-8C21-7C783AE11E68}" dt="2023-02-01T01:28:23.669" v="1940" actId="20577"/>
        <pc:sldMkLst>
          <pc:docMk/>
          <pc:sldMk cId="0" sldId="329"/>
        </pc:sldMkLst>
        <pc:graphicFrameChg chg="modGraphic">
          <ac:chgData name="Savari Datta" userId="61c6d349-21ae-4aac-a985-8fe2668f0958" providerId="ADAL" clId="{E6906B27-450B-4220-8C21-7C783AE11E68}" dt="2023-02-01T01:28:23.669" v="1940" actId="20577"/>
          <ac:graphicFrameMkLst>
            <pc:docMk/>
            <pc:sldMk cId="0" sldId="329"/>
            <ac:graphicFrameMk id="3" creationId="{E8614AC1-98FB-0421-10CA-784FE826623C}"/>
          </ac:graphicFrameMkLst>
        </pc:graphicFrameChg>
      </pc:sldChg>
      <pc:sldChg chg="modSp mod">
        <pc:chgData name="Savari Datta" userId="61c6d349-21ae-4aac-a985-8fe2668f0958" providerId="ADAL" clId="{E6906B27-450B-4220-8C21-7C783AE11E68}" dt="2023-02-01T01:19:31.305" v="1782" actId="20577"/>
        <pc:sldMkLst>
          <pc:docMk/>
          <pc:sldMk cId="0" sldId="330"/>
        </pc:sldMkLst>
        <pc:graphicFrameChg chg="modGraphic">
          <ac:chgData name="Savari Datta" userId="61c6d349-21ae-4aac-a985-8fe2668f0958" providerId="ADAL" clId="{E6906B27-450B-4220-8C21-7C783AE11E68}" dt="2023-02-01T01:19:31.305" v="1782" actId="20577"/>
          <ac:graphicFrameMkLst>
            <pc:docMk/>
            <pc:sldMk cId="0" sldId="330"/>
            <ac:graphicFrameMk id="5" creationId="{76F771C4-E896-3B12-41B9-374828641E22}"/>
          </ac:graphicFrameMkLst>
        </pc:graphicFrameChg>
      </pc:sldChg>
      <pc:sldChg chg="modSp mod">
        <pc:chgData name="Savari Datta" userId="61c6d349-21ae-4aac-a985-8fe2668f0958" providerId="ADAL" clId="{E6906B27-450B-4220-8C21-7C783AE11E68}" dt="2023-02-01T00:05:08.157" v="725" actId="20577"/>
        <pc:sldMkLst>
          <pc:docMk/>
          <pc:sldMk cId="0" sldId="332"/>
        </pc:sldMkLst>
        <pc:spChg chg="mod">
          <ac:chgData name="Savari Datta" userId="61c6d349-21ae-4aac-a985-8fe2668f0958" providerId="ADAL" clId="{E6906B27-450B-4220-8C21-7C783AE11E68}" dt="2023-02-01T00:05:08.157" v="725" actId="20577"/>
          <ac:spMkLst>
            <pc:docMk/>
            <pc:sldMk cId="0" sldId="332"/>
            <ac:spMk id="867" creationId="{00000000-0000-0000-0000-000000000000}"/>
          </ac:spMkLst>
        </pc:spChg>
        <pc:graphicFrameChg chg="mod modGraphic">
          <ac:chgData name="Savari Datta" userId="61c6d349-21ae-4aac-a985-8fe2668f0958" providerId="ADAL" clId="{E6906B27-450B-4220-8C21-7C783AE11E68}" dt="2023-02-01T00:04:52.542" v="718"/>
          <ac:graphicFrameMkLst>
            <pc:docMk/>
            <pc:sldMk cId="0" sldId="332"/>
            <ac:graphicFrameMk id="4" creationId="{48B0D459-6B75-A97E-52D3-8E386D832D95}"/>
          </ac:graphicFrameMkLst>
        </pc:graphicFrameChg>
      </pc:sldChg>
      <pc:sldChg chg="modSp mod">
        <pc:chgData name="Savari Datta" userId="61c6d349-21ae-4aac-a985-8fe2668f0958" providerId="ADAL" clId="{E6906B27-450B-4220-8C21-7C783AE11E68}" dt="2023-02-01T00:22:05.051" v="884" actId="20577"/>
        <pc:sldMkLst>
          <pc:docMk/>
          <pc:sldMk cId="0" sldId="333"/>
        </pc:sldMkLst>
        <pc:graphicFrameChg chg="modGraphic">
          <ac:chgData name="Savari Datta" userId="61c6d349-21ae-4aac-a985-8fe2668f0958" providerId="ADAL" clId="{E6906B27-450B-4220-8C21-7C783AE11E68}" dt="2023-02-01T00:22:05.051" v="884" actId="20577"/>
          <ac:graphicFrameMkLst>
            <pc:docMk/>
            <pc:sldMk cId="0" sldId="333"/>
            <ac:graphicFrameMk id="5" creationId="{BB5B3163-2D6C-FC93-AAAB-9327DFFC1268}"/>
          </ac:graphicFrameMkLst>
        </pc:graphicFrameChg>
      </pc:sldChg>
      <pc:sldChg chg="modSp mod">
        <pc:chgData name="Savari Datta" userId="61c6d349-21ae-4aac-a985-8fe2668f0958" providerId="ADAL" clId="{E6906B27-450B-4220-8C21-7C783AE11E68}" dt="2023-02-01T01:08:08.211" v="1498" actId="20577"/>
        <pc:sldMkLst>
          <pc:docMk/>
          <pc:sldMk cId="1662468093" sldId="352"/>
        </pc:sldMkLst>
        <pc:graphicFrameChg chg="modGraphic">
          <ac:chgData name="Savari Datta" userId="61c6d349-21ae-4aac-a985-8fe2668f0958" providerId="ADAL" clId="{E6906B27-450B-4220-8C21-7C783AE11E68}" dt="2023-02-01T01:08:08.211" v="1498" actId="20577"/>
          <ac:graphicFrameMkLst>
            <pc:docMk/>
            <pc:sldMk cId="1662468093" sldId="352"/>
            <ac:graphicFrameMk id="6" creationId="{6FB3D149-C557-7670-22E8-8550550A81BF}"/>
          </ac:graphicFrameMkLst>
        </pc:graphicFrameChg>
      </pc:sldChg>
      <pc:sldChg chg="modSp mod">
        <pc:chgData name="Savari Datta" userId="61c6d349-21ae-4aac-a985-8fe2668f0958" providerId="ADAL" clId="{E6906B27-450B-4220-8C21-7C783AE11E68}" dt="2023-02-01T01:46:37.933" v="2251" actId="20577"/>
        <pc:sldMkLst>
          <pc:docMk/>
          <pc:sldMk cId="240142753" sldId="353"/>
        </pc:sldMkLst>
        <pc:graphicFrameChg chg="modGraphic">
          <ac:chgData name="Savari Datta" userId="61c6d349-21ae-4aac-a985-8fe2668f0958" providerId="ADAL" clId="{E6906B27-450B-4220-8C21-7C783AE11E68}" dt="2023-02-01T01:46:37.933" v="2251" actId="20577"/>
          <ac:graphicFrameMkLst>
            <pc:docMk/>
            <pc:sldMk cId="240142753" sldId="353"/>
            <ac:graphicFrameMk id="6" creationId="{A7A7AAB3-16BB-A94B-8850-D138C25C1949}"/>
          </ac:graphicFrameMkLst>
        </pc:graphicFrameChg>
      </pc:sldChg>
      <pc:sldChg chg="modSp mod">
        <pc:chgData name="Savari Datta" userId="61c6d349-21ae-4aac-a985-8fe2668f0958" providerId="ADAL" clId="{E6906B27-450B-4220-8C21-7C783AE11E68}" dt="2023-02-01T01:17:43.527" v="1734" actId="20577"/>
        <pc:sldMkLst>
          <pc:docMk/>
          <pc:sldMk cId="3906641707" sldId="354"/>
        </pc:sldMkLst>
        <pc:graphicFrameChg chg="modGraphic">
          <ac:chgData name="Savari Datta" userId="61c6d349-21ae-4aac-a985-8fe2668f0958" providerId="ADAL" clId="{E6906B27-450B-4220-8C21-7C783AE11E68}" dt="2023-02-01T01:17:43.527" v="1734" actId="20577"/>
          <ac:graphicFrameMkLst>
            <pc:docMk/>
            <pc:sldMk cId="3906641707" sldId="354"/>
            <ac:graphicFrameMk id="6" creationId="{FFCF85D2-9476-2769-B107-DA9B41D84805}"/>
          </ac:graphicFrameMkLst>
        </pc:graphicFrameChg>
      </pc:sldChg>
      <pc:sldChg chg="modSp mod">
        <pc:chgData name="Savari Datta" userId="61c6d349-21ae-4aac-a985-8fe2668f0958" providerId="ADAL" clId="{E6906B27-450B-4220-8C21-7C783AE11E68}" dt="2023-02-01T01:47:22.737" v="2253" actId="20577"/>
        <pc:sldMkLst>
          <pc:docMk/>
          <pc:sldMk cId="1358107534" sldId="355"/>
        </pc:sldMkLst>
        <pc:graphicFrameChg chg="modGraphic">
          <ac:chgData name="Savari Datta" userId="61c6d349-21ae-4aac-a985-8fe2668f0958" providerId="ADAL" clId="{E6906B27-450B-4220-8C21-7C783AE11E68}" dt="2023-02-01T01:47:22.737" v="2253" actId="20577"/>
          <ac:graphicFrameMkLst>
            <pc:docMk/>
            <pc:sldMk cId="1358107534" sldId="355"/>
            <ac:graphicFrameMk id="6" creationId="{18DB831B-D9AD-A5A4-2F75-BD376763D9E0}"/>
          </ac:graphicFrameMkLst>
        </pc:graphicFrameChg>
      </pc:sldChg>
      <pc:sldChg chg="modSp mod delCm">
        <pc:chgData name="Savari Datta" userId="61c6d349-21ae-4aac-a985-8fe2668f0958" providerId="ADAL" clId="{E6906B27-450B-4220-8C21-7C783AE11E68}" dt="2023-01-31T23:42:37.308" v="217" actId="20577"/>
        <pc:sldMkLst>
          <pc:docMk/>
          <pc:sldMk cId="4172364885" sldId="371"/>
        </pc:sldMkLst>
        <pc:spChg chg="mod">
          <ac:chgData name="Savari Datta" userId="61c6d349-21ae-4aac-a985-8fe2668f0958" providerId="ADAL" clId="{E6906B27-450B-4220-8C21-7C783AE11E68}" dt="2023-01-31T23:42:37.308" v="217" actId="20577"/>
          <ac:spMkLst>
            <pc:docMk/>
            <pc:sldMk cId="4172364885" sldId="371"/>
            <ac:spMk id="497" creationId="{00000000-0000-0000-0000-000000000000}"/>
          </ac:spMkLst>
        </pc:spChg>
      </pc:sldChg>
      <pc:sldChg chg="modSp mod">
        <pc:chgData name="Savari Datta" userId="61c6d349-21ae-4aac-a985-8fe2668f0958" providerId="ADAL" clId="{E6906B27-450B-4220-8C21-7C783AE11E68}" dt="2023-02-01T01:43:45.342" v="2249" actId="20577"/>
        <pc:sldMkLst>
          <pc:docMk/>
          <pc:sldMk cId="1043599454" sldId="373"/>
        </pc:sldMkLst>
        <pc:spChg chg="mod">
          <ac:chgData name="Savari Datta" userId="61c6d349-21ae-4aac-a985-8fe2668f0958" providerId="ADAL" clId="{E6906B27-450B-4220-8C21-7C783AE11E68}" dt="2023-02-01T01:43:45.342" v="2249" actId="20577"/>
          <ac:spMkLst>
            <pc:docMk/>
            <pc:sldMk cId="1043599454" sldId="373"/>
            <ac:spMk id="6" creationId="{48D401B2-11E1-9A5F-2337-21800136D175}"/>
          </ac:spMkLst>
        </pc:spChg>
        <pc:graphicFrameChg chg="mod">
          <ac:chgData name="Savari Datta" userId="61c6d349-21ae-4aac-a985-8fe2668f0958" providerId="ADAL" clId="{E6906B27-450B-4220-8C21-7C783AE11E68}" dt="2023-02-01T01:38:48.778" v="2227" actId="1076"/>
          <ac:graphicFrameMkLst>
            <pc:docMk/>
            <pc:sldMk cId="1043599454" sldId="373"/>
            <ac:graphicFrameMk id="3" creationId="{958C78AA-884A-EE71-CCA2-733AF51EC251}"/>
          </ac:graphicFrameMkLst>
        </pc:graphicFrameChg>
        <pc:graphicFrameChg chg="mod modGraphic">
          <ac:chgData name="Savari Datta" userId="61c6d349-21ae-4aac-a985-8fe2668f0958" providerId="ADAL" clId="{E6906B27-450B-4220-8C21-7C783AE11E68}" dt="2023-02-01T01:43:30.950" v="2243" actId="20577"/>
          <ac:graphicFrameMkLst>
            <pc:docMk/>
            <pc:sldMk cId="1043599454" sldId="373"/>
            <ac:graphicFrameMk id="4" creationId="{CEE9D31F-3B53-033F-D89D-F0B4D964D048}"/>
          </ac:graphicFrameMkLst>
        </pc:graphicFrameChg>
      </pc:sldChg>
      <pc:sldChg chg="modSp mod">
        <pc:chgData name="Savari Datta" userId="61c6d349-21ae-4aac-a985-8fe2668f0958" providerId="ADAL" clId="{E6906B27-450B-4220-8C21-7C783AE11E68}" dt="2023-02-01T00:54:56.986" v="1352" actId="113"/>
        <pc:sldMkLst>
          <pc:docMk/>
          <pc:sldMk cId="522081122" sldId="378"/>
        </pc:sldMkLst>
        <pc:spChg chg="mod">
          <ac:chgData name="Savari Datta" userId="61c6d349-21ae-4aac-a985-8fe2668f0958" providerId="ADAL" clId="{E6906B27-450B-4220-8C21-7C783AE11E68}" dt="2023-02-01T00:54:56.986" v="1352" actId="113"/>
          <ac:spMkLst>
            <pc:docMk/>
            <pc:sldMk cId="522081122" sldId="378"/>
            <ac:spMk id="4" creationId="{C98EAE15-1A8D-207C-0ECE-357FF44B1F67}"/>
          </ac:spMkLst>
        </pc:spChg>
      </pc:sldChg>
      <pc:sldChg chg="modSp mod">
        <pc:chgData name="Savari Datta" userId="61c6d349-21ae-4aac-a985-8fe2668f0958" providerId="ADAL" clId="{E6906B27-450B-4220-8C21-7C783AE11E68}" dt="2023-02-01T00:54:46.342" v="1349" actId="113"/>
        <pc:sldMkLst>
          <pc:docMk/>
          <pc:sldMk cId="2238747988" sldId="382"/>
        </pc:sldMkLst>
        <pc:spChg chg="mod">
          <ac:chgData name="Savari Datta" userId="61c6d349-21ae-4aac-a985-8fe2668f0958" providerId="ADAL" clId="{E6906B27-450B-4220-8C21-7C783AE11E68}" dt="2023-02-01T00:54:46.342" v="1349" actId="113"/>
          <ac:spMkLst>
            <pc:docMk/>
            <pc:sldMk cId="2238747988" sldId="382"/>
            <ac:spMk id="329" creationId="{00000000-0000-0000-0000-000000000000}"/>
          </ac:spMkLst>
        </pc:spChg>
      </pc:sldChg>
      <pc:sldChg chg="addSp modSp add mod">
        <pc:chgData name="Savari Datta" userId="61c6d349-21ae-4aac-a985-8fe2668f0958" providerId="ADAL" clId="{E6906B27-450B-4220-8C21-7C783AE11E68}" dt="2023-01-31T23:55:10.678" v="632" actId="1076"/>
        <pc:sldMkLst>
          <pc:docMk/>
          <pc:sldMk cId="1948788087" sldId="383"/>
        </pc:sldMkLst>
        <pc:spChg chg="add mod">
          <ac:chgData name="Savari Datta" userId="61c6d349-21ae-4aac-a985-8fe2668f0958" providerId="ADAL" clId="{E6906B27-450B-4220-8C21-7C783AE11E68}" dt="2023-01-31T23:55:10.678" v="632" actId="1076"/>
          <ac:spMkLst>
            <pc:docMk/>
            <pc:sldMk cId="1948788087" sldId="383"/>
            <ac:spMk id="9" creationId="{5C7A2E23-21BB-E0F2-BB82-7E97E26A8914}"/>
          </ac:spMkLst>
        </pc:spChg>
        <pc:spChg chg="mod">
          <ac:chgData name="Savari Datta" userId="61c6d349-21ae-4aac-a985-8fe2668f0958" providerId="ADAL" clId="{E6906B27-450B-4220-8C21-7C783AE11E68}" dt="2023-01-31T23:42:43.572" v="223" actId="20577"/>
          <ac:spMkLst>
            <pc:docMk/>
            <pc:sldMk cId="1948788087" sldId="383"/>
            <ac:spMk id="497" creationId="{00000000-0000-0000-0000-000000000000}"/>
          </ac:spMkLst>
        </pc:spChg>
        <pc:graphicFrameChg chg="mod modGraphic">
          <ac:chgData name="Savari Datta" userId="61c6d349-21ae-4aac-a985-8fe2668f0958" providerId="ADAL" clId="{E6906B27-450B-4220-8C21-7C783AE11E68}" dt="2023-01-31T23:54:56.695" v="630" actId="2164"/>
          <ac:graphicFrameMkLst>
            <pc:docMk/>
            <pc:sldMk cId="1948788087" sldId="383"/>
            <ac:graphicFrameMk id="5" creationId="{7CDF0FFA-26F6-74D2-43AC-1E78BF526F8F}"/>
          </ac:graphicFrameMkLst>
        </pc:graphicFrameChg>
      </pc:sldChg>
      <pc:sldChg chg="addSp delSp modSp mod">
        <pc:chgData name="Savari Datta" userId="61c6d349-21ae-4aac-a985-8fe2668f0958" providerId="ADAL" clId="{E6906B27-450B-4220-8C21-7C783AE11E68}" dt="2023-02-01T00:46:49.163" v="1263" actId="478"/>
        <pc:sldMkLst>
          <pc:docMk/>
          <pc:sldMk cId="1948788087" sldId="384"/>
        </pc:sldMkLst>
        <pc:spChg chg="del mod">
          <ac:chgData name="Savari Datta" userId="61c6d349-21ae-4aac-a985-8fe2668f0958" providerId="ADAL" clId="{E6906B27-450B-4220-8C21-7C783AE11E68}" dt="2023-02-01T00:46:49.163" v="1263" actId="478"/>
          <ac:spMkLst>
            <pc:docMk/>
            <pc:sldMk cId="1948788087" sldId="384"/>
            <ac:spMk id="9" creationId="{5C7A2E23-21BB-E0F2-BB82-7E97E26A8914}"/>
          </ac:spMkLst>
        </pc:spChg>
        <pc:graphicFrameChg chg="add del">
          <ac:chgData name="Savari Datta" userId="61c6d349-21ae-4aac-a985-8fe2668f0958" providerId="ADAL" clId="{E6906B27-450B-4220-8C21-7C783AE11E68}" dt="2023-02-01T00:33:58.740" v="1058"/>
          <ac:graphicFrameMkLst>
            <pc:docMk/>
            <pc:sldMk cId="1948788087" sldId="384"/>
            <ac:graphicFrameMk id="3" creationId="{38508F43-8C04-E4E5-AE84-D776D91F72C6}"/>
          </ac:graphicFrameMkLst>
        </pc:graphicFrameChg>
        <pc:graphicFrameChg chg="mod modGraphic">
          <ac:chgData name="Savari Datta" userId="61c6d349-21ae-4aac-a985-8fe2668f0958" providerId="ADAL" clId="{E6906B27-450B-4220-8C21-7C783AE11E68}" dt="2023-02-01T00:33:59.020" v="1059" actId="2164"/>
          <ac:graphicFrameMkLst>
            <pc:docMk/>
            <pc:sldMk cId="1948788087" sldId="384"/>
            <ac:graphicFrameMk id="5" creationId="{7CDF0FFA-26F6-74D2-43AC-1E78BF526F8F}"/>
          </ac:graphicFrameMkLst>
        </pc:graphicFrameChg>
      </pc:sldChg>
      <pc:sldChg chg="modSp add mod">
        <pc:chgData name="Savari Datta" userId="61c6d349-21ae-4aac-a985-8fe2668f0958" providerId="ADAL" clId="{E6906B27-450B-4220-8C21-7C783AE11E68}" dt="2023-02-01T01:33:55.680" v="2211" actId="20577"/>
        <pc:sldMkLst>
          <pc:docMk/>
          <pc:sldMk cId="3869517972" sldId="385"/>
        </pc:sldMkLst>
        <pc:spChg chg="mod">
          <ac:chgData name="Savari Datta" userId="61c6d349-21ae-4aac-a985-8fe2668f0958" providerId="ADAL" clId="{E6906B27-450B-4220-8C21-7C783AE11E68}" dt="2023-02-01T00:05:14.103" v="731" actId="20577"/>
          <ac:spMkLst>
            <pc:docMk/>
            <pc:sldMk cId="3869517972" sldId="385"/>
            <ac:spMk id="867" creationId="{00000000-0000-0000-0000-000000000000}"/>
          </ac:spMkLst>
        </pc:spChg>
        <pc:graphicFrameChg chg="modGraphic">
          <ac:chgData name="Savari Datta" userId="61c6d349-21ae-4aac-a985-8fe2668f0958" providerId="ADAL" clId="{E6906B27-450B-4220-8C21-7C783AE11E68}" dt="2023-02-01T01:33:55.680" v="2211" actId="20577"/>
          <ac:graphicFrameMkLst>
            <pc:docMk/>
            <pc:sldMk cId="3869517972" sldId="385"/>
            <ac:graphicFrameMk id="4" creationId="{48B0D459-6B75-A97E-52D3-8E386D832D95}"/>
          </ac:graphicFrameMkLst>
        </pc:graphicFrameChg>
      </pc:sldChg>
      <pc:sldChg chg="modSp add mod">
        <pc:chgData name="Savari Datta" userId="61c6d349-21ae-4aac-a985-8fe2668f0958" providerId="ADAL" clId="{E6906B27-450B-4220-8C21-7C783AE11E68}" dt="2023-02-01T02:08:52.935" v="2439" actId="1076"/>
        <pc:sldMkLst>
          <pc:docMk/>
          <pc:sldMk cId="926806282" sldId="386"/>
        </pc:sldMkLst>
        <pc:spChg chg="mod">
          <ac:chgData name="Savari Datta" userId="61c6d349-21ae-4aac-a985-8fe2668f0958" providerId="ADAL" clId="{E6906B27-450B-4220-8C21-7C783AE11E68}" dt="2023-02-01T02:08:52.935" v="2439" actId="1076"/>
          <ac:spMkLst>
            <pc:docMk/>
            <pc:sldMk cId="926806282" sldId="386"/>
            <ac:spMk id="9" creationId="{5C7A2E23-21BB-E0F2-BB82-7E97E26A8914}"/>
          </ac:spMkLst>
        </pc:spChg>
        <pc:graphicFrameChg chg="modGraphic">
          <ac:chgData name="Savari Datta" userId="61c6d349-21ae-4aac-a985-8fe2668f0958" providerId="ADAL" clId="{E6906B27-450B-4220-8C21-7C783AE11E68}" dt="2023-02-01T01:04:15.436" v="1439" actId="20577"/>
          <ac:graphicFrameMkLst>
            <pc:docMk/>
            <pc:sldMk cId="926806282" sldId="386"/>
            <ac:graphicFrameMk id="5" creationId="{7CDF0FFA-26F6-74D2-43AC-1E78BF526F8F}"/>
          </ac:graphicFrameMkLst>
        </pc:graphicFrameChg>
      </pc:sldChg>
    </pc:docChg>
  </pc:docChgLst>
  <pc:docChgLst>
    <pc:chgData name="D'Alessandro, Paolo" userId="S::paolodalessandro@ufl.edu::bf2a5983-db83-49db-846e-22a34a9b9df8" providerId="AD" clId="Web-{BE49789D-8AE8-4C6E-8769-20B1E935F1F3}"/>
    <pc:docChg chg="addSld modSld">
      <pc:chgData name="D'Alessandro, Paolo" userId="S::paolodalessandro@ufl.edu::bf2a5983-db83-49db-846e-22a34a9b9df8" providerId="AD" clId="Web-{BE49789D-8AE8-4C6E-8769-20B1E935F1F3}" dt="2023-01-25T00:36:21.049" v="36"/>
      <pc:docMkLst>
        <pc:docMk/>
      </pc:docMkLst>
      <pc:sldChg chg="addSp modSp new">
        <pc:chgData name="D'Alessandro, Paolo" userId="S::paolodalessandro@ufl.edu::bf2a5983-db83-49db-846e-22a34a9b9df8" providerId="AD" clId="Web-{BE49789D-8AE8-4C6E-8769-20B1E935F1F3}" dt="2023-01-25T00:36:21.049" v="36"/>
        <pc:sldMkLst>
          <pc:docMk/>
          <pc:sldMk cId="2678199307" sldId="359"/>
        </pc:sldMkLst>
        <pc:spChg chg="mod">
          <ac:chgData name="D'Alessandro, Paolo" userId="S::paolodalessandro@ufl.edu::bf2a5983-db83-49db-846e-22a34a9b9df8" providerId="AD" clId="Web-{BE49789D-8AE8-4C6E-8769-20B1E935F1F3}" dt="2023-01-25T00:31:37.476" v="2" actId="20577"/>
          <ac:spMkLst>
            <pc:docMk/>
            <pc:sldMk cId="2678199307" sldId="359"/>
            <ac:spMk id="2" creationId="{E631AAFE-95B9-24BD-765C-D2196C314062}"/>
          </ac:spMkLst>
        </pc:spChg>
        <pc:spChg chg="mod">
          <ac:chgData name="D'Alessandro, Paolo" userId="S::paolodalessandro@ufl.edu::bf2a5983-db83-49db-846e-22a34a9b9df8" providerId="AD" clId="Web-{BE49789D-8AE8-4C6E-8769-20B1E935F1F3}" dt="2023-01-25T00:33:33.215" v="20" actId="14100"/>
          <ac:spMkLst>
            <pc:docMk/>
            <pc:sldMk cId="2678199307" sldId="359"/>
            <ac:spMk id="3" creationId="{3BDCC61B-DA0F-31C9-4811-5D3844C3408B}"/>
          </ac:spMkLst>
        </pc:spChg>
        <pc:spChg chg="add mod">
          <ac:chgData name="D'Alessandro, Paolo" userId="S::paolodalessandro@ufl.edu::bf2a5983-db83-49db-846e-22a34a9b9df8" providerId="AD" clId="Web-{BE49789D-8AE8-4C6E-8769-20B1E935F1F3}" dt="2023-01-25T00:32:08.462" v="5"/>
          <ac:spMkLst>
            <pc:docMk/>
            <pc:sldMk cId="2678199307" sldId="359"/>
            <ac:spMk id="7" creationId="{F464D369-E51E-3272-892B-093396555286}"/>
          </ac:spMkLst>
        </pc:spChg>
        <pc:spChg chg="add mod">
          <ac:chgData name="D'Alessandro, Paolo" userId="S::paolodalessandro@ufl.edu::bf2a5983-db83-49db-846e-22a34a9b9df8" providerId="AD" clId="Web-{BE49789D-8AE8-4C6E-8769-20B1E935F1F3}" dt="2023-01-25T00:33:11.885" v="16"/>
          <ac:spMkLst>
            <pc:docMk/>
            <pc:sldMk cId="2678199307" sldId="359"/>
            <ac:spMk id="10" creationId="{67DD0EFC-3257-BB71-6BA7-862D80774F64}"/>
          </ac:spMkLst>
        </pc:spChg>
        <pc:graphicFrameChg chg="add mod modGraphic">
          <ac:chgData name="D'Alessandro, Paolo" userId="S::paolodalessandro@ufl.edu::bf2a5983-db83-49db-846e-22a34a9b9df8" providerId="AD" clId="Web-{BE49789D-8AE8-4C6E-8769-20B1E935F1F3}" dt="2023-01-25T00:35:43.829" v="33"/>
          <ac:graphicFrameMkLst>
            <pc:docMk/>
            <pc:sldMk cId="2678199307" sldId="359"/>
            <ac:graphicFrameMk id="6" creationId="{2B03462E-0A5F-BB50-3757-6FD7DD865935}"/>
          </ac:graphicFrameMkLst>
        </pc:graphicFrameChg>
        <pc:graphicFrameChg chg="add mod modGraphic">
          <ac:chgData name="D'Alessandro, Paolo" userId="S::paolodalessandro@ufl.edu::bf2a5983-db83-49db-846e-22a34a9b9df8" providerId="AD" clId="Web-{BE49789D-8AE8-4C6E-8769-20B1E935F1F3}" dt="2023-01-25T00:36:21.049" v="36"/>
          <ac:graphicFrameMkLst>
            <pc:docMk/>
            <pc:sldMk cId="2678199307" sldId="359"/>
            <ac:graphicFrameMk id="9" creationId="{2F684BA8-0C79-0B83-8AD4-594D53B031BB}"/>
          </ac:graphicFrameMkLst>
        </pc:graphicFrameChg>
        <pc:picChg chg="add mod">
          <ac:chgData name="D'Alessandro, Paolo" userId="S::paolodalessandro@ufl.edu::bf2a5983-db83-49db-846e-22a34a9b9df8" providerId="AD" clId="Web-{BE49789D-8AE8-4C6E-8769-20B1E935F1F3}" dt="2023-01-25T00:34:33.701" v="27" actId="1076"/>
          <ac:picMkLst>
            <pc:docMk/>
            <pc:sldMk cId="2678199307" sldId="359"/>
            <ac:picMk id="11" creationId="{F23D6D4A-0ABD-0A13-9028-7A4833F2C92C}"/>
          </ac:picMkLst>
        </pc:picChg>
      </pc:sldChg>
    </pc:docChg>
  </pc:docChgLst>
  <pc:docChgLst>
    <pc:chgData name="Rey, Jordi" userId="S::jordi.rey@ufl.edu::e8eb87d1-9304-4c4c-b17d-4684dbee226f" providerId="AD" clId="Web-{38608D1A-11A2-4C48-9707-5F382782505A}"/>
    <pc:docChg chg="modSld">
      <pc:chgData name="Rey, Jordi" userId="S::jordi.rey@ufl.edu::e8eb87d1-9304-4c4c-b17d-4684dbee226f" providerId="AD" clId="Web-{38608D1A-11A2-4C48-9707-5F382782505A}" dt="2023-02-01T06:02:15.195" v="52" actId="1076"/>
      <pc:docMkLst>
        <pc:docMk/>
      </pc:docMkLst>
      <pc:sldChg chg="modSp">
        <pc:chgData name="Rey, Jordi" userId="S::jordi.rey@ufl.edu::e8eb87d1-9304-4c4c-b17d-4684dbee226f" providerId="AD" clId="Web-{38608D1A-11A2-4C48-9707-5F382782505A}" dt="2023-02-01T05:59:52.252" v="20" actId="20577"/>
        <pc:sldMkLst>
          <pc:docMk/>
          <pc:sldMk cId="0" sldId="279"/>
        </pc:sldMkLst>
        <pc:spChg chg="mod">
          <ac:chgData name="Rey, Jordi" userId="S::jordi.rey@ufl.edu::e8eb87d1-9304-4c4c-b17d-4684dbee226f" providerId="AD" clId="Web-{38608D1A-11A2-4C48-9707-5F382782505A}" dt="2023-02-01T05:59:52.252" v="20" actId="20577"/>
          <ac:spMkLst>
            <pc:docMk/>
            <pc:sldMk cId="0" sldId="279"/>
            <ac:spMk id="4" creationId="{256E3AB0-3BD6-9FD8-9F20-FCAD40A60892}"/>
          </ac:spMkLst>
        </pc:spChg>
      </pc:sldChg>
      <pc:sldChg chg="modSp">
        <pc:chgData name="Rey, Jordi" userId="S::jordi.rey@ufl.edu::e8eb87d1-9304-4c4c-b17d-4684dbee226f" providerId="AD" clId="Web-{38608D1A-11A2-4C48-9707-5F382782505A}" dt="2023-02-01T06:02:15.195" v="52" actId="1076"/>
        <pc:sldMkLst>
          <pc:docMk/>
          <pc:sldMk cId="154901906" sldId="380"/>
        </pc:sldMkLst>
        <pc:spChg chg="mod">
          <ac:chgData name="Rey, Jordi" userId="S::jordi.rey@ufl.edu::e8eb87d1-9304-4c4c-b17d-4684dbee226f" providerId="AD" clId="Web-{38608D1A-11A2-4C48-9707-5F382782505A}" dt="2023-02-01T06:02:15.195" v="52" actId="1076"/>
          <ac:spMkLst>
            <pc:docMk/>
            <pc:sldMk cId="154901906" sldId="380"/>
            <ac:spMk id="22" creationId="{70883FFA-922B-18D3-371B-F59F0BA4421B}"/>
          </ac:spMkLst>
        </pc:spChg>
      </pc:sldChg>
    </pc:docChg>
  </pc:docChgLst>
  <pc:docChgLst>
    <pc:chgData name="Rey, Jordi" userId="S::jordi.rey@ufl.edu::e8eb87d1-9304-4c4c-b17d-4684dbee226f" providerId="AD" clId="Web-{57A55A0C-2B0C-43D2-B7CB-65EEDEC18C37}"/>
    <pc:docChg chg="modSld">
      <pc:chgData name="Rey, Jordi" userId="S::jordi.rey@ufl.edu::e8eb87d1-9304-4c4c-b17d-4684dbee226f" providerId="AD" clId="Web-{57A55A0C-2B0C-43D2-B7CB-65EEDEC18C37}" dt="2023-01-29T20:26:06.775" v="162"/>
      <pc:docMkLst>
        <pc:docMk/>
      </pc:docMkLst>
      <pc:sldChg chg="modSp">
        <pc:chgData name="Rey, Jordi" userId="S::jordi.rey@ufl.edu::e8eb87d1-9304-4c4c-b17d-4684dbee226f" providerId="AD" clId="Web-{57A55A0C-2B0C-43D2-B7CB-65EEDEC18C37}" dt="2023-01-29T20:26:06.775" v="162"/>
        <pc:sldMkLst>
          <pc:docMk/>
          <pc:sldMk cId="0" sldId="283"/>
        </pc:sldMkLst>
        <pc:spChg chg="mod">
          <ac:chgData name="Rey, Jordi" userId="S::jordi.rey@ufl.edu::e8eb87d1-9304-4c4c-b17d-4684dbee226f" providerId="AD" clId="Web-{57A55A0C-2B0C-43D2-B7CB-65EEDEC18C37}" dt="2023-01-29T20:25:57.212" v="138" actId="20577"/>
          <ac:spMkLst>
            <pc:docMk/>
            <pc:sldMk cId="0" sldId="283"/>
            <ac:spMk id="383" creationId="{00000000-0000-0000-0000-000000000000}"/>
          </ac:spMkLst>
        </pc:spChg>
        <pc:graphicFrameChg chg="mod modGraphic">
          <ac:chgData name="Rey, Jordi" userId="S::jordi.rey@ufl.edu::e8eb87d1-9304-4c4c-b17d-4684dbee226f" providerId="AD" clId="Web-{57A55A0C-2B0C-43D2-B7CB-65EEDEC18C37}" dt="2023-01-29T20:26:06.775" v="162"/>
          <ac:graphicFrameMkLst>
            <pc:docMk/>
            <pc:sldMk cId="0" sldId="283"/>
            <ac:graphicFrameMk id="4" creationId="{D337FDCD-811B-1E43-6960-2B0ACB3348BA}"/>
          </ac:graphicFrameMkLst>
        </pc:graphicFrameChg>
      </pc:sldChg>
      <pc:sldChg chg="addSp modSp">
        <pc:chgData name="Rey, Jordi" userId="S::jordi.rey@ufl.edu::e8eb87d1-9304-4c4c-b17d-4684dbee226f" providerId="AD" clId="Web-{57A55A0C-2B0C-43D2-B7CB-65EEDEC18C37}" dt="2023-01-29T20:24:07.068" v="87" actId="1076"/>
        <pc:sldMkLst>
          <pc:docMk/>
          <pc:sldMk cId="1604931171" sldId="368"/>
        </pc:sldMkLst>
        <pc:spChg chg="add mod">
          <ac:chgData name="Rey, Jordi" userId="S::jordi.rey@ufl.edu::e8eb87d1-9304-4c4c-b17d-4684dbee226f" providerId="AD" clId="Web-{57A55A0C-2B0C-43D2-B7CB-65EEDEC18C37}" dt="2023-01-29T20:24:07.068" v="87" actId="1076"/>
          <ac:spMkLst>
            <pc:docMk/>
            <pc:sldMk cId="1604931171" sldId="368"/>
            <ac:spMk id="13" creationId="{F1F1E022-7D7B-94EB-7B64-739B358F8752}"/>
          </ac:spMkLst>
        </pc:spChg>
        <pc:picChg chg="mod">
          <ac:chgData name="Rey, Jordi" userId="S::jordi.rey@ufl.edu::e8eb87d1-9304-4c4c-b17d-4684dbee226f" providerId="AD" clId="Web-{57A55A0C-2B0C-43D2-B7CB-65EEDEC18C37}" dt="2023-01-29T20:19:58.374" v="28" actId="1076"/>
          <ac:picMkLst>
            <pc:docMk/>
            <pc:sldMk cId="1604931171" sldId="368"/>
            <ac:picMk id="7" creationId="{8E7C0801-362A-CE32-C541-7D6965DC7E3E}"/>
          </ac:picMkLst>
        </pc:picChg>
        <pc:picChg chg="add mod">
          <ac:chgData name="Rey, Jordi" userId="S::jordi.rey@ufl.edu::e8eb87d1-9304-4c4c-b17d-4684dbee226f" providerId="AD" clId="Web-{57A55A0C-2B0C-43D2-B7CB-65EEDEC18C37}" dt="2023-01-29T20:20:04.296" v="29" actId="1076"/>
          <ac:picMkLst>
            <pc:docMk/>
            <pc:sldMk cId="1604931171" sldId="368"/>
            <ac:picMk id="8" creationId="{5B906D6E-5776-ADE1-F404-7F704BFE98B0}"/>
          </ac:picMkLst>
        </pc:picChg>
        <pc:picChg chg="add mod">
          <ac:chgData name="Rey, Jordi" userId="S::jordi.rey@ufl.edu::e8eb87d1-9304-4c4c-b17d-4684dbee226f" providerId="AD" clId="Web-{57A55A0C-2B0C-43D2-B7CB-65EEDEC18C37}" dt="2023-01-29T20:20:09.281" v="32" actId="1076"/>
          <ac:picMkLst>
            <pc:docMk/>
            <pc:sldMk cId="1604931171" sldId="368"/>
            <ac:picMk id="9" creationId="{65547A82-4A33-1A79-1118-C7B2039DCFD6}"/>
          </ac:picMkLst>
        </pc:picChg>
        <pc:picChg chg="add mod">
          <ac:chgData name="Rey, Jordi" userId="S::jordi.rey@ufl.edu::e8eb87d1-9304-4c4c-b17d-4684dbee226f" providerId="AD" clId="Web-{57A55A0C-2B0C-43D2-B7CB-65EEDEC18C37}" dt="2023-01-29T20:20:12.156" v="33" actId="1076"/>
          <ac:picMkLst>
            <pc:docMk/>
            <pc:sldMk cId="1604931171" sldId="368"/>
            <ac:picMk id="10" creationId="{0615F0F4-A4B0-4B51-CA16-9CA88EEAC8A8}"/>
          </ac:picMkLst>
        </pc:picChg>
        <pc:picChg chg="add mod">
          <ac:chgData name="Rey, Jordi" userId="S::jordi.rey@ufl.edu::e8eb87d1-9304-4c4c-b17d-4684dbee226f" providerId="AD" clId="Web-{57A55A0C-2B0C-43D2-B7CB-65EEDEC18C37}" dt="2023-01-29T20:20:21.984" v="36" actId="1076"/>
          <ac:picMkLst>
            <pc:docMk/>
            <pc:sldMk cId="1604931171" sldId="368"/>
            <ac:picMk id="11" creationId="{02BB348F-30BF-0FB5-FD02-FAD59A1500C9}"/>
          </ac:picMkLst>
        </pc:picChg>
        <pc:picChg chg="add mod">
          <ac:chgData name="Rey, Jordi" userId="S::jordi.rey@ufl.edu::e8eb87d1-9304-4c4c-b17d-4684dbee226f" providerId="AD" clId="Web-{57A55A0C-2B0C-43D2-B7CB-65EEDEC18C37}" dt="2023-01-29T20:20:38.578" v="39" actId="14100"/>
          <ac:picMkLst>
            <pc:docMk/>
            <pc:sldMk cId="1604931171" sldId="368"/>
            <ac:picMk id="12" creationId="{C6A16223-6C46-18A1-A88C-8B9AFA3A822D}"/>
          </ac:picMkLst>
        </pc:picChg>
      </pc:sldChg>
    </pc:docChg>
  </pc:docChgLst>
  <pc:docChgLst>
    <pc:chgData name="Melissa Gonzalez Grospe" userId="7677ecd0-4903-4895-bfc4-8e657250f287" providerId="ADAL" clId="{43DCB1E0-5A02-4DB7-864C-9225BF90778A}"/>
    <pc:docChg chg="undo custSel addSld modSld sldOrd">
      <pc:chgData name="Melissa Gonzalez Grospe" userId="7677ecd0-4903-4895-bfc4-8e657250f287" providerId="ADAL" clId="{43DCB1E0-5A02-4DB7-864C-9225BF90778A}" dt="2023-01-31T20:35:55.179" v="2131" actId="20577"/>
      <pc:docMkLst>
        <pc:docMk/>
      </pc:docMkLst>
      <pc:sldChg chg="modSp mod">
        <pc:chgData name="Melissa Gonzalez Grospe" userId="7677ecd0-4903-4895-bfc4-8e657250f287" providerId="ADAL" clId="{43DCB1E0-5A02-4DB7-864C-9225BF90778A}" dt="2023-01-31T18:12:41.230" v="14" actId="1036"/>
        <pc:sldMkLst>
          <pc:docMk/>
          <pc:sldMk cId="0" sldId="272"/>
        </pc:sldMkLst>
        <pc:graphicFrameChg chg="mod">
          <ac:chgData name="Melissa Gonzalez Grospe" userId="7677ecd0-4903-4895-bfc4-8e657250f287" providerId="ADAL" clId="{43DCB1E0-5A02-4DB7-864C-9225BF90778A}" dt="2023-01-31T18:12:41.230" v="14" actId="1036"/>
          <ac:graphicFrameMkLst>
            <pc:docMk/>
            <pc:sldMk cId="0" sldId="272"/>
            <ac:graphicFrameMk id="5" creationId="{DBDD7C04-2FA5-8BC1-914E-7230F5BBA6C5}"/>
          </ac:graphicFrameMkLst>
        </pc:graphicFrameChg>
        <pc:graphicFrameChg chg="mod">
          <ac:chgData name="Melissa Gonzalez Grospe" userId="7677ecd0-4903-4895-bfc4-8e657250f287" providerId="ADAL" clId="{43DCB1E0-5A02-4DB7-864C-9225BF90778A}" dt="2023-01-31T18:12:34.830" v="0" actId="1076"/>
          <ac:graphicFrameMkLst>
            <pc:docMk/>
            <pc:sldMk cId="0" sldId="272"/>
            <ac:graphicFrameMk id="6" creationId="{D9609C7C-D200-2357-3F98-F0C2A98E0CFF}"/>
          </ac:graphicFrameMkLst>
        </pc:graphicFrameChg>
        <pc:picChg chg="mod">
          <ac:chgData name="Melissa Gonzalez Grospe" userId="7677ecd0-4903-4895-bfc4-8e657250f287" providerId="ADAL" clId="{43DCB1E0-5A02-4DB7-864C-9225BF90778A}" dt="2023-01-31T18:12:36.849" v="1" actId="1076"/>
          <ac:picMkLst>
            <pc:docMk/>
            <pc:sldMk cId="0" sldId="272"/>
            <ac:picMk id="7" creationId="{5782220B-3CE0-09B2-ED11-5E1EFE072DFE}"/>
          </ac:picMkLst>
        </pc:picChg>
      </pc:sldChg>
      <pc:sldChg chg="delSp mod">
        <pc:chgData name="Melissa Gonzalez Grospe" userId="7677ecd0-4903-4895-bfc4-8e657250f287" providerId="ADAL" clId="{43DCB1E0-5A02-4DB7-864C-9225BF90778A}" dt="2023-01-31T18:13:24.029" v="15" actId="478"/>
        <pc:sldMkLst>
          <pc:docMk/>
          <pc:sldMk cId="0" sldId="279"/>
        </pc:sldMkLst>
        <pc:spChg chg="del">
          <ac:chgData name="Melissa Gonzalez Grospe" userId="7677ecd0-4903-4895-bfc4-8e657250f287" providerId="ADAL" clId="{43DCB1E0-5A02-4DB7-864C-9225BF90778A}" dt="2023-01-31T18:13:24.029" v="15" actId="478"/>
          <ac:spMkLst>
            <pc:docMk/>
            <pc:sldMk cId="0" sldId="279"/>
            <ac:spMk id="342" creationId="{00000000-0000-0000-0000-000000000000}"/>
          </ac:spMkLst>
        </pc:spChg>
      </pc:sldChg>
      <pc:sldChg chg="addSp delSp modSp mod">
        <pc:chgData name="Melissa Gonzalez Grospe" userId="7677ecd0-4903-4895-bfc4-8e657250f287" providerId="ADAL" clId="{43DCB1E0-5A02-4DB7-864C-9225BF90778A}" dt="2023-01-31T20:32:05.958" v="2068" actId="1076"/>
        <pc:sldMkLst>
          <pc:docMk/>
          <pc:sldMk cId="0" sldId="286"/>
        </pc:sldMkLst>
        <pc:spChg chg="mod">
          <ac:chgData name="Melissa Gonzalez Grospe" userId="7677ecd0-4903-4895-bfc4-8e657250f287" providerId="ADAL" clId="{43DCB1E0-5A02-4DB7-864C-9225BF90778A}" dt="2023-01-31T19:54:32.075" v="1966" actId="20577"/>
          <ac:spMkLst>
            <pc:docMk/>
            <pc:sldMk cId="0" sldId="286"/>
            <ac:spMk id="410" creationId="{00000000-0000-0000-0000-000000000000}"/>
          </ac:spMkLst>
        </pc:spChg>
        <pc:spChg chg="mod">
          <ac:chgData name="Melissa Gonzalez Grospe" userId="7677ecd0-4903-4895-bfc4-8e657250f287" providerId="ADAL" clId="{43DCB1E0-5A02-4DB7-864C-9225BF90778A}" dt="2023-01-31T19:55:23.930" v="1988" actId="1076"/>
          <ac:spMkLst>
            <pc:docMk/>
            <pc:sldMk cId="0" sldId="286"/>
            <ac:spMk id="411" creationId="{00000000-0000-0000-0000-000000000000}"/>
          </ac:spMkLst>
        </pc:spChg>
        <pc:spChg chg="del">
          <ac:chgData name="Melissa Gonzalez Grospe" userId="7677ecd0-4903-4895-bfc4-8e657250f287" providerId="ADAL" clId="{43DCB1E0-5A02-4DB7-864C-9225BF90778A}" dt="2023-01-31T19:54:14.399" v="1955" actId="478"/>
          <ac:spMkLst>
            <pc:docMk/>
            <pc:sldMk cId="0" sldId="286"/>
            <ac:spMk id="414" creationId="{00000000-0000-0000-0000-000000000000}"/>
          </ac:spMkLst>
        </pc:spChg>
        <pc:graphicFrameChg chg="add mod modGraphic">
          <ac:chgData name="Melissa Gonzalez Grospe" userId="7677ecd0-4903-4895-bfc4-8e657250f287" providerId="ADAL" clId="{43DCB1E0-5A02-4DB7-864C-9225BF90778A}" dt="2023-01-31T20:29:14.852" v="2060" actId="20577"/>
          <ac:graphicFrameMkLst>
            <pc:docMk/>
            <pc:sldMk cId="0" sldId="286"/>
            <ac:graphicFrameMk id="3" creationId="{26B435B9-C537-0011-FF5A-2AA0597905AD}"/>
          </ac:graphicFrameMkLst>
        </pc:graphicFrameChg>
        <pc:picChg chg="add del">
          <ac:chgData name="Melissa Gonzalez Grospe" userId="7677ecd0-4903-4895-bfc4-8e657250f287" providerId="ADAL" clId="{43DCB1E0-5A02-4DB7-864C-9225BF90778A}" dt="2023-01-31T20:19:19.637" v="2003" actId="478"/>
          <ac:picMkLst>
            <pc:docMk/>
            <pc:sldMk cId="0" sldId="286"/>
            <ac:picMk id="4098" creationId="{83B7722B-F6F6-B586-4322-19EEFA264145}"/>
          </ac:picMkLst>
        </pc:picChg>
        <pc:picChg chg="add mod">
          <ac:chgData name="Melissa Gonzalez Grospe" userId="7677ecd0-4903-4895-bfc4-8e657250f287" providerId="ADAL" clId="{43DCB1E0-5A02-4DB7-864C-9225BF90778A}" dt="2023-01-31T20:32:05.958" v="2068" actId="1076"/>
          <ac:picMkLst>
            <pc:docMk/>
            <pc:sldMk cId="0" sldId="286"/>
            <ac:picMk id="4100" creationId="{165F6E93-2BDF-43A0-A807-7AC34FD24D0C}"/>
          </ac:picMkLst>
        </pc:picChg>
      </pc:sldChg>
      <pc:sldChg chg="addSp delSp modSp mod">
        <pc:chgData name="Melissa Gonzalez Grospe" userId="7677ecd0-4903-4895-bfc4-8e657250f287" providerId="ADAL" clId="{43DCB1E0-5A02-4DB7-864C-9225BF90778A}" dt="2023-01-31T19:31:10.334" v="1778" actId="478"/>
        <pc:sldMkLst>
          <pc:docMk/>
          <pc:sldMk cId="0" sldId="288"/>
        </pc:sldMkLst>
        <pc:spChg chg="add mod">
          <ac:chgData name="Melissa Gonzalez Grospe" userId="7677ecd0-4903-4895-bfc4-8e657250f287" providerId="ADAL" clId="{43DCB1E0-5A02-4DB7-864C-9225BF90778A}" dt="2023-01-31T18:49:15.620" v="1365" actId="1076"/>
          <ac:spMkLst>
            <pc:docMk/>
            <pc:sldMk cId="0" sldId="288"/>
            <ac:spMk id="6" creationId="{8CFF0E18-1A94-B2A3-7A8B-8535B6048D21}"/>
          </ac:spMkLst>
        </pc:spChg>
        <pc:spChg chg="add mod">
          <ac:chgData name="Melissa Gonzalez Grospe" userId="7677ecd0-4903-4895-bfc4-8e657250f287" providerId="ADAL" clId="{43DCB1E0-5A02-4DB7-864C-9225BF90778A}" dt="2023-01-31T19:20:57.629" v="1506" actId="1076"/>
          <ac:spMkLst>
            <pc:docMk/>
            <pc:sldMk cId="0" sldId="288"/>
            <ac:spMk id="7" creationId="{4FA048E1-30F4-2714-9392-EB7BCE7ED11E}"/>
          </ac:spMkLst>
        </pc:spChg>
        <pc:spChg chg="add mod">
          <ac:chgData name="Melissa Gonzalez Grospe" userId="7677ecd0-4903-4895-bfc4-8e657250f287" providerId="ADAL" clId="{43DCB1E0-5A02-4DB7-864C-9225BF90778A}" dt="2023-01-31T18:49:21.953" v="1368" actId="1076"/>
          <ac:spMkLst>
            <pc:docMk/>
            <pc:sldMk cId="0" sldId="288"/>
            <ac:spMk id="8" creationId="{E8CE7C71-7D02-4E66-1933-2BDC79B9FCCB}"/>
          </ac:spMkLst>
        </pc:spChg>
        <pc:spChg chg="add mod">
          <ac:chgData name="Melissa Gonzalez Grospe" userId="7677ecd0-4903-4895-bfc4-8e657250f287" providerId="ADAL" clId="{43DCB1E0-5A02-4DB7-864C-9225BF90778A}" dt="2023-01-31T18:49:20.405" v="1367" actId="1076"/>
          <ac:spMkLst>
            <pc:docMk/>
            <pc:sldMk cId="0" sldId="288"/>
            <ac:spMk id="9" creationId="{A883C080-A34B-C990-75D0-5A03AF69FBC9}"/>
          </ac:spMkLst>
        </pc:spChg>
        <pc:spChg chg="add mod">
          <ac:chgData name="Melissa Gonzalez Grospe" userId="7677ecd0-4903-4895-bfc4-8e657250f287" providerId="ADAL" clId="{43DCB1E0-5A02-4DB7-864C-9225BF90778A}" dt="2023-01-31T19:17:49.982" v="1501" actId="1076"/>
          <ac:spMkLst>
            <pc:docMk/>
            <pc:sldMk cId="0" sldId="288"/>
            <ac:spMk id="10" creationId="{236E27C3-78DC-B7A4-5034-A8C8F9580A5E}"/>
          </ac:spMkLst>
        </pc:spChg>
        <pc:spChg chg="add mod">
          <ac:chgData name="Melissa Gonzalez Grospe" userId="7677ecd0-4903-4895-bfc4-8e657250f287" providerId="ADAL" clId="{43DCB1E0-5A02-4DB7-864C-9225BF90778A}" dt="2023-01-31T18:54:27.664" v="1444" actId="1076"/>
          <ac:spMkLst>
            <pc:docMk/>
            <pc:sldMk cId="0" sldId="288"/>
            <ac:spMk id="34" creationId="{86D70DDA-6AFF-B4C7-9A53-12D7E4A7D038}"/>
          </ac:spMkLst>
        </pc:spChg>
        <pc:spChg chg="add del mod">
          <ac:chgData name="Melissa Gonzalez Grospe" userId="7677ecd0-4903-4895-bfc4-8e657250f287" providerId="ADAL" clId="{43DCB1E0-5A02-4DB7-864C-9225BF90778A}" dt="2023-01-31T19:31:10.334" v="1778" actId="478"/>
          <ac:spMkLst>
            <pc:docMk/>
            <pc:sldMk cId="0" sldId="288"/>
            <ac:spMk id="46" creationId="{D636874C-7BCC-BAD7-113B-8E62DAEA62EB}"/>
          </ac:spMkLst>
        </pc:spChg>
        <pc:spChg chg="mod">
          <ac:chgData name="Melissa Gonzalez Grospe" userId="7677ecd0-4903-4895-bfc4-8e657250f287" providerId="ADAL" clId="{43DCB1E0-5A02-4DB7-864C-9225BF90778A}" dt="2023-01-31T18:47:15.014" v="1288" actId="20577"/>
          <ac:spMkLst>
            <pc:docMk/>
            <pc:sldMk cId="0" sldId="288"/>
            <ac:spMk id="432" creationId="{00000000-0000-0000-0000-000000000000}"/>
          </ac:spMkLst>
        </pc:spChg>
        <pc:spChg chg="del mod">
          <ac:chgData name="Melissa Gonzalez Grospe" userId="7677ecd0-4903-4895-bfc4-8e657250f287" providerId="ADAL" clId="{43DCB1E0-5A02-4DB7-864C-9225BF90778A}" dt="2023-01-31T19:31:07.624" v="1777" actId="478"/>
          <ac:spMkLst>
            <pc:docMk/>
            <pc:sldMk cId="0" sldId="288"/>
            <ac:spMk id="433" creationId="{00000000-0000-0000-0000-000000000000}"/>
          </ac:spMkLst>
        </pc:spChg>
        <pc:graphicFrameChg chg="mod modGraphic">
          <ac:chgData name="Melissa Gonzalez Grospe" userId="7677ecd0-4903-4895-bfc4-8e657250f287" providerId="ADAL" clId="{43DCB1E0-5A02-4DB7-864C-9225BF90778A}" dt="2023-01-31T19:28:12.952" v="1722" actId="20577"/>
          <ac:graphicFrameMkLst>
            <pc:docMk/>
            <pc:sldMk cId="0" sldId="288"/>
            <ac:graphicFrameMk id="3" creationId="{CC77F3E0-9701-8B67-B529-4C4263CDAE94}"/>
          </ac:graphicFrameMkLst>
        </pc:graphicFrameChg>
        <pc:picChg chg="add del mod">
          <ac:chgData name="Melissa Gonzalez Grospe" userId="7677ecd0-4903-4895-bfc4-8e657250f287" providerId="ADAL" clId="{43DCB1E0-5A02-4DB7-864C-9225BF90778A}" dt="2023-01-31T18:47:24.014" v="1290" actId="478"/>
          <ac:picMkLst>
            <pc:docMk/>
            <pc:sldMk cId="0" sldId="288"/>
            <ac:picMk id="4" creationId="{F7996FD9-71F4-F35F-3F26-192D712BD0F6}"/>
          </ac:picMkLst>
        </pc:picChg>
        <pc:picChg chg="add mod">
          <ac:chgData name="Melissa Gonzalez Grospe" userId="7677ecd0-4903-4895-bfc4-8e657250f287" providerId="ADAL" clId="{43DCB1E0-5A02-4DB7-864C-9225BF90778A}" dt="2023-01-31T19:17:43.750" v="1500" actId="1035"/>
          <ac:picMkLst>
            <pc:docMk/>
            <pc:sldMk cId="0" sldId="288"/>
            <ac:picMk id="5" creationId="{02BE799E-BCBA-7A7D-6320-05C24DF74DB9}"/>
          </ac:picMkLst>
        </pc:picChg>
        <pc:cxnChg chg="add mod">
          <ac:chgData name="Melissa Gonzalez Grospe" userId="7677ecd0-4903-4895-bfc4-8e657250f287" providerId="ADAL" clId="{43DCB1E0-5A02-4DB7-864C-9225BF90778A}" dt="2023-01-31T19:17:56.798" v="1503" actId="14100"/>
          <ac:cxnSpMkLst>
            <pc:docMk/>
            <pc:sldMk cId="0" sldId="288"/>
            <ac:cxnSpMk id="12" creationId="{8B4D81E8-C36C-9D21-2E91-526A161752F6}"/>
          </ac:cxnSpMkLst>
        </pc:cxnChg>
        <pc:cxnChg chg="add del mod">
          <ac:chgData name="Melissa Gonzalez Grospe" userId="7677ecd0-4903-4895-bfc4-8e657250f287" providerId="ADAL" clId="{43DCB1E0-5A02-4DB7-864C-9225BF90778A}" dt="2023-01-31T18:53:58.833" v="1440" actId="478"/>
          <ac:cxnSpMkLst>
            <pc:docMk/>
            <pc:sldMk cId="0" sldId="288"/>
            <ac:cxnSpMk id="15" creationId="{110F0B47-5EDD-4E16-A3DD-220BD8D1D84B}"/>
          </ac:cxnSpMkLst>
        </pc:cxnChg>
        <pc:cxnChg chg="add mod">
          <ac:chgData name="Melissa Gonzalez Grospe" userId="7677ecd0-4903-4895-bfc4-8e657250f287" providerId="ADAL" clId="{43DCB1E0-5A02-4DB7-864C-9225BF90778A}" dt="2023-01-31T19:20:54.029" v="1505" actId="14100"/>
          <ac:cxnSpMkLst>
            <pc:docMk/>
            <pc:sldMk cId="0" sldId="288"/>
            <ac:cxnSpMk id="17" creationId="{4E1D3C66-93E4-414E-B36D-9F0D2BC4FDB3}"/>
          </ac:cxnSpMkLst>
        </pc:cxnChg>
        <pc:cxnChg chg="add mod">
          <ac:chgData name="Melissa Gonzalez Grospe" userId="7677ecd0-4903-4895-bfc4-8e657250f287" providerId="ADAL" clId="{43DCB1E0-5A02-4DB7-864C-9225BF90778A}" dt="2023-01-31T19:21:02.510" v="1508" actId="1076"/>
          <ac:cxnSpMkLst>
            <pc:docMk/>
            <pc:sldMk cId="0" sldId="288"/>
            <ac:cxnSpMk id="20" creationId="{A97AA878-ACE6-DABC-2445-04A220E357BE}"/>
          </ac:cxnSpMkLst>
        </pc:cxnChg>
        <pc:cxnChg chg="add del mod">
          <ac:chgData name="Melissa Gonzalez Grospe" userId="7677ecd0-4903-4895-bfc4-8e657250f287" providerId="ADAL" clId="{43DCB1E0-5A02-4DB7-864C-9225BF90778A}" dt="2023-01-31T18:53:51.276" v="1439" actId="478"/>
          <ac:cxnSpMkLst>
            <pc:docMk/>
            <pc:sldMk cId="0" sldId="288"/>
            <ac:cxnSpMk id="22" creationId="{C5C15CA3-A67C-6D84-E5BE-F1E1235862F1}"/>
          </ac:cxnSpMkLst>
        </pc:cxnChg>
        <pc:cxnChg chg="add mod">
          <ac:chgData name="Melissa Gonzalez Grospe" userId="7677ecd0-4903-4895-bfc4-8e657250f287" providerId="ADAL" clId="{43DCB1E0-5A02-4DB7-864C-9225BF90778A}" dt="2023-01-31T19:20:51.324" v="1504" actId="14100"/>
          <ac:cxnSpMkLst>
            <pc:docMk/>
            <pc:sldMk cId="0" sldId="288"/>
            <ac:cxnSpMk id="25" creationId="{5D9DF65A-83DD-E2C0-8BCF-3E1CDFD59CDF}"/>
          </ac:cxnSpMkLst>
        </pc:cxnChg>
        <pc:cxnChg chg="add mod">
          <ac:chgData name="Melissa Gonzalez Grospe" userId="7677ecd0-4903-4895-bfc4-8e657250f287" providerId="ADAL" clId="{43DCB1E0-5A02-4DB7-864C-9225BF90778A}" dt="2023-01-31T18:52:01.730" v="1401" actId="14100"/>
          <ac:cxnSpMkLst>
            <pc:docMk/>
            <pc:sldMk cId="0" sldId="288"/>
            <ac:cxnSpMk id="31" creationId="{63F8389D-FBB5-791B-6642-0B68E9A8E2FE}"/>
          </ac:cxnSpMkLst>
        </pc:cxnChg>
        <pc:cxnChg chg="add mod">
          <ac:chgData name="Melissa Gonzalez Grospe" userId="7677ecd0-4903-4895-bfc4-8e657250f287" providerId="ADAL" clId="{43DCB1E0-5A02-4DB7-864C-9225BF90778A}" dt="2023-01-31T19:21:07.173" v="1509" actId="14100"/>
          <ac:cxnSpMkLst>
            <pc:docMk/>
            <pc:sldMk cId="0" sldId="288"/>
            <ac:cxnSpMk id="35" creationId="{D2C16273-64C5-DE94-3739-AAC66C2B27D9}"/>
          </ac:cxnSpMkLst>
        </pc:cxnChg>
        <pc:cxnChg chg="add mod">
          <ac:chgData name="Melissa Gonzalez Grospe" userId="7677ecd0-4903-4895-bfc4-8e657250f287" providerId="ADAL" clId="{43DCB1E0-5A02-4DB7-864C-9225BF90778A}" dt="2023-01-31T19:21:09.933" v="1510" actId="14100"/>
          <ac:cxnSpMkLst>
            <pc:docMk/>
            <pc:sldMk cId="0" sldId="288"/>
            <ac:cxnSpMk id="37" creationId="{95E45671-46EB-F46B-4077-30381B571AE5}"/>
          </ac:cxnSpMkLst>
        </pc:cxnChg>
      </pc:sldChg>
      <pc:sldChg chg="modSp mod">
        <pc:chgData name="Melissa Gonzalez Grospe" userId="7677ecd0-4903-4895-bfc4-8e657250f287" providerId="ADAL" clId="{43DCB1E0-5A02-4DB7-864C-9225BF90778A}" dt="2023-01-31T19:35:19.365" v="1954" actId="20577"/>
        <pc:sldMkLst>
          <pc:docMk/>
          <pc:sldMk cId="0" sldId="290"/>
        </pc:sldMkLst>
        <pc:graphicFrameChg chg="modGraphic">
          <ac:chgData name="Melissa Gonzalez Grospe" userId="7677ecd0-4903-4895-bfc4-8e657250f287" providerId="ADAL" clId="{43DCB1E0-5A02-4DB7-864C-9225BF90778A}" dt="2023-01-31T19:35:19.365" v="1954" actId="20577"/>
          <ac:graphicFrameMkLst>
            <pc:docMk/>
            <pc:sldMk cId="0" sldId="290"/>
            <ac:graphicFrameMk id="11" creationId="{51EC818F-7A2D-2F5D-1783-199F0C0F0457}"/>
          </ac:graphicFrameMkLst>
        </pc:graphicFrameChg>
      </pc:sldChg>
      <pc:sldChg chg="modSp mod">
        <pc:chgData name="Melissa Gonzalez Grospe" userId="7677ecd0-4903-4895-bfc4-8e657250f287" providerId="ADAL" clId="{43DCB1E0-5A02-4DB7-864C-9225BF90778A}" dt="2023-01-31T19:35:11.200" v="1950" actId="20577"/>
        <pc:sldMkLst>
          <pc:docMk/>
          <pc:sldMk cId="0" sldId="291"/>
        </pc:sldMkLst>
        <pc:graphicFrameChg chg="modGraphic">
          <ac:chgData name="Melissa Gonzalez Grospe" userId="7677ecd0-4903-4895-bfc4-8e657250f287" providerId="ADAL" clId="{43DCB1E0-5A02-4DB7-864C-9225BF90778A}" dt="2023-01-31T19:35:11.200" v="1950" actId="20577"/>
          <ac:graphicFrameMkLst>
            <pc:docMk/>
            <pc:sldMk cId="0" sldId="291"/>
            <ac:graphicFrameMk id="3" creationId="{52947B62-0A44-6426-FD13-FB4476786ECF}"/>
          </ac:graphicFrameMkLst>
        </pc:graphicFrameChg>
      </pc:sldChg>
      <pc:sldChg chg="addSp delSp modSp mod">
        <pc:chgData name="Melissa Gonzalez Grospe" userId="7677ecd0-4903-4895-bfc4-8e657250f287" providerId="ADAL" clId="{43DCB1E0-5A02-4DB7-864C-9225BF90778A}" dt="2023-01-31T19:34:45.926" v="1918"/>
        <pc:sldMkLst>
          <pc:docMk/>
          <pc:sldMk cId="0" sldId="292"/>
        </pc:sldMkLst>
        <pc:spChg chg="mod">
          <ac:chgData name="Melissa Gonzalez Grospe" userId="7677ecd0-4903-4895-bfc4-8e657250f287" providerId="ADAL" clId="{43DCB1E0-5A02-4DB7-864C-9225BF90778A}" dt="2023-01-31T19:01:30.735" v="1483" actId="1076"/>
          <ac:spMkLst>
            <pc:docMk/>
            <pc:sldMk cId="0" sldId="292"/>
            <ac:spMk id="4" creationId="{6B83140B-0BF3-7862-FE9D-85DC3CDE0D33}"/>
          </ac:spMkLst>
        </pc:spChg>
        <pc:spChg chg="mod ord">
          <ac:chgData name="Melissa Gonzalez Grospe" userId="7677ecd0-4903-4895-bfc4-8e657250f287" providerId="ADAL" clId="{43DCB1E0-5A02-4DB7-864C-9225BF90778A}" dt="2023-01-31T19:01:15.663" v="1480" actId="1076"/>
          <ac:spMkLst>
            <pc:docMk/>
            <pc:sldMk cId="0" sldId="292"/>
            <ac:spMk id="6" creationId="{8950B01A-7D06-1599-F2A8-74114AA2F8CD}"/>
          </ac:spMkLst>
        </pc:spChg>
        <pc:graphicFrameChg chg="mod modGraphic">
          <ac:chgData name="Melissa Gonzalez Grospe" userId="7677ecd0-4903-4895-bfc4-8e657250f287" providerId="ADAL" clId="{43DCB1E0-5A02-4DB7-864C-9225BF90778A}" dt="2023-01-31T19:34:45.926" v="1918"/>
          <ac:graphicFrameMkLst>
            <pc:docMk/>
            <pc:sldMk cId="0" sldId="292"/>
            <ac:graphicFrameMk id="5" creationId="{D3351EAC-B665-536A-E669-7A60F5D6BE1B}"/>
          </ac:graphicFrameMkLst>
        </pc:graphicFrameChg>
        <pc:picChg chg="add mod">
          <ac:chgData name="Melissa Gonzalez Grospe" userId="7677ecd0-4903-4895-bfc4-8e657250f287" providerId="ADAL" clId="{43DCB1E0-5A02-4DB7-864C-9225BF90778A}" dt="2023-01-31T19:01:18.574" v="1481" actId="1076"/>
          <ac:picMkLst>
            <pc:docMk/>
            <pc:sldMk cId="0" sldId="292"/>
            <ac:picMk id="1026" creationId="{1F8C4C6E-AFC4-CE84-0068-513F42F76554}"/>
          </ac:picMkLst>
        </pc:picChg>
        <pc:picChg chg="mod">
          <ac:chgData name="Melissa Gonzalez Grospe" userId="7677ecd0-4903-4895-bfc4-8e657250f287" providerId="ADAL" clId="{43DCB1E0-5A02-4DB7-864C-9225BF90778A}" dt="2023-01-31T19:01:22.199" v="1482" actId="1076"/>
          <ac:picMkLst>
            <pc:docMk/>
            <pc:sldMk cId="0" sldId="292"/>
            <ac:picMk id="2050" creationId="{2CAEC4DC-218A-DE8C-9943-AB4107FB984D}"/>
          </ac:picMkLst>
        </pc:picChg>
        <pc:picChg chg="del">
          <ac:chgData name="Melissa Gonzalez Grospe" userId="7677ecd0-4903-4895-bfc4-8e657250f287" providerId="ADAL" clId="{43DCB1E0-5A02-4DB7-864C-9225BF90778A}" dt="2023-01-31T18:43:48.319" v="1226" actId="478"/>
          <ac:picMkLst>
            <pc:docMk/>
            <pc:sldMk cId="0" sldId="292"/>
            <ac:picMk id="2052" creationId="{51F16652-FFA2-A442-EA0D-274520E05AB6}"/>
          </ac:picMkLst>
        </pc:picChg>
      </pc:sldChg>
      <pc:sldChg chg="addSp delSp modSp add mod ord">
        <pc:chgData name="Melissa Gonzalez Grospe" userId="7677ecd0-4903-4895-bfc4-8e657250f287" providerId="ADAL" clId="{43DCB1E0-5A02-4DB7-864C-9225BF90778A}" dt="2023-01-31T19:31:19.001" v="1780" actId="478"/>
        <pc:sldMkLst>
          <pc:docMk/>
          <pc:sldMk cId="2798197360" sldId="379"/>
        </pc:sldMkLst>
        <pc:spChg chg="add mod">
          <ac:chgData name="Melissa Gonzalez Grospe" userId="7677ecd0-4903-4895-bfc4-8e657250f287" providerId="ADAL" clId="{43DCB1E0-5A02-4DB7-864C-9225BF90778A}" dt="2023-01-31T19:22:57.991" v="1514" actId="14100"/>
          <ac:spMkLst>
            <pc:docMk/>
            <pc:sldMk cId="2798197360" sldId="379"/>
            <ac:spMk id="5" creationId="{BE32E34C-5441-5BC6-0D39-0DFAB0A6F58A}"/>
          </ac:spMkLst>
        </pc:spChg>
        <pc:spChg chg="add mod">
          <ac:chgData name="Melissa Gonzalez Grospe" userId="7677ecd0-4903-4895-bfc4-8e657250f287" providerId="ADAL" clId="{43DCB1E0-5A02-4DB7-864C-9225BF90778A}" dt="2023-01-31T19:26:38.956" v="1672" actId="20577"/>
          <ac:spMkLst>
            <pc:docMk/>
            <pc:sldMk cId="2798197360" sldId="379"/>
            <ac:spMk id="6" creationId="{EC523352-4E8C-AC81-0607-D02AD62B088A}"/>
          </ac:spMkLst>
        </pc:spChg>
        <pc:spChg chg="add mod">
          <ac:chgData name="Melissa Gonzalez Grospe" userId="7677ecd0-4903-4895-bfc4-8e657250f287" providerId="ADAL" clId="{43DCB1E0-5A02-4DB7-864C-9225BF90778A}" dt="2023-01-31T19:27:20.800" v="1682" actId="1076"/>
          <ac:spMkLst>
            <pc:docMk/>
            <pc:sldMk cId="2798197360" sldId="379"/>
            <ac:spMk id="7" creationId="{7427EC13-A351-B939-701F-27A97A6B0CB2}"/>
          </ac:spMkLst>
        </pc:spChg>
        <pc:spChg chg="add mod">
          <ac:chgData name="Melissa Gonzalez Grospe" userId="7677ecd0-4903-4895-bfc4-8e657250f287" providerId="ADAL" clId="{43DCB1E0-5A02-4DB7-864C-9225BF90778A}" dt="2023-01-31T19:22:57.991" v="1514" actId="14100"/>
          <ac:spMkLst>
            <pc:docMk/>
            <pc:sldMk cId="2798197360" sldId="379"/>
            <ac:spMk id="8" creationId="{9E85C15E-D514-C17C-FE21-47F8742805F4}"/>
          </ac:spMkLst>
        </pc:spChg>
        <pc:spChg chg="add mod">
          <ac:chgData name="Melissa Gonzalez Grospe" userId="7677ecd0-4903-4895-bfc4-8e657250f287" providerId="ADAL" clId="{43DCB1E0-5A02-4DB7-864C-9225BF90778A}" dt="2023-01-31T19:22:57.991" v="1514" actId="14100"/>
          <ac:spMkLst>
            <pc:docMk/>
            <pc:sldMk cId="2798197360" sldId="379"/>
            <ac:spMk id="9" creationId="{5386CC84-C428-5B7F-D0B5-E4D0D694B034}"/>
          </ac:spMkLst>
        </pc:spChg>
        <pc:spChg chg="add mod">
          <ac:chgData name="Melissa Gonzalez Grospe" userId="7677ecd0-4903-4895-bfc4-8e657250f287" providerId="ADAL" clId="{43DCB1E0-5A02-4DB7-864C-9225BF90778A}" dt="2023-01-31T19:26:59.752" v="1675" actId="1076"/>
          <ac:spMkLst>
            <pc:docMk/>
            <pc:sldMk cId="2798197360" sldId="379"/>
            <ac:spMk id="15" creationId="{A34C8F5D-9E6F-45FE-B7E9-C3B4BB4C3E94}"/>
          </ac:spMkLst>
        </pc:spChg>
        <pc:spChg chg="add del mod">
          <ac:chgData name="Melissa Gonzalez Grospe" userId="7677ecd0-4903-4895-bfc4-8e657250f287" providerId="ADAL" clId="{43DCB1E0-5A02-4DB7-864C-9225BF90778A}" dt="2023-01-31T19:31:19.001" v="1780" actId="478"/>
          <ac:spMkLst>
            <pc:docMk/>
            <pc:sldMk cId="2798197360" sldId="379"/>
            <ac:spMk id="53" creationId="{40426862-6E3C-B534-9253-4EB9657370DC}"/>
          </ac:spMkLst>
        </pc:spChg>
        <pc:spChg chg="mod">
          <ac:chgData name="Melissa Gonzalez Grospe" userId="7677ecd0-4903-4895-bfc4-8e657250f287" providerId="ADAL" clId="{43DCB1E0-5A02-4DB7-864C-9225BF90778A}" dt="2023-01-31T18:47:11.846" v="1286" actId="20577"/>
          <ac:spMkLst>
            <pc:docMk/>
            <pc:sldMk cId="2798197360" sldId="379"/>
            <ac:spMk id="432" creationId="{00000000-0000-0000-0000-000000000000}"/>
          </ac:spMkLst>
        </pc:spChg>
        <pc:spChg chg="del">
          <ac:chgData name="Melissa Gonzalez Grospe" userId="7677ecd0-4903-4895-bfc4-8e657250f287" providerId="ADAL" clId="{43DCB1E0-5A02-4DB7-864C-9225BF90778A}" dt="2023-01-31T19:31:14.523" v="1779" actId="478"/>
          <ac:spMkLst>
            <pc:docMk/>
            <pc:sldMk cId="2798197360" sldId="379"/>
            <ac:spMk id="433" creationId="{00000000-0000-0000-0000-000000000000}"/>
          </ac:spMkLst>
        </pc:spChg>
        <pc:graphicFrameChg chg="mod modGraphic">
          <ac:chgData name="Melissa Gonzalez Grospe" userId="7677ecd0-4903-4895-bfc4-8e657250f287" providerId="ADAL" clId="{43DCB1E0-5A02-4DB7-864C-9225BF90778A}" dt="2023-01-31T19:30:31.526" v="1776" actId="20577"/>
          <ac:graphicFrameMkLst>
            <pc:docMk/>
            <pc:sldMk cId="2798197360" sldId="379"/>
            <ac:graphicFrameMk id="3" creationId="{CC77F3E0-9701-8B67-B529-4C4263CDAE94}"/>
          </ac:graphicFrameMkLst>
        </pc:graphicFrameChg>
        <pc:picChg chg="mod">
          <ac:chgData name="Melissa Gonzalez Grospe" userId="7677ecd0-4903-4895-bfc4-8e657250f287" providerId="ADAL" clId="{43DCB1E0-5A02-4DB7-864C-9225BF90778A}" dt="2023-01-31T19:16:08.641" v="1489" actId="1035"/>
          <ac:picMkLst>
            <pc:docMk/>
            <pc:sldMk cId="2798197360" sldId="379"/>
            <ac:picMk id="4" creationId="{F7996FD9-71F4-F35F-3F26-192D712BD0F6}"/>
          </ac:picMkLst>
        </pc:picChg>
        <pc:cxnChg chg="add mod">
          <ac:chgData name="Melissa Gonzalez Grospe" userId="7677ecd0-4903-4895-bfc4-8e657250f287" providerId="ADAL" clId="{43DCB1E0-5A02-4DB7-864C-9225BF90778A}" dt="2023-01-31T19:22:57.991" v="1514" actId="14100"/>
          <ac:cxnSpMkLst>
            <pc:docMk/>
            <pc:sldMk cId="2798197360" sldId="379"/>
            <ac:cxnSpMk id="10" creationId="{A3A6A364-ABBB-4783-A3FA-4F6F35004C94}"/>
          </ac:cxnSpMkLst>
        </pc:cxnChg>
        <pc:cxnChg chg="add mod">
          <ac:chgData name="Melissa Gonzalez Grospe" userId="7677ecd0-4903-4895-bfc4-8e657250f287" providerId="ADAL" clId="{43DCB1E0-5A02-4DB7-864C-9225BF90778A}" dt="2023-01-31T19:26:35.353" v="1668" actId="14100"/>
          <ac:cxnSpMkLst>
            <pc:docMk/>
            <pc:sldMk cId="2798197360" sldId="379"/>
            <ac:cxnSpMk id="11" creationId="{3A9E6157-D029-BBF0-C6E8-0B08F5401B38}"/>
          </ac:cxnSpMkLst>
        </pc:cxnChg>
        <pc:cxnChg chg="add mod">
          <ac:chgData name="Melissa Gonzalez Grospe" userId="7677ecd0-4903-4895-bfc4-8e657250f287" providerId="ADAL" clId="{43DCB1E0-5A02-4DB7-864C-9225BF90778A}" dt="2023-01-31T19:26:53.760" v="1674" actId="14100"/>
          <ac:cxnSpMkLst>
            <pc:docMk/>
            <pc:sldMk cId="2798197360" sldId="379"/>
            <ac:cxnSpMk id="12" creationId="{CD543DA5-A507-1964-F26A-4A84198B749B}"/>
          </ac:cxnSpMkLst>
        </pc:cxnChg>
        <pc:cxnChg chg="add mod">
          <ac:chgData name="Melissa Gonzalez Grospe" userId="7677ecd0-4903-4895-bfc4-8e657250f287" providerId="ADAL" clId="{43DCB1E0-5A02-4DB7-864C-9225BF90778A}" dt="2023-01-31T19:26:30.673" v="1667" actId="14100"/>
          <ac:cxnSpMkLst>
            <pc:docMk/>
            <pc:sldMk cId="2798197360" sldId="379"/>
            <ac:cxnSpMk id="13" creationId="{F3A98B87-3432-FAB1-9A18-2281AF9588BC}"/>
          </ac:cxnSpMkLst>
        </pc:cxnChg>
        <pc:cxnChg chg="add mod">
          <ac:chgData name="Melissa Gonzalez Grospe" userId="7677ecd0-4903-4895-bfc4-8e657250f287" providerId="ADAL" clId="{43DCB1E0-5A02-4DB7-864C-9225BF90778A}" dt="2023-01-31T19:27:25.112" v="1683" actId="14100"/>
          <ac:cxnSpMkLst>
            <pc:docMk/>
            <pc:sldMk cId="2798197360" sldId="379"/>
            <ac:cxnSpMk id="14" creationId="{F4CD5750-6BCC-7852-D09B-2DCB28B6AEA3}"/>
          </ac:cxnSpMkLst>
        </pc:cxnChg>
        <pc:cxnChg chg="add mod">
          <ac:chgData name="Melissa Gonzalez Grospe" userId="7677ecd0-4903-4895-bfc4-8e657250f287" providerId="ADAL" clId="{43DCB1E0-5A02-4DB7-864C-9225BF90778A}" dt="2023-01-31T19:27:40.232" v="1685" actId="14100"/>
          <ac:cxnSpMkLst>
            <pc:docMk/>
            <pc:sldMk cId="2798197360" sldId="379"/>
            <ac:cxnSpMk id="16" creationId="{942E0982-F3CA-58B1-9A2F-D884CB0F72FC}"/>
          </ac:cxnSpMkLst>
        </pc:cxnChg>
        <pc:cxnChg chg="add mod">
          <ac:chgData name="Melissa Gonzalez Grospe" userId="7677ecd0-4903-4895-bfc4-8e657250f287" providerId="ADAL" clId="{43DCB1E0-5A02-4DB7-864C-9225BF90778A}" dt="2023-01-31T19:27:36.488" v="1684" actId="14100"/>
          <ac:cxnSpMkLst>
            <pc:docMk/>
            <pc:sldMk cId="2798197360" sldId="379"/>
            <ac:cxnSpMk id="17" creationId="{290766FC-57FF-B2C3-16A0-F46D37118015}"/>
          </ac:cxnSpMkLst>
        </pc:cxnChg>
      </pc:sldChg>
      <pc:sldChg chg="addSp delSp modSp add mod">
        <pc:chgData name="Melissa Gonzalez Grospe" userId="7677ecd0-4903-4895-bfc4-8e657250f287" providerId="ADAL" clId="{43DCB1E0-5A02-4DB7-864C-9225BF90778A}" dt="2023-01-31T20:35:55.179" v="2131" actId="20577"/>
        <pc:sldMkLst>
          <pc:docMk/>
          <pc:sldMk cId="154901906" sldId="380"/>
        </pc:sldMkLst>
        <pc:spChg chg="add del mod">
          <ac:chgData name="Melissa Gonzalez Grospe" userId="7677ecd0-4903-4895-bfc4-8e657250f287" providerId="ADAL" clId="{43DCB1E0-5A02-4DB7-864C-9225BF90778A}" dt="2023-01-31T19:54:49.906" v="1974" actId="478"/>
          <ac:spMkLst>
            <pc:docMk/>
            <pc:sldMk cId="154901906" sldId="380"/>
            <ac:spMk id="4" creationId="{8AC1083E-C19A-B2CD-E672-E331F08ED7ED}"/>
          </ac:spMkLst>
        </pc:spChg>
        <pc:spChg chg="mod">
          <ac:chgData name="Melissa Gonzalez Grospe" userId="7677ecd0-4903-4895-bfc4-8e657250f287" providerId="ADAL" clId="{43DCB1E0-5A02-4DB7-864C-9225BF90778A}" dt="2023-01-31T19:54:39.355" v="1972" actId="20577"/>
          <ac:spMkLst>
            <pc:docMk/>
            <pc:sldMk cId="154901906" sldId="380"/>
            <ac:spMk id="410" creationId="{00000000-0000-0000-0000-000000000000}"/>
          </ac:spMkLst>
        </pc:spChg>
        <pc:spChg chg="del">
          <ac:chgData name="Melissa Gonzalez Grospe" userId="7677ecd0-4903-4895-bfc4-8e657250f287" providerId="ADAL" clId="{43DCB1E0-5A02-4DB7-864C-9225BF90778A}" dt="2023-01-31T19:54:47.834" v="1973" actId="478"/>
          <ac:spMkLst>
            <pc:docMk/>
            <pc:sldMk cId="154901906" sldId="380"/>
            <ac:spMk id="411" creationId="{00000000-0000-0000-0000-000000000000}"/>
          </ac:spMkLst>
        </pc:spChg>
        <pc:graphicFrameChg chg="add mod modGraphic">
          <ac:chgData name="Melissa Gonzalez Grospe" userId="7677ecd0-4903-4895-bfc4-8e657250f287" providerId="ADAL" clId="{43DCB1E0-5A02-4DB7-864C-9225BF90778A}" dt="2023-01-31T20:35:55.179" v="2131" actId="20577"/>
          <ac:graphicFrameMkLst>
            <pc:docMk/>
            <pc:sldMk cId="154901906" sldId="380"/>
            <ac:graphicFrameMk id="5" creationId="{121637D1-F550-9C0F-6C3D-5E2235C5B8B5}"/>
          </ac:graphicFrameMkLst>
        </pc:graphicFrameChg>
        <pc:picChg chg="add mod">
          <ac:chgData name="Melissa Gonzalez Grospe" userId="7677ecd0-4903-4895-bfc4-8e657250f287" providerId="ADAL" clId="{43DCB1E0-5A02-4DB7-864C-9225BF90778A}" dt="2023-01-31T20:12:29.052" v="2000" actId="1076"/>
          <ac:picMkLst>
            <pc:docMk/>
            <pc:sldMk cId="154901906" sldId="380"/>
            <ac:picMk id="2050" creationId="{2D19EE1E-6029-89FB-D24D-30D0C1A3A019}"/>
          </ac:picMkLst>
        </pc:picChg>
      </pc:sldChg>
    </pc:docChg>
  </pc:docChgLst>
  <pc:docChgLst>
    <pc:chgData name="Datta, Savari" userId="61c6d349-21ae-4aac-a985-8fe2668f0958" providerId="ADAL" clId="{4FB98C7A-BE32-4580-9E94-AAEBFCB90896}"/>
    <pc:docChg chg="undo redo custSel addSld delSld modSld modMainMaster">
      <pc:chgData name="Datta, Savari" userId="61c6d349-21ae-4aac-a985-8fe2668f0958" providerId="ADAL" clId="{4FB98C7A-BE32-4580-9E94-AAEBFCB90896}" dt="2023-02-04T19:39:50.137" v="3566" actId="20577"/>
      <pc:docMkLst>
        <pc:docMk/>
      </pc:docMkLst>
      <pc:sldChg chg="addSp delSp modSp mod">
        <pc:chgData name="Datta, Savari" userId="61c6d349-21ae-4aac-a985-8fe2668f0958" providerId="ADAL" clId="{4FB98C7A-BE32-4580-9E94-AAEBFCB90896}" dt="2023-01-18T23:59:18.845" v="727" actId="20577"/>
        <pc:sldMkLst>
          <pc:docMk/>
          <pc:sldMk cId="0" sldId="256"/>
        </pc:sldMkLst>
        <pc:spChg chg="mod">
          <ac:chgData name="Datta, Savari" userId="61c6d349-21ae-4aac-a985-8fe2668f0958" providerId="ADAL" clId="{4FB98C7A-BE32-4580-9E94-AAEBFCB90896}" dt="2023-01-18T23:49:45.974" v="465"/>
          <ac:spMkLst>
            <pc:docMk/>
            <pc:sldMk cId="0" sldId="256"/>
            <ac:spMk id="104" creationId="{00000000-0000-0000-0000-000000000000}"/>
          </ac:spMkLst>
        </pc:spChg>
        <pc:spChg chg="mod">
          <ac:chgData name="Datta, Savari" userId="61c6d349-21ae-4aac-a985-8fe2668f0958" providerId="ADAL" clId="{4FB98C7A-BE32-4580-9E94-AAEBFCB90896}" dt="2023-01-18T23:49:45.974" v="465"/>
          <ac:spMkLst>
            <pc:docMk/>
            <pc:sldMk cId="0" sldId="256"/>
            <ac:spMk id="105" creationId="{00000000-0000-0000-0000-000000000000}"/>
          </ac:spMkLst>
        </pc:spChg>
        <pc:spChg chg="mod">
          <ac:chgData name="Datta, Savari" userId="61c6d349-21ae-4aac-a985-8fe2668f0958" providerId="ADAL" clId="{4FB98C7A-BE32-4580-9E94-AAEBFCB90896}" dt="2023-01-18T23:59:18.845" v="727" actId="20577"/>
          <ac:spMkLst>
            <pc:docMk/>
            <pc:sldMk cId="0" sldId="256"/>
            <ac:spMk id="107" creationId="{00000000-0000-0000-0000-000000000000}"/>
          </ac:spMkLst>
        </pc:spChg>
        <pc:picChg chg="add del mod modCrop">
          <ac:chgData name="Datta, Savari" userId="61c6d349-21ae-4aac-a985-8fe2668f0958" providerId="ADAL" clId="{4FB98C7A-BE32-4580-9E94-AAEBFCB90896}" dt="2023-01-18T23:43:00.175" v="419" actId="478"/>
          <ac:picMkLst>
            <pc:docMk/>
            <pc:sldMk cId="0" sldId="256"/>
            <ac:picMk id="3" creationId="{27387A2D-F34E-E069-E4BB-56E81B47CA22}"/>
          </ac:picMkLst>
        </pc:picChg>
      </pc:sldChg>
      <pc:sldChg chg="addSp delSp modSp mod">
        <pc:chgData name="Datta, Savari" userId="61c6d349-21ae-4aac-a985-8fe2668f0958" providerId="ADAL" clId="{4FB98C7A-BE32-4580-9E94-AAEBFCB90896}" dt="2023-02-01T14:35:01.402" v="3481" actId="20577"/>
        <pc:sldMkLst>
          <pc:docMk/>
          <pc:sldMk cId="0" sldId="257"/>
        </pc:sldMkLst>
        <pc:spChg chg="add del mod">
          <ac:chgData name="Datta, Savari" userId="61c6d349-21ae-4aac-a985-8fe2668f0958" providerId="ADAL" clId="{4FB98C7A-BE32-4580-9E94-AAEBFCB90896}" dt="2023-01-18T23:57:28.099" v="701" actId="478"/>
          <ac:spMkLst>
            <pc:docMk/>
            <pc:sldMk cId="0" sldId="257"/>
            <ac:spMk id="5" creationId="{DE8B2BE9-1E71-D943-C5E7-EC4EC99D2F0D}"/>
          </ac:spMkLst>
        </pc:spChg>
        <pc:spChg chg="mod">
          <ac:chgData name="Datta, Savari" userId="61c6d349-21ae-4aac-a985-8fe2668f0958" providerId="ADAL" clId="{4FB98C7A-BE32-4580-9E94-AAEBFCB90896}" dt="2023-01-18T23:49:45.974" v="465"/>
          <ac:spMkLst>
            <pc:docMk/>
            <pc:sldMk cId="0" sldId="257"/>
            <ac:spMk id="112" creationId="{00000000-0000-0000-0000-000000000000}"/>
          </ac:spMkLst>
        </pc:spChg>
        <pc:spChg chg="mod">
          <ac:chgData name="Datta, Savari" userId="61c6d349-21ae-4aac-a985-8fe2668f0958" providerId="ADAL" clId="{4FB98C7A-BE32-4580-9E94-AAEBFCB90896}" dt="2023-01-18T23:49:45.974" v="465"/>
          <ac:spMkLst>
            <pc:docMk/>
            <pc:sldMk cId="0" sldId="257"/>
            <ac:spMk id="113" creationId="{00000000-0000-0000-0000-000000000000}"/>
          </ac:spMkLst>
        </pc:spChg>
        <pc:spChg chg="mod">
          <ac:chgData name="Datta, Savari" userId="61c6d349-21ae-4aac-a985-8fe2668f0958" providerId="ADAL" clId="{4FB98C7A-BE32-4580-9E94-AAEBFCB90896}" dt="2023-01-18T23:49:45.974" v="465"/>
          <ac:spMkLst>
            <pc:docMk/>
            <pc:sldMk cId="0" sldId="257"/>
            <ac:spMk id="114" creationId="{00000000-0000-0000-0000-000000000000}"/>
          </ac:spMkLst>
        </pc:spChg>
        <pc:spChg chg="del mod">
          <ac:chgData name="Datta, Savari" userId="61c6d349-21ae-4aac-a985-8fe2668f0958" providerId="ADAL" clId="{4FB98C7A-BE32-4580-9E94-AAEBFCB90896}" dt="2023-01-18T23:57:24.508" v="699" actId="478"/>
          <ac:spMkLst>
            <pc:docMk/>
            <pc:sldMk cId="0" sldId="257"/>
            <ac:spMk id="115" creationId="{00000000-0000-0000-0000-000000000000}"/>
          </ac:spMkLst>
        </pc:spChg>
        <pc:spChg chg="del">
          <ac:chgData name="Datta, Savari" userId="61c6d349-21ae-4aac-a985-8fe2668f0958" providerId="ADAL" clId="{4FB98C7A-BE32-4580-9E94-AAEBFCB90896}" dt="2023-01-18T23:57:18.579" v="697" actId="478"/>
          <ac:spMkLst>
            <pc:docMk/>
            <pc:sldMk cId="0" sldId="257"/>
            <ac:spMk id="119" creationId="{00000000-0000-0000-0000-000000000000}"/>
          </ac:spMkLst>
        </pc:spChg>
        <pc:graphicFrameChg chg="add mod modGraphic">
          <ac:chgData name="Datta, Savari" userId="61c6d349-21ae-4aac-a985-8fe2668f0958" providerId="ADAL" clId="{4FB98C7A-BE32-4580-9E94-AAEBFCB90896}" dt="2023-02-01T14:35:01.402" v="3481" actId="20577"/>
          <ac:graphicFrameMkLst>
            <pc:docMk/>
            <pc:sldMk cId="0" sldId="257"/>
            <ac:graphicFrameMk id="6" creationId="{939D4B93-774D-F0BD-A80D-880194EB5F59}"/>
          </ac:graphicFrameMkLst>
        </pc:graphicFrameChg>
        <pc:picChg chg="add mod">
          <ac:chgData name="Datta, Savari" userId="61c6d349-21ae-4aac-a985-8fe2668f0958" providerId="ADAL" clId="{4FB98C7A-BE32-4580-9E94-AAEBFCB90896}" dt="2023-01-18T23:50:37.601" v="469" actId="1076"/>
          <ac:picMkLst>
            <pc:docMk/>
            <pc:sldMk cId="0" sldId="257"/>
            <ac:picMk id="3" creationId="{54956BD8-23BA-9F71-619F-D6856E7D6241}"/>
          </ac:picMkLst>
        </pc:picChg>
        <pc:cxnChg chg="del">
          <ac:chgData name="Datta, Savari" userId="61c6d349-21ae-4aac-a985-8fe2668f0958" providerId="ADAL" clId="{4FB98C7A-BE32-4580-9E94-AAEBFCB90896}" dt="2023-01-18T23:57:20.214" v="698" actId="478"/>
          <ac:cxnSpMkLst>
            <pc:docMk/>
            <pc:sldMk cId="0" sldId="257"/>
            <ac:cxnSpMk id="118" creationId="{00000000-0000-0000-0000-000000000000}"/>
          </ac:cxnSpMkLst>
        </pc:cxnChg>
      </pc:sldChg>
      <pc:sldChg chg="addSp delSp modSp mod">
        <pc:chgData name="Datta, Savari" userId="61c6d349-21ae-4aac-a985-8fe2668f0958" providerId="ADAL" clId="{4FB98C7A-BE32-4580-9E94-AAEBFCB90896}" dt="2023-01-18T23:57:05.235" v="696" actId="113"/>
        <pc:sldMkLst>
          <pc:docMk/>
          <pc:sldMk cId="0" sldId="258"/>
        </pc:sldMkLst>
        <pc:spChg chg="add mod">
          <ac:chgData name="Datta, Savari" userId="61c6d349-21ae-4aac-a985-8fe2668f0958" providerId="ADAL" clId="{4FB98C7A-BE32-4580-9E94-AAEBFCB90896}" dt="2023-01-18T00:02:29.929" v="1"/>
          <ac:spMkLst>
            <pc:docMk/>
            <pc:sldMk cId="0" sldId="258"/>
            <ac:spMk id="5" creationId="{6C13A6A1-3F26-DB2A-BB77-91776B6A1A34}"/>
          </ac:spMkLst>
        </pc:spChg>
        <pc:spChg chg="add mod">
          <ac:chgData name="Datta, Savari" userId="61c6d349-21ae-4aac-a985-8fe2668f0958" providerId="ADAL" clId="{4FB98C7A-BE32-4580-9E94-AAEBFCB90896}" dt="2023-01-18T00:02:29.929" v="1"/>
          <ac:spMkLst>
            <pc:docMk/>
            <pc:sldMk cId="0" sldId="258"/>
            <ac:spMk id="6" creationId="{096FB454-3AD4-20D6-65B5-A3CD796DB2AB}"/>
          </ac:spMkLst>
        </pc:spChg>
        <pc:spChg chg="add mod">
          <ac:chgData name="Datta, Savari" userId="61c6d349-21ae-4aac-a985-8fe2668f0958" providerId="ADAL" clId="{4FB98C7A-BE32-4580-9E94-AAEBFCB90896}" dt="2023-01-18T00:02:29.929" v="1"/>
          <ac:spMkLst>
            <pc:docMk/>
            <pc:sldMk cId="0" sldId="258"/>
            <ac:spMk id="7" creationId="{40D8A51D-47C7-77AF-CDF2-63CFDEE69AAF}"/>
          </ac:spMkLst>
        </pc:spChg>
        <pc:spChg chg="add mod">
          <ac:chgData name="Datta, Savari" userId="61c6d349-21ae-4aac-a985-8fe2668f0958" providerId="ADAL" clId="{4FB98C7A-BE32-4580-9E94-AAEBFCB90896}" dt="2023-01-18T00:02:29.929" v="1"/>
          <ac:spMkLst>
            <pc:docMk/>
            <pc:sldMk cId="0" sldId="258"/>
            <ac:spMk id="8" creationId="{0C42F3DE-3E94-560E-1FF8-7AAD112B9424}"/>
          </ac:spMkLst>
        </pc:spChg>
        <pc:spChg chg="add mod">
          <ac:chgData name="Datta, Savari" userId="61c6d349-21ae-4aac-a985-8fe2668f0958" providerId="ADAL" clId="{4FB98C7A-BE32-4580-9E94-AAEBFCB90896}" dt="2023-01-18T00:02:29.929" v="1"/>
          <ac:spMkLst>
            <pc:docMk/>
            <pc:sldMk cId="0" sldId="258"/>
            <ac:spMk id="9" creationId="{65B34B6A-2E6C-C2BD-D3CA-F4D2B8AE3BBA}"/>
          </ac:spMkLst>
        </pc:spChg>
        <pc:spChg chg="add mod">
          <ac:chgData name="Datta, Savari" userId="61c6d349-21ae-4aac-a985-8fe2668f0958" providerId="ADAL" clId="{4FB98C7A-BE32-4580-9E94-AAEBFCB90896}" dt="2023-01-18T00:02:29.929" v="1"/>
          <ac:spMkLst>
            <pc:docMk/>
            <pc:sldMk cId="0" sldId="258"/>
            <ac:spMk id="10" creationId="{D8BE2CED-D65D-9727-B526-FFF9D083829F}"/>
          </ac:spMkLst>
        </pc:spChg>
        <pc:spChg chg="add mod">
          <ac:chgData name="Datta, Savari" userId="61c6d349-21ae-4aac-a985-8fe2668f0958" providerId="ADAL" clId="{4FB98C7A-BE32-4580-9E94-AAEBFCB90896}" dt="2023-01-18T00:02:29.929" v="1"/>
          <ac:spMkLst>
            <pc:docMk/>
            <pc:sldMk cId="0" sldId="258"/>
            <ac:spMk id="11" creationId="{85982E38-0808-626E-2C66-001D30F9C869}"/>
          </ac:spMkLst>
        </pc:spChg>
        <pc:spChg chg="add mod">
          <ac:chgData name="Datta, Savari" userId="61c6d349-21ae-4aac-a985-8fe2668f0958" providerId="ADAL" clId="{4FB98C7A-BE32-4580-9E94-AAEBFCB90896}" dt="2023-01-18T00:02:29.929" v="1"/>
          <ac:spMkLst>
            <pc:docMk/>
            <pc:sldMk cId="0" sldId="258"/>
            <ac:spMk id="12" creationId="{ADAC3ED2-E833-B6AE-C528-DAC77A08ED82}"/>
          </ac:spMkLst>
        </pc:spChg>
        <pc:spChg chg="add mod">
          <ac:chgData name="Datta, Savari" userId="61c6d349-21ae-4aac-a985-8fe2668f0958" providerId="ADAL" clId="{4FB98C7A-BE32-4580-9E94-AAEBFCB90896}" dt="2023-01-18T00:02:29.929" v="1"/>
          <ac:spMkLst>
            <pc:docMk/>
            <pc:sldMk cId="0" sldId="258"/>
            <ac:spMk id="13" creationId="{90DDCE1B-B149-739A-72C1-5BE457EAD181}"/>
          </ac:spMkLst>
        </pc:spChg>
        <pc:spChg chg="add mod">
          <ac:chgData name="Datta, Savari" userId="61c6d349-21ae-4aac-a985-8fe2668f0958" providerId="ADAL" clId="{4FB98C7A-BE32-4580-9E94-AAEBFCB90896}" dt="2023-01-18T00:02:29.929" v="1"/>
          <ac:spMkLst>
            <pc:docMk/>
            <pc:sldMk cId="0" sldId="258"/>
            <ac:spMk id="26" creationId="{A59A7349-CB98-5FFB-881A-BC3B55093C12}"/>
          </ac:spMkLst>
        </pc:spChg>
        <pc:spChg chg="add mod">
          <ac:chgData name="Datta, Savari" userId="61c6d349-21ae-4aac-a985-8fe2668f0958" providerId="ADAL" clId="{4FB98C7A-BE32-4580-9E94-AAEBFCB90896}" dt="2023-01-18T00:02:29.929" v="1"/>
          <ac:spMkLst>
            <pc:docMk/>
            <pc:sldMk cId="0" sldId="258"/>
            <ac:spMk id="27" creationId="{15998DD8-8E1B-570C-1E72-5BD61CB6E0EF}"/>
          </ac:spMkLst>
        </pc:spChg>
        <pc:spChg chg="add mod">
          <ac:chgData name="Datta, Savari" userId="61c6d349-21ae-4aac-a985-8fe2668f0958" providerId="ADAL" clId="{4FB98C7A-BE32-4580-9E94-AAEBFCB90896}" dt="2023-01-18T00:02:29.929" v="1"/>
          <ac:spMkLst>
            <pc:docMk/>
            <pc:sldMk cId="0" sldId="258"/>
            <ac:spMk id="28" creationId="{E6085F64-9225-0307-5092-45B9DCFE14C5}"/>
          </ac:spMkLst>
        </pc:spChg>
        <pc:spChg chg="add mod">
          <ac:chgData name="Datta, Savari" userId="61c6d349-21ae-4aac-a985-8fe2668f0958" providerId="ADAL" clId="{4FB98C7A-BE32-4580-9E94-AAEBFCB90896}" dt="2023-01-18T00:02:29.929" v="1"/>
          <ac:spMkLst>
            <pc:docMk/>
            <pc:sldMk cId="0" sldId="258"/>
            <ac:spMk id="31" creationId="{4DFF7772-8DD1-423B-3876-1EEFB8B93A46}"/>
          </ac:spMkLst>
        </pc:spChg>
        <pc:spChg chg="add mod">
          <ac:chgData name="Datta, Savari" userId="61c6d349-21ae-4aac-a985-8fe2668f0958" providerId="ADAL" clId="{4FB98C7A-BE32-4580-9E94-AAEBFCB90896}" dt="2023-01-18T00:02:29.929" v="1"/>
          <ac:spMkLst>
            <pc:docMk/>
            <pc:sldMk cId="0" sldId="258"/>
            <ac:spMk id="33" creationId="{5BACDD24-3B23-96FB-3676-55353186E686}"/>
          </ac:spMkLst>
        </pc:spChg>
        <pc:spChg chg="add mod">
          <ac:chgData name="Datta, Savari" userId="61c6d349-21ae-4aac-a985-8fe2668f0958" providerId="ADAL" clId="{4FB98C7A-BE32-4580-9E94-AAEBFCB90896}" dt="2023-01-18T00:02:29.929" v="1"/>
          <ac:spMkLst>
            <pc:docMk/>
            <pc:sldMk cId="0" sldId="258"/>
            <ac:spMk id="34" creationId="{CE70D765-F960-C7AE-786B-208AC74FF0EB}"/>
          </ac:spMkLst>
        </pc:spChg>
        <pc:spChg chg="add mod">
          <ac:chgData name="Datta, Savari" userId="61c6d349-21ae-4aac-a985-8fe2668f0958" providerId="ADAL" clId="{4FB98C7A-BE32-4580-9E94-AAEBFCB90896}" dt="2023-01-18T00:02:29.929" v="1"/>
          <ac:spMkLst>
            <pc:docMk/>
            <pc:sldMk cId="0" sldId="258"/>
            <ac:spMk id="35" creationId="{55D0AB39-A2DE-A3DA-A8BD-E6FAEF2EB965}"/>
          </ac:spMkLst>
        </pc:spChg>
        <pc:spChg chg="add mod">
          <ac:chgData name="Datta, Savari" userId="61c6d349-21ae-4aac-a985-8fe2668f0958" providerId="ADAL" clId="{4FB98C7A-BE32-4580-9E94-AAEBFCB90896}" dt="2023-01-18T00:02:29.929" v="1"/>
          <ac:spMkLst>
            <pc:docMk/>
            <pc:sldMk cId="0" sldId="258"/>
            <ac:spMk id="36" creationId="{07DE1E46-FAD0-C6F0-C6C5-E90C763A87A7}"/>
          </ac:spMkLst>
        </pc:spChg>
        <pc:spChg chg="add del mod">
          <ac:chgData name="Datta, Savari" userId="61c6d349-21ae-4aac-a985-8fe2668f0958" providerId="ADAL" clId="{4FB98C7A-BE32-4580-9E94-AAEBFCB90896}" dt="2023-01-18T00:02:33.410" v="4" actId="478"/>
          <ac:spMkLst>
            <pc:docMk/>
            <pc:sldMk cId="0" sldId="258"/>
            <ac:spMk id="38" creationId="{EFC0166D-157A-212E-E2A1-03E889160BA5}"/>
          </ac:spMkLst>
        </pc:spChg>
        <pc:spChg chg="add mod">
          <ac:chgData name="Datta, Savari" userId="61c6d349-21ae-4aac-a985-8fe2668f0958" providerId="ADAL" clId="{4FB98C7A-BE32-4580-9E94-AAEBFCB90896}" dt="2023-01-18T00:02:43.256" v="9"/>
          <ac:spMkLst>
            <pc:docMk/>
            <pc:sldMk cId="0" sldId="258"/>
            <ac:spMk id="42" creationId="{6C13A6A1-3F26-DB2A-BB77-91776B6A1A34}"/>
          </ac:spMkLst>
        </pc:spChg>
        <pc:spChg chg="add mod">
          <ac:chgData name="Datta, Savari" userId="61c6d349-21ae-4aac-a985-8fe2668f0958" providerId="ADAL" clId="{4FB98C7A-BE32-4580-9E94-AAEBFCB90896}" dt="2023-01-18T00:02:43.256" v="9"/>
          <ac:spMkLst>
            <pc:docMk/>
            <pc:sldMk cId="0" sldId="258"/>
            <ac:spMk id="43" creationId="{096FB454-3AD4-20D6-65B5-A3CD796DB2AB}"/>
          </ac:spMkLst>
        </pc:spChg>
        <pc:spChg chg="add mod">
          <ac:chgData name="Datta, Savari" userId="61c6d349-21ae-4aac-a985-8fe2668f0958" providerId="ADAL" clId="{4FB98C7A-BE32-4580-9E94-AAEBFCB90896}" dt="2023-01-18T00:02:43.256" v="9"/>
          <ac:spMkLst>
            <pc:docMk/>
            <pc:sldMk cId="0" sldId="258"/>
            <ac:spMk id="44" creationId="{40D8A51D-47C7-77AF-CDF2-63CFDEE69AAF}"/>
          </ac:spMkLst>
        </pc:spChg>
        <pc:spChg chg="add mod">
          <ac:chgData name="Datta, Savari" userId="61c6d349-21ae-4aac-a985-8fe2668f0958" providerId="ADAL" clId="{4FB98C7A-BE32-4580-9E94-AAEBFCB90896}" dt="2023-01-18T00:11:58.625" v="301" actId="20577"/>
          <ac:spMkLst>
            <pc:docMk/>
            <pc:sldMk cId="0" sldId="258"/>
            <ac:spMk id="45" creationId="{0C42F3DE-3E94-560E-1FF8-7AAD112B9424}"/>
          </ac:spMkLst>
        </pc:spChg>
        <pc:spChg chg="add mod">
          <ac:chgData name="Datta, Savari" userId="61c6d349-21ae-4aac-a985-8fe2668f0958" providerId="ADAL" clId="{4FB98C7A-BE32-4580-9E94-AAEBFCB90896}" dt="2023-01-18T00:02:43.256" v="9"/>
          <ac:spMkLst>
            <pc:docMk/>
            <pc:sldMk cId="0" sldId="258"/>
            <ac:spMk id="46" creationId="{65B34B6A-2E6C-C2BD-D3CA-F4D2B8AE3BBA}"/>
          </ac:spMkLst>
        </pc:spChg>
        <pc:spChg chg="add mod">
          <ac:chgData name="Datta, Savari" userId="61c6d349-21ae-4aac-a985-8fe2668f0958" providerId="ADAL" clId="{4FB98C7A-BE32-4580-9E94-AAEBFCB90896}" dt="2023-01-18T00:06:37.608" v="146" actId="20577"/>
          <ac:spMkLst>
            <pc:docMk/>
            <pc:sldMk cId="0" sldId="258"/>
            <ac:spMk id="47" creationId="{D8BE2CED-D65D-9727-B526-FFF9D083829F}"/>
          </ac:spMkLst>
        </pc:spChg>
        <pc:spChg chg="add mod">
          <ac:chgData name="Datta, Savari" userId="61c6d349-21ae-4aac-a985-8fe2668f0958" providerId="ADAL" clId="{4FB98C7A-BE32-4580-9E94-AAEBFCB90896}" dt="2023-01-18T23:57:05.235" v="696" actId="113"/>
          <ac:spMkLst>
            <pc:docMk/>
            <pc:sldMk cId="0" sldId="258"/>
            <ac:spMk id="48" creationId="{85982E38-0808-626E-2C66-001D30F9C869}"/>
          </ac:spMkLst>
        </pc:spChg>
        <pc:spChg chg="add mod">
          <ac:chgData name="Datta, Savari" userId="61c6d349-21ae-4aac-a985-8fe2668f0958" providerId="ADAL" clId="{4FB98C7A-BE32-4580-9E94-AAEBFCB90896}" dt="2023-01-18T00:04:31.215" v="46" actId="20577"/>
          <ac:spMkLst>
            <pc:docMk/>
            <pc:sldMk cId="0" sldId="258"/>
            <ac:spMk id="49" creationId="{ADAC3ED2-E833-B6AE-C528-DAC77A08ED82}"/>
          </ac:spMkLst>
        </pc:spChg>
        <pc:spChg chg="add del mod">
          <ac:chgData name="Datta, Savari" userId="61c6d349-21ae-4aac-a985-8fe2668f0958" providerId="ADAL" clId="{4FB98C7A-BE32-4580-9E94-AAEBFCB90896}" dt="2023-01-18T00:11:28.472" v="278" actId="478"/>
          <ac:spMkLst>
            <pc:docMk/>
            <pc:sldMk cId="0" sldId="258"/>
            <ac:spMk id="50" creationId="{90DDCE1B-B149-739A-72C1-5BE457EAD181}"/>
          </ac:spMkLst>
        </pc:spChg>
        <pc:spChg chg="add mod">
          <ac:chgData name="Datta, Savari" userId="61c6d349-21ae-4aac-a985-8fe2668f0958" providerId="ADAL" clId="{4FB98C7A-BE32-4580-9E94-AAEBFCB90896}" dt="2023-01-18T00:11:53.573" v="291" actId="20577"/>
          <ac:spMkLst>
            <pc:docMk/>
            <pc:sldMk cId="0" sldId="258"/>
            <ac:spMk id="63" creationId="{A59A7349-CB98-5FFB-881A-BC3B55093C12}"/>
          </ac:spMkLst>
        </pc:spChg>
        <pc:spChg chg="add mod">
          <ac:chgData name="Datta, Savari" userId="61c6d349-21ae-4aac-a985-8fe2668f0958" providerId="ADAL" clId="{4FB98C7A-BE32-4580-9E94-AAEBFCB90896}" dt="2023-01-18T00:07:10.525" v="179" actId="20577"/>
          <ac:spMkLst>
            <pc:docMk/>
            <pc:sldMk cId="0" sldId="258"/>
            <ac:spMk id="64" creationId="{15998DD8-8E1B-570C-1E72-5BD61CB6E0EF}"/>
          </ac:spMkLst>
        </pc:spChg>
        <pc:spChg chg="add mod">
          <ac:chgData name="Datta, Savari" userId="61c6d349-21ae-4aac-a985-8fe2668f0958" providerId="ADAL" clId="{4FB98C7A-BE32-4580-9E94-AAEBFCB90896}" dt="2023-01-18T00:11:21.433" v="277" actId="20577"/>
          <ac:spMkLst>
            <pc:docMk/>
            <pc:sldMk cId="0" sldId="258"/>
            <ac:spMk id="65" creationId="{E6085F64-9225-0307-5092-45B9DCFE14C5}"/>
          </ac:spMkLst>
        </pc:spChg>
        <pc:spChg chg="add mod">
          <ac:chgData name="Datta, Savari" userId="61c6d349-21ae-4aac-a985-8fe2668f0958" providerId="ADAL" clId="{4FB98C7A-BE32-4580-9E94-AAEBFCB90896}" dt="2023-01-18T00:05:20.818" v="74" actId="20577"/>
          <ac:spMkLst>
            <pc:docMk/>
            <pc:sldMk cId="0" sldId="258"/>
            <ac:spMk id="68" creationId="{4DFF7772-8DD1-423B-3876-1EEFB8B93A46}"/>
          </ac:spMkLst>
        </pc:spChg>
        <pc:spChg chg="add mod">
          <ac:chgData name="Datta, Savari" userId="61c6d349-21ae-4aac-a985-8fe2668f0958" providerId="ADAL" clId="{4FB98C7A-BE32-4580-9E94-AAEBFCB90896}" dt="2023-01-18T00:02:43.256" v="9"/>
          <ac:spMkLst>
            <pc:docMk/>
            <pc:sldMk cId="0" sldId="258"/>
            <ac:spMk id="70" creationId="{5BACDD24-3B23-96FB-3676-55353186E686}"/>
          </ac:spMkLst>
        </pc:spChg>
        <pc:spChg chg="add mod">
          <ac:chgData name="Datta, Savari" userId="61c6d349-21ae-4aac-a985-8fe2668f0958" providerId="ADAL" clId="{4FB98C7A-BE32-4580-9E94-AAEBFCB90896}" dt="2023-01-18T00:02:43.256" v="9"/>
          <ac:spMkLst>
            <pc:docMk/>
            <pc:sldMk cId="0" sldId="258"/>
            <ac:spMk id="71" creationId="{CE70D765-F960-C7AE-786B-208AC74FF0EB}"/>
          </ac:spMkLst>
        </pc:spChg>
        <pc:spChg chg="add mod">
          <ac:chgData name="Datta, Savari" userId="61c6d349-21ae-4aac-a985-8fe2668f0958" providerId="ADAL" clId="{4FB98C7A-BE32-4580-9E94-AAEBFCB90896}" dt="2023-01-18T00:10:44.754" v="236" actId="20577"/>
          <ac:spMkLst>
            <pc:docMk/>
            <pc:sldMk cId="0" sldId="258"/>
            <ac:spMk id="72" creationId="{55D0AB39-A2DE-A3DA-A8BD-E6FAEF2EB965}"/>
          </ac:spMkLst>
        </pc:spChg>
        <pc:spChg chg="add mod">
          <ac:chgData name="Datta, Savari" userId="61c6d349-21ae-4aac-a985-8fe2668f0958" providerId="ADAL" clId="{4FB98C7A-BE32-4580-9E94-AAEBFCB90896}" dt="2023-01-18T00:06:01.481" v="119" actId="20577"/>
          <ac:spMkLst>
            <pc:docMk/>
            <pc:sldMk cId="0" sldId="258"/>
            <ac:spMk id="73" creationId="{07DE1E46-FAD0-C6F0-C6C5-E90C763A87A7}"/>
          </ac:spMkLst>
        </pc:spChg>
        <pc:spChg chg="mod">
          <ac:chgData name="Datta, Savari" userId="61c6d349-21ae-4aac-a985-8fe2668f0958" providerId="ADAL" clId="{4FB98C7A-BE32-4580-9E94-AAEBFCB90896}" dt="2023-01-18T23:49:45.974" v="465"/>
          <ac:spMkLst>
            <pc:docMk/>
            <pc:sldMk cId="0" sldId="258"/>
            <ac:spMk id="124" creationId="{00000000-0000-0000-0000-000000000000}"/>
          </ac:spMkLst>
        </pc:spChg>
        <pc:spChg chg="mod">
          <ac:chgData name="Datta, Savari" userId="61c6d349-21ae-4aac-a985-8fe2668f0958" providerId="ADAL" clId="{4FB98C7A-BE32-4580-9E94-AAEBFCB90896}" dt="2023-01-18T23:49:45.974" v="465"/>
          <ac:spMkLst>
            <pc:docMk/>
            <pc:sldMk cId="0" sldId="258"/>
            <ac:spMk id="125" creationId="{00000000-0000-0000-0000-000000000000}"/>
          </ac:spMkLst>
        </pc:spChg>
        <pc:spChg chg="mod">
          <ac:chgData name="Datta, Savari" userId="61c6d349-21ae-4aac-a985-8fe2668f0958" providerId="ADAL" clId="{4FB98C7A-BE32-4580-9E94-AAEBFCB90896}" dt="2023-01-18T23:49:45.974" v="465"/>
          <ac:spMkLst>
            <pc:docMk/>
            <pc:sldMk cId="0" sldId="258"/>
            <ac:spMk id="126" creationId="{00000000-0000-0000-0000-000000000000}"/>
          </ac:spMkLst>
        </pc:spChg>
        <pc:spChg chg="del mod">
          <ac:chgData name="Datta, Savari" userId="61c6d349-21ae-4aac-a985-8fe2668f0958" providerId="ADAL" clId="{4FB98C7A-BE32-4580-9E94-AAEBFCB90896}" dt="2023-01-18T00:02:41.066" v="8" actId="478"/>
          <ac:spMkLst>
            <pc:docMk/>
            <pc:sldMk cId="0" sldId="258"/>
            <ac:spMk id="127" creationId="{00000000-0000-0000-0000-000000000000}"/>
          </ac:spMkLst>
        </pc:spChg>
        <pc:spChg chg="del mod">
          <ac:chgData name="Datta, Savari" userId="61c6d349-21ae-4aac-a985-8fe2668f0958" providerId="ADAL" clId="{4FB98C7A-BE32-4580-9E94-AAEBFCB90896}" dt="2023-01-18T00:02:35.970" v="6" actId="478"/>
          <ac:spMkLst>
            <pc:docMk/>
            <pc:sldMk cId="0" sldId="258"/>
            <ac:spMk id="130" creationId="{00000000-0000-0000-0000-000000000000}"/>
          </ac:spMkLst>
        </pc:spChg>
        <pc:picChg chg="add mod">
          <ac:chgData name="Datta, Savari" userId="61c6d349-21ae-4aac-a985-8fe2668f0958" providerId="ADAL" clId="{4FB98C7A-BE32-4580-9E94-AAEBFCB90896}" dt="2023-01-18T23:50:46.730" v="470"/>
          <ac:picMkLst>
            <pc:docMk/>
            <pc:sldMk cId="0" sldId="258"/>
            <ac:picMk id="2" creationId="{A1FC978D-65F9-73B1-B93E-FD847C30663C}"/>
          </ac:picMkLst>
        </pc:picChg>
        <pc:picChg chg="del mod">
          <ac:chgData name="Datta, Savari" userId="61c6d349-21ae-4aac-a985-8fe2668f0958" providerId="ADAL" clId="{4FB98C7A-BE32-4580-9E94-AAEBFCB90896}" dt="2023-01-18T00:02:31.621" v="3" actId="478"/>
          <ac:picMkLst>
            <pc:docMk/>
            <pc:sldMk cId="0" sldId="258"/>
            <ac:picMk id="129" creationId="{00000000-0000-0000-0000-000000000000}"/>
          </ac:picMkLst>
        </pc:picChg>
        <pc:cxnChg chg="add mod">
          <ac:chgData name="Datta, Savari" userId="61c6d349-21ae-4aac-a985-8fe2668f0958" providerId="ADAL" clId="{4FB98C7A-BE32-4580-9E94-AAEBFCB90896}" dt="2023-01-18T00:02:29.929" v="1"/>
          <ac:cxnSpMkLst>
            <pc:docMk/>
            <pc:sldMk cId="0" sldId="258"/>
            <ac:cxnSpMk id="2" creationId="{0DFD5E77-AE46-E270-F247-6C68CA8C1077}"/>
          </ac:cxnSpMkLst>
        </pc:cxnChg>
        <pc:cxnChg chg="add mod">
          <ac:chgData name="Datta, Savari" userId="61c6d349-21ae-4aac-a985-8fe2668f0958" providerId="ADAL" clId="{4FB98C7A-BE32-4580-9E94-AAEBFCB90896}" dt="2023-01-18T00:02:29.929" v="1"/>
          <ac:cxnSpMkLst>
            <pc:docMk/>
            <pc:sldMk cId="0" sldId="258"/>
            <ac:cxnSpMk id="3" creationId="{069B68A7-DB8D-C6D0-3EDC-00BE9814ACD8}"/>
          </ac:cxnSpMkLst>
        </pc:cxnChg>
        <pc:cxnChg chg="add mod">
          <ac:chgData name="Datta, Savari" userId="61c6d349-21ae-4aac-a985-8fe2668f0958" providerId="ADAL" clId="{4FB98C7A-BE32-4580-9E94-AAEBFCB90896}" dt="2023-01-18T00:02:29.929" v="1"/>
          <ac:cxnSpMkLst>
            <pc:docMk/>
            <pc:sldMk cId="0" sldId="258"/>
            <ac:cxnSpMk id="4" creationId="{854AB0D3-05B4-A196-DABD-D25894AE0687}"/>
          </ac:cxnSpMkLst>
        </pc:cxnChg>
        <pc:cxnChg chg="add mod">
          <ac:chgData name="Datta, Savari" userId="61c6d349-21ae-4aac-a985-8fe2668f0958" providerId="ADAL" clId="{4FB98C7A-BE32-4580-9E94-AAEBFCB90896}" dt="2023-01-18T00:02:29.929" v="1"/>
          <ac:cxnSpMkLst>
            <pc:docMk/>
            <pc:sldMk cId="0" sldId="258"/>
            <ac:cxnSpMk id="14" creationId="{2DC86CEB-37A8-AC46-D0D9-FE07F53C4905}"/>
          </ac:cxnSpMkLst>
        </pc:cxnChg>
        <pc:cxnChg chg="add mod">
          <ac:chgData name="Datta, Savari" userId="61c6d349-21ae-4aac-a985-8fe2668f0958" providerId="ADAL" clId="{4FB98C7A-BE32-4580-9E94-AAEBFCB90896}" dt="2023-01-18T00:02:29.929" v="1"/>
          <ac:cxnSpMkLst>
            <pc:docMk/>
            <pc:sldMk cId="0" sldId="258"/>
            <ac:cxnSpMk id="15" creationId="{4E4C7CA6-E949-9992-2DD5-AE07DFBB3010}"/>
          </ac:cxnSpMkLst>
        </pc:cxnChg>
        <pc:cxnChg chg="add mod">
          <ac:chgData name="Datta, Savari" userId="61c6d349-21ae-4aac-a985-8fe2668f0958" providerId="ADAL" clId="{4FB98C7A-BE32-4580-9E94-AAEBFCB90896}" dt="2023-01-18T00:02:29.929" v="1"/>
          <ac:cxnSpMkLst>
            <pc:docMk/>
            <pc:sldMk cId="0" sldId="258"/>
            <ac:cxnSpMk id="16" creationId="{B011D80D-A206-0964-4214-028F8D8CD3CE}"/>
          </ac:cxnSpMkLst>
        </pc:cxnChg>
        <pc:cxnChg chg="add mod">
          <ac:chgData name="Datta, Savari" userId="61c6d349-21ae-4aac-a985-8fe2668f0958" providerId="ADAL" clId="{4FB98C7A-BE32-4580-9E94-AAEBFCB90896}" dt="2023-01-18T00:02:29.929" v="1"/>
          <ac:cxnSpMkLst>
            <pc:docMk/>
            <pc:sldMk cId="0" sldId="258"/>
            <ac:cxnSpMk id="17" creationId="{7BF61761-86D0-2981-C299-478B4C2172F2}"/>
          </ac:cxnSpMkLst>
        </pc:cxnChg>
        <pc:cxnChg chg="add mod">
          <ac:chgData name="Datta, Savari" userId="61c6d349-21ae-4aac-a985-8fe2668f0958" providerId="ADAL" clId="{4FB98C7A-BE32-4580-9E94-AAEBFCB90896}" dt="2023-01-18T00:02:29.929" v="1"/>
          <ac:cxnSpMkLst>
            <pc:docMk/>
            <pc:sldMk cId="0" sldId="258"/>
            <ac:cxnSpMk id="18" creationId="{7C712AC3-A1AF-1D33-C1FC-F229A3523984}"/>
          </ac:cxnSpMkLst>
        </pc:cxnChg>
        <pc:cxnChg chg="add mod">
          <ac:chgData name="Datta, Savari" userId="61c6d349-21ae-4aac-a985-8fe2668f0958" providerId="ADAL" clId="{4FB98C7A-BE32-4580-9E94-AAEBFCB90896}" dt="2023-01-18T00:02:29.929" v="1"/>
          <ac:cxnSpMkLst>
            <pc:docMk/>
            <pc:sldMk cId="0" sldId="258"/>
            <ac:cxnSpMk id="19" creationId="{E13E705C-A10F-C9D5-957B-BC614E674FFE}"/>
          </ac:cxnSpMkLst>
        </pc:cxnChg>
        <pc:cxnChg chg="add mod">
          <ac:chgData name="Datta, Savari" userId="61c6d349-21ae-4aac-a985-8fe2668f0958" providerId="ADAL" clId="{4FB98C7A-BE32-4580-9E94-AAEBFCB90896}" dt="2023-01-18T00:02:29.929" v="1"/>
          <ac:cxnSpMkLst>
            <pc:docMk/>
            <pc:sldMk cId="0" sldId="258"/>
            <ac:cxnSpMk id="20" creationId="{BFBDDE03-0064-3272-EE86-938E777904AF}"/>
          </ac:cxnSpMkLst>
        </pc:cxnChg>
        <pc:cxnChg chg="add mod">
          <ac:chgData name="Datta, Savari" userId="61c6d349-21ae-4aac-a985-8fe2668f0958" providerId="ADAL" clId="{4FB98C7A-BE32-4580-9E94-AAEBFCB90896}" dt="2023-01-18T00:02:29.929" v="1"/>
          <ac:cxnSpMkLst>
            <pc:docMk/>
            <pc:sldMk cId="0" sldId="258"/>
            <ac:cxnSpMk id="21" creationId="{E119319E-A472-DD26-8285-C41E4E74D49C}"/>
          </ac:cxnSpMkLst>
        </pc:cxnChg>
        <pc:cxnChg chg="add mod">
          <ac:chgData name="Datta, Savari" userId="61c6d349-21ae-4aac-a985-8fe2668f0958" providerId="ADAL" clId="{4FB98C7A-BE32-4580-9E94-AAEBFCB90896}" dt="2023-01-18T00:02:29.929" v="1"/>
          <ac:cxnSpMkLst>
            <pc:docMk/>
            <pc:sldMk cId="0" sldId="258"/>
            <ac:cxnSpMk id="22" creationId="{429FB8A5-0EF7-8428-45A7-9152D86AA3C1}"/>
          </ac:cxnSpMkLst>
        </pc:cxnChg>
        <pc:cxnChg chg="add mod">
          <ac:chgData name="Datta, Savari" userId="61c6d349-21ae-4aac-a985-8fe2668f0958" providerId="ADAL" clId="{4FB98C7A-BE32-4580-9E94-AAEBFCB90896}" dt="2023-01-18T00:02:29.929" v="1"/>
          <ac:cxnSpMkLst>
            <pc:docMk/>
            <pc:sldMk cId="0" sldId="258"/>
            <ac:cxnSpMk id="23" creationId="{1C2C4012-D454-BB77-C3B9-FAFA1A73CF8A}"/>
          </ac:cxnSpMkLst>
        </pc:cxnChg>
        <pc:cxnChg chg="add mod">
          <ac:chgData name="Datta, Savari" userId="61c6d349-21ae-4aac-a985-8fe2668f0958" providerId="ADAL" clId="{4FB98C7A-BE32-4580-9E94-AAEBFCB90896}" dt="2023-01-18T00:02:29.929" v="1"/>
          <ac:cxnSpMkLst>
            <pc:docMk/>
            <pc:sldMk cId="0" sldId="258"/>
            <ac:cxnSpMk id="24" creationId="{71B6CA5D-43AC-61B4-13E0-11F22C57F110}"/>
          </ac:cxnSpMkLst>
        </pc:cxnChg>
        <pc:cxnChg chg="add mod">
          <ac:chgData name="Datta, Savari" userId="61c6d349-21ae-4aac-a985-8fe2668f0958" providerId="ADAL" clId="{4FB98C7A-BE32-4580-9E94-AAEBFCB90896}" dt="2023-01-18T00:02:29.929" v="1"/>
          <ac:cxnSpMkLst>
            <pc:docMk/>
            <pc:sldMk cId="0" sldId="258"/>
            <ac:cxnSpMk id="25" creationId="{CA83254E-8BA8-ED91-CC6A-B4D6089D6A15}"/>
          </ac:cxnSpMkLst>
        </pc:cxnChg>
        <pc:cxnChg chg="add mod">
          <ac:chgData name="Datta, Savari" userId="61c6d349-21ae-4aac-a985-8fe2668f0958" providerId="ADAL" clId="{4FB98C7A-BE32-4580-9E94-AAEBFCB90896}" dt="2023-01-18T00:02:29.929" v="1"/>
          <ac:cxnSpMkLst>
            <pc:docMk/>
            <pc:sldMk cId="0" sldId="258"/>
            <ac:cxnSpMk id="29" creationId="{5BA5551D-C189-A987-27FF-AF79FCB4E071}"/>
          </ac:cxnSpMkLst>
        </pc:cxnChg>
        <pc:cxnChg chg="add mod">
          <ac:chgData name="Datta, Savari" userId="61c6d349-21ae-4aac-a985-8fe2668f0958" providerId="ADAL" clId="{4FB98C7A-BE32-4580-9E94-AAEBFCB90896}" dt="2023-01-18T00:02:29.929" v="1"/>
          <ac:cxnSpMkLst>
            <pc:docMk/>
            <pc:sldMk cId="0" sldId="258"/>
            <ac:cxnSpMk id="30" creationId="{D69DB408-1E61-BC10-AA2D-F84586EB15CA}"/>
          </ac:cxnSpMkLst>
        </pc:cxnChg>
        <pc:cxnChg chg="add mod">
          <ac:chgData name="Datta, Savari" userId="61c6d349-21ae-4aac-a985-8fe2668f0958" providerId="ADAL" clId="{4FB98C7A-BE32-4580-9E94-AAEBFCB90896}" dt="2023-01-18T00:02:29.929" v="1"/>
          <ac:cxnSpMkLst>
            <pc:docMk/>
            <pc:sldMk cId="0" sldId="258"/>
            <ac:cxnSpMk id="32" creationId="{234A5AAC-64FE-8B41-60A6-FD3E1E519654}"/>
          </ac:cxnSpMkLst>
        </pc:cxnChg>
        <pc:cxnChg chg="add mod">
          <ac:chgData name="Datta, Savari" userId="61c6d349-21ae-4aac-a985-8fe2668f0958" providerId="ADAL" clId="{4FB98C7A-BE32-4580-9E94-AAEBFCB90896}" dt="2023-01-18T00:02:43.256" v="9"/>
          <ac:cxnSpMkLst>
            <pc:docMk/>
            <pc:sldMk cId="0" sldId="258"/>
            <ac:cxnSpMk id="39" creationId="{0DFD5E77-AE46-E270-F247-6C68CA8C1077}"/>
          </ac:cxnSpMkLst>
        </pc:cxnChg>
        <pc:cxnChg chg="add mod">
          <ac:chgData name="Datta, Savari" userId="61c6d349-21ae-4aac-a985-8fe2668f0958" providerId="ADAL" clId="{4FB98C7A-BE32-4580-9E94-AAEBFCB90896}" dt="2023-01-18T00:11:36.703" v="279" actId="14100"/>
          <ac:cxnSpMkLst>
            <pc:docMk/>
            <pc:sldMk cId="0" sldId="258"/>
            <ac:cxnSpMk id="40" creationId="{069B68A7-DB8D-C6D0-3EDC-00BE9814ACD8}"/>
          </ac:cxnSpMkLst>
        </pc:cxnChg>
        <pc:cxnChg chg="add mod">
          <ac:chgData name="Datta, Savari" userId="61c6d349-21ae-4aac-a985-8fe2668f0958" providerId="ADAL" clId="{4FB98C7A-BE32-4580-9E94-AAEBFCB90896}" dt="2023-01-18T00:02:43.256" v="9"/>
          <ac:cxnSpMkLst>
            <pc:docMk/>
            <pc:sldMk cId="0" sldId="258"/>
            <ac:cxnSpMk id="41" creationId="{854AB0D3-05B4-A196-DABD-D25894AE0687}"/>
          </ac:cxnSpMkLst>
        </pc:cxnChg>
        <pc:cxnChg chg="add mod">
          <ac:chgData name="Datta, Savari" userId="61c6d349-21ae-4aac-a985-8fe2668f0958" providerId="ADAL" clId="{4FB98C7A-BE32-4580-9E94-AAEBFCB90896}" dt="2023-01-18T00:02:43.256" v="9"/>
          <ac:cxnSpMkLst>
            <pc:docMk/>
            <pc:sldMk cId="0" sldId="258"/>
            <ac:cxnSpMk id="51" creationId="{2DC86CEB-37A8-AC46-D0D9-FE07F53C4905}"/>
          </ac:cxnSpMkLst>
        </pc:cxnChg>
        <pc:cxnChg chg="add mod">
          <ac:chgData name="Datta, Savari" userId="61c6d349-21ae-4aac-a985-8fe2668f0958" providerId="ADAL" clId="{4FB98C7A-BE32-4580-9E94-AAEBFCB90896}" dt="2023-01-18T00:02:43.256" v="9"/>
          <ac:cxnSpMkLst>
            <pc:docMk/>
            <pc:sldMk cId="0" sldId="258"/>
            <ac:cxnSpMk id="52" creationId="{4E4C7CA6-E949-9992-2DD5-AE07DFBB3010}"/>
          </ac:cxnSpMkLst>
        </pc:cxnChg>
        <pc:cxnChg chg="add mod">
          <ac:chgData name="Datta, Savari" userId="61c6d349-21ae-4aac-a985-8fe2668f0958" providerId="ADAL" clId="{4FB98C7A-BE32-4580-9E94-AAEBFCB90896}" dt="2023-01-18T00:02:43.256" v="9"/>
          <ac:cxnSpMkLst>
            <pc:docMk/>
            <pc:sldMk cId="0" sldId="258"/>
            <ac:cxnSpMk id="53" creationId="{B011D80D-A206-0964-4214-028F8D8CD3CE}"/>
          </ac:cxnSpMkLst>
        </pc:cxnChg>
        <pc:cxnChg chg="add mod">
          <ac:chgData name="Datta, Savari" userId="61c6d349-21ae-4aac-a985-8fe2668f0958" providerId="ADAL" clId="{4FB98C7A-BE32-4580-9E94-AAEBFCB90896}" dt="2023-01-18T00:02:43.256" v="9"/>
          <ac:cxnSpMkLst>
            <pc:docMk/>
            <pc:sldMk cId="0" sldId="258"/>
            <ac:cxnSpMk id="54" creationId="{7BF61761-86D0-2981-C299-478B4C2172F2}"/>
          </ac:cxnSpMkLst>
        </pc:cxnChg>
        <pc:cxnChg chg="add mod">
          <ac:chgData name="Datta, Savari" userId="61c6d349-21ae-4aac-a985-8fe2668f0958" providerId="ADAL" clId="{4FB98C7A-BE32-4580-9E94-AAEBFCB90896}" dt="2023-01-18T00:02:43.256" v="9"/>
          <ac:cxnSpMkLst>
            <pc:docMk/>
            <pc:sldMk cId="0" sldId="258"/>
            <ac:cxnSpMk id="55" creationId="{7C712AC3-A1AF-1D33-C1FC-F229A3523984}"/>
          </ac:cxnSpMkLst>
        </pc:cxnChg>
        <pc:cxnChg chg="add mod">
          <ac:chgData name="Datta, Savari" userId="61c6d349-21ae-4aac-a985-8fe2668f0958" providerId="ADAL" clId="{4FB98C7A-BE32-4580-9E94-AAEBFCB90896}" dt="2023-01-18T00:02:43.256" v="9"/>
          <ac:cxnSpMkLst>
            <pc:docMk/>
            <pc:sldMk cId="0" sldId="258"/>
            <ac:cxnSpMk id="56" creationId="{E13E705C-A10F-C9D5-957B-BC614E674FFE}"/>
          </ac:cxnSpMkLst>
        </pc:cxnChg>
        <pc:cxnChg chg="add mod">
          <ac:chgData name="Datta, Savari" userId="61c6d349-21ae-4aac-a985-8fe2668f0958" providerId="ADAL" clId="{4FB98C7A-BE32-4580-9E94-AAEBFCB90896}" dt="2023-01-18T00:02:43.256" v="9"/>
          <ac:cxnSpMkLst>
            <pc:docMk/>
            <pc:sldMk cId="0" sldId="258"/>
            <ac:cxnSpMk id="57" creationId="{BFBDDE03-0064-3272-EE86-938E777904AF}"/>
          </ac:cxnSpMkLst>
        </pc:cxnChg>
        <pc:cxnChg chg="add mod">
          <ac:chgData name="Datta, Savari" userId="61c6d349-21ae-4aac-a985-8fe2668f0958" providerId="ADAL" clId="{4FB98C7A-BE32-4580-9E94-AAEBFCB90896}" dt="2023-01-18T00:02:43.256" v="9"/>
          <ac:cxnSpMkLst>
            <pc:docMk/>
            <pc:sldMk cId="0" sldId="258"/>
            <ac:cxnSpMk id="58" creationId="{E119319E-A472-DD26-8285-C41E4E74D49C}"/>
          </ac:cxnSpMkLst>
        </pc:cxnChg>
        <pc:cxnChg chg="add mod">
          <ac:chgData name="Datta, Savari" userId="61c6d349-21ae-4aac-a985-8fe2668f0958" providerId="ADAL" clId="{4FB98C7A-BE32-4580-9E94-AAEBFCB90896}" dt="2023-01-18T00:02:43.256" v="9"/>
          <ac:cxnSpMkLst>
            <pc:docMk/>
            <pc:sldMk cId="0" sldId="258"/>
            <ac:cxnSpMk id="59" creationId="{429FB8A5-0EF7-8428-45A7-9152D86AA3C1}"/>
          </ac:cxnSpMkLst>
        </pc:cxnChg>
        <pc:cxnChg chg="add mod">
          <ac:chgData name="Datta, Savari" userId="61c6d349-21ae-4aac-a985-8fe2668f0958" providerId="ADAL" clId="{4FB98C7A-BE32-4580-9E94-AAEBFCB90896}" dt="2023-01-18T00:02:43.256" v="9"/>
          <ac:cxnSpMkLst>
            <pc:docMk/>
            <pc:sldMk cId="0" sldId="258"/>
            <ac:cxnSpMk id="60" creationId="{1C2C4012-D454-BB77-C3B9-FAFA1A73CF8A}"/>
          </ac:cxnSpMkLst>
        </pc:cxnChg>
        <pc:cxnChg chg="add mod">
          <ac:chgData name="Datta, Savari" userId="61c6d349-21ae-4aac-a985-8fe2668f0958" providerId="ADAL" clId="{4FB98C7A-BE32-4580-9E94-AAEBFCB90896}" dt="2023-01-18T00:02:43.256" v="9"/>
          <ac:cxnSpMkLst>
            <pc:docMk/>
            <pc:sldMk cId="0" sldId="258"/>
            <ac:cxnSpMk id="61" creationId="{71B6CA5D-43AC-61B4-13E0-11F22C57F110}"/>
          </ac:cxnSpMkLst>
        </pc:cxnChg>
        <pc:cxnChg chg="add mod">
          <ac:chgData name="Datta, Savari" userId="61c6d349-21ae-4aac-a985-8fe2668f0958" providerId="ADAL" clId="{4FB98C7A-BE32-4580-9E94-AAEBFCB90896}" dt="2023-01-18T00:02:43.256" v="9"/>
          <ac:cxnSpMkLst>
            <pc:docMk/>
            <pc:sldMk cId="0" sldId="258"/>
            <ac:cxnSpMk id="62" creationId="{CA83254E-8BA8-ED91-CC6A-B4D6089D6A15}"/>
          </ac:cxnSpMkLst>
        </pc:cxnChg>
        <pc:cxnChg chg="add mod">
          <ac:chgData name="Datta, Savari" userId="61c6d349-21ae-4aac-a985-8fe2668f0958" providerId="ADAL" clId="{4FB98C7A-BE32-4580-9E94-AAEBFCB90896}" dt="2023-01-18T00:02:43.256" v="9"/>
          <ac:cxnSpMkLst>
            <pc:docMk/>
            <pc:sldMk cId="0" sldId="258"/>
            <ac:cxnSpMk id="66" creationId="{5BA5551D-C189-A987-27FF-AF79FCB4E071}"/>
          </ac:cxnSpMkLst>
        </pc:cxnChg>
        <pc:cxnChg chg="add mod">
          <ac:chgData name="Datta, Savari" userId="61c6d349-21ae-4aac-a985-8fe2668f0958" providerId="ADAL" clId="{4FB98C7A-BE32-4580-9E94-AAEBFCB90896}" dt="2023-01-18T00:02:43.256" v="9"/>
          <ac:cxnSpMkLst>
            <pc:docMk/>
            <pc:sldMk cId="0" sldId="258"/>
            <ac:cxnSpMk id="67" creationId="{D69DB408-1E61-BC10-AA2D-F84586EB15CA}"/>
          </ac:cxnSpMkLst>
        </pc:cxnChg>
        <pc:cxnChg chg="add mod">
          <ac:chgData name="Datta, Savari" userId="61c6d349-21ae-4aac-a985-8fe2668f0958" providerId="ADAL" clId="{4FB98C7A-BE32-4580-9E94-AAEBFCB90896}" dt="2023-01-18T00:02:43.256" v="9"/>
          <ac:cxnSpMkLst>
            <pc:docMk/>
            <pc:sldMk cId="0" sldId="258"/>
            <ac:cxnSpMk id="69" creationId="{234A5AAC-64FE-8B41-60A6-FD3E1E519654}"/>
          </ac:cxnSpMkLst>
        </pc:cxnChg>
      </pc:sldChg>
      <pc:sldChg chg="addSp delSp modSp mod">
        <pc:chgData name="Datta, Savari" userId="61c6d349-21ae-4aac-a985-8fe2668f0958" providerId="ADAL" clId="{4FB98C7A-BE32-4580-9E94-AAEBFCB90896}" dt="2023-01-19T00:01:26.667" v="805" actId="1076"/>
        <pc:sldMkLst>
          <pc:docMk/>
          <pc:sldMk cId="0" sldId="259"/>
        </pc:sldMkLst>
        <pc:spChg chg="mod">
          <ac:chgData name="Datta, Savari" userId="61c6d349-21ae-4aac-a985-8fe2668f0958" providerId="ADAL" clId="{4FB98C7A-BE32-4580-9E94-AAEBFCB90896}" dt="2023-01-18T23:49:45.974" v="465"/>
          <ac:spMkLst>
            <pc:docMk/>
            <pc:sldMk cId="0" sldId="259"/>
            <ac:spMk id="135" creationId="{00000000-0000-0000-0000-000000000000}"/>
          </ac:spMkLst>
        </pc:spChg>
        <pc:spChg chg="mod">
          <ac:chgData name="Datta, Savari" userId="61c6d349-21ae-4aac-a985-8fe2668f0958" providerId="ADAL" clId="{4FB98C7A-BE32-4580-9E94-AAEBFCB90896}" dt="2023-01-18T23:49:45.974" v="465"/>
          <ac:spMkLst>
            <pc:docMk/>
            <pc:sldMk cId="0" sldId="259"/>
            <ac:spMk id="136" creationId="{00000000-0000-0000-0000-000000000000}"/>
          </ac:spMkLst>
        </pc:spChg>
        <pc:spChg chg="mod">
          <ac:chgData name="Datta, Savari" userId="61c6d349-21ae-4aac-a985-8fe2668f0958" providerId="ADAL" clId="{4FB98C7A-BE32-4580-9E94-AAEBFCB90896}" dt="2023-01-18T23:49:45.974" v="465"/>
          <ac:spMkLst>
            <pc:docMk/>
            <pc:sldMk cId="0" sldId="259"/>
            <ac:spMk id="137" creationId="{00000000-0000-0000-0000-000000000000}"/>
          </ac:spMkLst>
        </pc:spChg>
        <pc:spChg chg="del mod">
          <ac:chgData name="Datta, Savari" userId="61c6d349-21ae-4aac-a985-8fe2668f0958" providerId="ADAL" clId="{4FB98C7A-BE32-4580-9E94-AAEBFCB90896}" dt="2023-01-18T23:59:30.091" v="730" actId="478"/>
          <ac:spMkLst>
            <pc:docMk/>
            <pc:sldMk cId="0" sldId="259"/>
            <ac:spMk id="138" creationId="{00000000-0000-0000-0000-000000000000}"/>
          </ac:spMkLst>
        </pc:spChg>
        <pc:graphicFrameChg chg="add mod">
          <ac:chgData name="Datta, Savari" userId="61c6d349-21ae-4aac-a985-8fe2668f0958" providerId="ADAL" clId="{4FB98C7A-BE32-4580-9E94-AAEBFCB90896}" dt="2023-01-18T23:59:42.029" v="731"/>
          <ac:graphicFrameMkLst>
            <pc:docMk/>
            <pc:sldMk cId="0" sldId="259"/>
            <ac:graphicFrameMk id="3" creationId="{BE78E50A-E4DD-AEB7-562C-085EE4BD83A8}"/>
          </ac:graphicFrameMkLst>
        </pc:graphicFrameChg>
        <pc:graphicFrameChg chg="add mod">
          <ac:chgData name="Datta, Savari" userId="61c6d349-21ae-4aac-a985-8fe2668f0958" providerId="ADAL" clId="{4FB98C7A-BE32-4580-9E94-AAEBFCB90896}" dt="2023-01-19T00:01:26.667" v="805" actId="1076"/>
          <ac:graphicFrameMkLst>
            <pc:docMk/>
            <pc:sldMk cId="0" sldId="259"/>
            <ac:graphicFrameMk id="4" creationId="{1F072A40-9860-E7F3-0C8F-3F8D82E6C7B0}"/>
          </ac:graphicFrameMkLst>
        </pc:graphicFrameChg>
        <pc:picChg chg="add mod">
          <ac:chgData name="Datta, Savari" userId="61c6d349-21ae-4aac-a985-8fe2668f0958" providerId="ADAL" clId="{4FB98C7A-BE32-4580-9E94-AAEBFCB90896}" dt="2023-01-18T23:50:52.106" v="471"/>
          <ac:picMkLst>
            <pc:docMk/>
            <pc:sldMk cId="0" sldId="259"/>
            <ac:picMk id="2" creationId="{EC3FB087-35D6-32E8-59FC-4902A264FB56}"/>
          </ac:picMkLst>
        </pc:picChg>
      </pc:sldChg>
      <pc:sldChg chg="modSp mod">
        <pc:chgData name="Datta, Savari" userId="61c6d349-21ae-4aac-a985-8fe2668f0958" providerId="ADAL" clId="{4FB98C7A-BE32-4580-9E94-AAEBFCB90896}" dt="2023-01-19T00:00:58.350" v="772" actId="20577"/>
        <pc:sldMkLst>
          <pc:docMk/>
          <pc:sldMk cId="0" sldId="260"/>
        </pc:sldMkLst>
        <pc:spChg chg="mod">
          <ac:chgData name="Datta, Savari" userId="61c6d349-21ae-4aac-a985-8fe2668f0958" providerId="ADAL" clId="{4FB98C7A-BE32-4580-9E94-AAEBFCB90896}" dt="2023-01-18T23:49:45.974" v="465"/>
          <ac:spMkLst>
            <pc:docMk/>
            <pc:sldMk cId="0" sldId="260"/>
            <ac:spMk id="144" creationId="{00000000-0000-0000-0000-000000000000}"/>
          </ac:spMkLst>
        </pc:spChg>
        <pc:spChg chg="mod">
          <ac:chgData name="Datta, Savari" userId="61c6d349-21ae-4aac-a985-8fe2668f0958" providerId="ADAL" clId="{4FB98C7A-BE32-4580-9E94-AAEBFCB90896}" dt="2023-01-18T23:49:45.974" v="465"/>
          <ac:spMkLst>
            <pc:docMk/>
            <pc:sldMk cId="0" sldId="260"/>
            <ac:spMk id="145" creationId="{00000000-0000-0000-0000-000000000000}"/>
          </ac:spMkLst>
        </pc:spChg>
        <pc:spChg chg="mod">
          <ac:chgData name="Datta, Savari" userId="61c6d349-21ae-4aac-a985-8fe2668f0958" providerId="ADAL" clId="{4FB98C7A-BE32-4580-9E94-AAEBFCB90896}" dt="2023-01-18T23:49:45.974" v="465"/>
          <ac:spMkLst>
            <pc:docMk/>
            <pc:sldMk cId="0" sldId="260"/>
            <ac:spMk id="146" creationId="{00000000-0000-0000-0000-000000000000}"/>
          </ac:spMkLst>
        </pc:spChg>
        <pc:spChg chg="mod">
          <ac:chgData name="Datta, Savari" userId="61c6d349-21ae-4aac-a985-8fe2668f0958" providerId="ADAL" clId="{4FB98C7A-BE32-4580-9E94-AAEBFCB90896}" dt="2023-01-19T00:00:58.350" v="772" actId="20577"/>
          <ac:spMkLst>
            <pc:docMk/>
            <pc:sldMk cId="0" sldId="260"/>
            <ac:spMk id="147" creationId="{00000000-0000-0000-0000-000000000000}"/>
          </ac:spMkLst>
        </pc:spChg>
      </pc:sldChg>
      <pc:sldChg chg="addSp modSp mod">
        <pc:chgData name="Datta, Savari" userId="61c6d349-21ae-4aac-a985-8fe2668f0958" providerId="ADAL" clId="{4FB98C7A-BE32-4580-9E94-AAEBFCB90896}" dt="2023-01-22T19:29:24.326" v="1310" actId="20577"/>
        <pc:sldMkLst>
          <pc:docMk/>
          <pc:sldMk cId="0" sldId="263"/>
        </pc:sldMkLst>
        <pc:spChg chg="mod">
          <ac:chgData name="Datta, Savari" userId="61c6d349-21ae-4aac-a985-8fe2668f0958" providerId="ADAL" clId="{4FB98C7A-BE32-4580-9E94-AAEBFCB90896}" dt="2023-01-18T23:49:45.974" v="465"/>
          <ac:spMkLst>
            <pc:docMk/>
            <pc:sldMk cId="0" sldId="263"/>
            <ac:spMk id="172" creationId="{00000000-0000-0000-0000-000000000000}"/>
          </ac:spMkLst>
        </pc:spChg>
        <pc:spChg chg="mod">
          <ac:chgData name="Datta, Savari" userId="61c6d349-21ae-4aac-a985-8fe2668f0958" providerId="ADAL" clId="{4FB98C7A-BE32-4580-9E94-AAEBFCB90896}" dt="2023-01-18T23:49:45.974" v="465"/>
          <ac:spMkLst>
            <pc:docMk/>
            <pc:sldMk cId="0" sldId="263"/>
            <ac:spMk id="173" creationId="{00000000-0000-0000-0000-000000000000}"/>
          </ac:spMkLst>
        </pc:spChg>
        <pc:spChg chg="mod">
          <ac:chgData name="Datta, Savari" userId="61c6d349-21ae-4aac-a985-8fe2668f0958" providerId="ADAL" clId="{4FB98C7A-BE32-4580-9E94-AAEBFCB90896}" dt="2023-01-18T23:49:45.974" v="465"/>
          <ac:spMkLst>
            <pc:docMk/>
            <pc:sldMk cId="0" sldId="263"/>
            <ac:spMk id="174" creationId="{00000000-0000-0000-0000-000000000000}"/>
          </ac:spMkLst>
        </pc:spChg>
        <pc:spChg chg="mod">
          <ac:chgData name="Datta, Savari" userId="61c6d349-21ae-4aac-a985-8fe2668f0958" providerId="ADAL" clId="{4FB98C7A-BE32-4580-9E94-AAEBFCB90896}" dt="2023-01-22T19:29:24.326" v="1310" actId="20577"/>
          <ac:spMkLst>
            <pc:docMk/>
            <pc:sldMk cId="0" sldId="263"/>
            <ac:spMk id="175" creationId="{00000000-0000-0000-0000-000000000000}"/>
          </ac:spMkLst>
        </pc:spChg>
        <pc:picChg chg="add mod">
          <ac:chgData name="Datta, Savari" userId="61c6d349-21ae-4aac-a985-8fe2668f0958" providerId="ADAL" clId="{4FB98C7A-BE32-4580-9E94-AAEBFCB90896}" dt="2023-01-18T23:51:14.163" v="480"/>
          <ac:picMkLst>
            <pc:docMk/>
            <pc:sldMk cId="0" sldId="263"/>
            <ac:picMk id="2" creationId="{C7B7ABCB-5513-1F44-DD7D-DDBC877DFED7}"/>
          </ac:picMkLst>
        </pc:picChg>
      </pc:sldChg>
      <pc:sldChg chg="addSp modSp">
        <pc:chgData name="Datta, Savari" userId="61c6d349-21ae-4aac-a985-8fe2668f0958" providerId="ADAL" clId="{4FB98C7A-BE32-4580-9E94-AAEBFCB90896}" dt="2023-01-18T23:51:15.653" v="481"/>
        <pc:sldMkLst>
          <pc:docMk/>
          <pc:sldMk cId="0" sldId="264"/>
        </pc:sldMkLst>
        <pc:spChg chg="mod">
          <ac:chgData name="Datta, Savari" userId="61c6d349-21ae-4aac-a985-8fe2668f0958" providerId="ADAL" clId="{4FB98C7A-BE32-4580-9E94-AAEBFCB90896}" dt="2023-01-18T23:49:45.974" v="465"/>
          <ac:spMkLst>
            <pc:docMk/>
            <pc:sldMk cId="0" sldId="264"/>
            <ac:spMk id="184" creationId="{00000000-0000-0000-0000-000000000000}"/>
          </ac:spMkLst>
        </pc:spChg>
        <pc:spChg chg="mod">
          <ac:chgData name="Datta, Savari" userId="61c6d349-21ae-4aac-a985-8fe2668f0958" providerId="ADAL" clId="{4FB98C7A-BE32-4580-9E94-AAEBFCB90896}" dt="2023-01-18T23:49:45.974" v="465"/>
          <ac:spMkLst>
            <pc:docMk/>
            <pc:sldMk cId="0" sldId="264"/>
            <ac:spMk id="186" creationId="{00000000-0000-0000-0000-000000000000}"/>
          </ac:spMkLst>
        </pc:spChg>
        <pc:spChg chg="mod">
          <ac:chgData name="Datta, Savari" userId="61c6d349-21ae-4aac-a985-8fe2668f0958" providerId="ADAL" clId="{4FB98C7A-BE32-4580-9E94-AAEBFCB90896}" dt="2023-01-18T23:49:45.974" v="465"/>
          <ac:spMkLst>
            <pc:docMk/>
            <pc:sldMk cId="0" sldId="264"/>
            <ac:spMk id="187" creationId="{00000000-0000-0000-0000-000000000000}"/>
          </ac:spMkLst>
        </pc:spChg>
        <pc:picChg chg="add mod">
          <ac:chgData name="Datta, Savari" userId="61c6d349-21ae-4aac-a985-8fe2668f0958" providerId="ADAL" clId="{4FB98C7A-BE32-4580-9E94-AAEBFCB90896}" dt="2023-01-18T23:51:15.653" v="481"/>
          <ac:picMkLst>
            <pc:docMk/>
            <pc:sldMk cId="0" sldId="264"/>
            <ac:picMk id="2" creationId="{E20F6433-A134-D76B-1FDA-54E190779DFF}"/>
          </ac:picMkLst>
        </pc:picChg>
      </pc:sldChg>
      <pc:sldChg chg="addSp modSp mod">
        <pc:chgData name="Datta, Savari" userId="61c6d349-21ae-4aac-a985-8fe2668f0958" providerId="ADAL" clId="{4FB98C7A-BE32-4580-9E94-AAEBFCB90896}" dt="2023-01-31T20:33:54.180" v="3232" actId="1076"/>
        <pc:sldMkLst>
          <pc:docMk/>
          <pc:sldMk cId="0" sldId="265"/>
        </pc:sldMkLst>
        <pc:spChg chg="mod">
          <ac:chgData name="Datta, Savari" userId="61c6d349-21ae-4aac-a985-8fe2668f0958" providerId="ADAL" clId="{4FB98C7A-BE32-4580-9E94-AAEBFCB90896}" dt="2023-01-18T23:49:45.974" v="465"/>
          <ac:spMkLst>
            <pc:docMk/>
            <pc:sldMk cId="0" sldId="265"/>
            <ac:spMk id="194" creationId="{00000000-0000-0000-0000-000000000000}"/>
          </ac:spMkLst>
        </pc:spChg>
        <pc:spChg chg="mod">
          <ac:chgData name="Datta, Savari" userId="61c6d349-21ae-4aac-a985-8fe2668f0958" providerId="ADAL" clId="{4FB98C7A-BE32-4580-9E94-AAEBFCB90896}" dt="2023-01-18T23:49:45.974" v="465"/>
          <ac:spMkLst>
            <pc:docMk/>
            <pc:sldMk cId="0" sldId="265"/>
            <ac:spMk id="195" creationId="{00000000-0000-0000-0000-000000000000}"/>
          </ac:spMkLst>
        </pc:spChg>
        <pc:spChg chg="mod">
          <ac:chgData name="Datta, Savari" userId="61c6d349-21ae-4aac-a985-8fe2668f0958" providerId="ADAL" clId="{4FB98C7A-BE32-4580-9E94-AAEBFCB90896}" dt="2023-01-18T23:49:45.974" v="465"/>
          <ac:spMkLst>
            <pc:docMk/>
            <pc:sldMk cId="0" sldId="265"/>
            <ac:spMk id="196" creationId="{00000000-0000-0000-0000-000000000000}"/>
          </ac:spMkLst>
        </pc:spChg>
        <pc:spChg chg="mod">
          <ac:chgData name="Datta, Savari" userId="61c6d349-21ae-4aac-a985-8fe2668f0958" providerId="ADAL" clId="{4FB98C7A-BE32-4580-9E94-AAEBFCB90896}" dt="2023-01-31T20:33:54.180" v="3232" actId="1076"/>
          <ac:spMkLst>
            <pc:docMk/>
            <pc:sldMk cId="0" sldId="265"/>
            <ac:spMk id="199" creationId="{00000000-0000-0000-0000-000000000000}"/>
          </ac:spMkLst>
        </pc:spChg>
        <pc:picChg chg="add mod">
          <ac:chgData name="Datta, Savari" userId="61c6d349-21ae-4aac-a985-8fe2668f0958" providerId="ADAL" clId="{4FB98C7A-BE32-4580-9E94-AAEBFCB90896}" dt="2023-01-18T23:51:17.480" v="482"/>
          <ac:picMkLst>
            <pc:docMk/>
            <pc:sldMk cId="0" sldId="265"/>
            <ac:picMk id="2" creationId="{D6064C58-DF95-8C77-C721-89171F7C8637}"/>
          </ac:picMkLst>
        </pc:picChg>
      </pc:sldChg>
      <pc:sldChg chg="addSp delSp modSp mod">
        <pc:chgData name="Datta, Savari" userId="61c6d349-21ae-4aac-a985-8fe2668f0958" providerId="ADAL" clId="{4FB98C7A-BE32-4580-9E94-AAEBFCB90896}" dt="2023-02-01T14:35:49.263" v="3525" actId="20577"/>
        <pc:sldMkLst>
          <pc:docMk/>
          <pc:sldMk cId="0" sldId="266"/>
        </pc:sldMkLst>
        <pc:spChg chg="add del mod">
          <ac:chgData name="Datta, Savari" userId="61c6d349-21ae-4aac-a985-8fe2668f0958" providerId="ADAL" clId="{4FB98C7A-BE32-4580-9E94-AAEBFCB90896}" dt="2023-01-19T00:07:22.967" v="807" actId="478"/>
          <ac:spMkLst>
            <pc:docMk/>
            <pc:sldMk cId="0" sldId="266"/>
            <ac:spMk id="4" creationId="{766EBC58-E46E-B85B-5252-E94A209237AD}"/>
          </ac:spMkLst>
        </pc:spChg>
        <pc:spChg chg="mod">
          <ac:chgData name="Datta, Savari" userId="61c6d349-21ae-4aac-a985-8fe2668f0958" providerId="ADAL" clId="{4FB98C7A-BE32-4580-9E94-AAEBFCB90896}" dt="2023-02-01T14:35:49.263" v="3525" actId="20577"/>
          <ac:spMkLst>
            <pc:docMk/>
            <pc:sldMk cId="0" sldId="266"/>
            <ac:spMk id="204" creationId="{00000000-0000-0000-0000-000000000000}"/>
          </ac:spMkLst>
        </pc:spChg>
        <pc:spChg chg="mod">
          <ac:chgData name="Datta, Savari" userId="61c6d349-21ae-4aac-a985-8fe2668f0958" providerId="ADAL" clId="{4FB98C7A-BE32-4580-9E94-AAEBFCB90896}" dt="2023-01-18T23:49:45.974" v="465"/>
          <ac:spMkLst>
            <pc:docMk/>
            <pc:sldMk cId="0" sldId="266"/>
            <ac:spMk id="205" creationId="{00000000-0000-0000-0000-000000000000}"/>
          </ac:spMkLst>
        </pc:spChg>
        <pc:spChg chg="mod">
          <ac:chgData name="Datta, Savari" userId="61c6d349-21ae-4aac-a985-8fe2668f0958" providerId="ADAL" clId="{4FB98C7A-BE32-4580-9E94-AAEBFCB90896}" dt="2023-01-18T23:49:45.974" v="465"/>
          <ac:spMkLst>
            <pc:docMk/>
            <pc:sldMk cId="0" sldId="266"/>
            <ac:spMk id="206" creationId="{00000000-0000-0000-0000-000000000000}"/>
          </ac:spMkLst>
        </pc:spChg>
        <pc:spChg chg="del mod">
          <ac:chgData name="Datta, Savari" userId="61c6d349-21ae-4aac-a985-8fe2668f0958" providerId="ADAL" clId="{4FB98C7A-BE32-4580-9E94-AAEBFCB90896}" dt="2023-01-19T00:07:20.349" v="806" actId="478"/>
          <ac:spMkLst>
            <pc:docMk/>
            <pc:sldMk cId="0" sldId="266"/>
            <ac:spMk id="207" creationId="{00000000-0000-0000-0000-000000000000}"/>
          </ac:spMkLst>
        </pc:spChg>
        <pc:spChg chg="mod">
          <ac:chgData name="Datta, Savari" userId="61c6d349-21ae-4aac-a985-8fe2668f0958" providerId="ADAL" clId="{4FB98C7A-BE32-4580-9E94-AAEBFCB90896}" dt="2023-02-01T14:30:20.629" v="3402" actId="20577"/>
          <ac:spMkLst>
            <pc:docMk/>
            <pc:sldMk cId="0" sldId="266"/>
            <ac:spMk id="208" creationId="{00000000-0000-0000-0000-000000000000}"/>
          </ac:spMkLst>
        </pc:spChg>
        <pc:picChg chg="add mod">
          <ac:chgData name="Datta, Savari" userId="61c6d349-21ae-4aac-a985-8fe2668f0958" providerId="ADAL" clId="{4FB98C7A-BE32-4580-9E94-AAEBFCB90896}" dt="2023-01-18T23:51:19.040" v="483"/>
          <ac:picMkLst>
            <pc:docMk/>
            <pc:sldMk cId="0" sldId="266"/>
            <ac:picMk id="2" creationId="{424125F3-E880-03DB-811D-D8D8BD1B4314}"/>
          </ac:picMkLst>
        </pc:picChg>
      </pc:sldChg>
      <pc:sldChg chg="addSp modSp">
        <pc:chgData name="Datta, Savari" userId="61c6d349-21ae-4aac-a985-8fe2668f0958" providerId="ADAL" clId="{4FB98C7A-BE32-4580-9E94-AAEBFCB90896}" dt="2023-01-18T23:51:20.444" v="484"/>
        <pc:sldMkLst>
          <pc:docMk/>
          <pc:sldMk cId="0" sldId="267"/>
        </pc:sldMkLst>
        <pc:spChg chg="mod">
          <ac:chgData name="Datta, Savari" userId="61c6d349-21ae-4aac-a985-8fe2668f0958" providerId="ADAL" clId="{4FB98C7A-BE32-4580-9E94-AAEBFCB90896}" dt="2023-01-18T23:49:45.974" v="465"/>
          <ac:spMkLst>
            <pc:docMk/>
            <pc:sldMk cId="0" sldId="267"/>
            <ac:spMk id="214" creationId="{00000000-0000-0000-0000-000000000000}"/>
          </ac:spMkLst>
        </pc:spChg>
        <pc:spChg chg="mod">
          <ac:chgData name="Datta, Savari" userId="61c6d349-21ae-4aac-a985-8fe2668f0958" providerId="ADAL" clId="{4FB98C7A-BE32-4580-9E94-AAEBFCB90896}" dt="2023-01-18T23:49:45.974" v="465"/>
          <ac:spMkLst>
            <pc:docMk/>
            <pc:sldMk cId="0" sldId="267"/>
            <ac:spMk id="215" creationId="{00000000-0000-0000-0000-000000000000}"/>
          </ac:spMkLst>
        </pc:spChg>
        <pc:spChg chg="mod">
          <ac:chgData name="Datta, Savari" userId="61c6d349-21ae-4aac-a985-8fe2668f0958" providerId="ADAL" clId="{4FB98C7A-BE32-4580-9E94-AAEBFCB90896}" dt="2023-01-18T23:49:45.974" v="465"/>
          <ac:spMkLst>
            <pc:docMk/>
            <pc:sldMk cId="0" sldId="267"/>
            <ac:spMk id="216" creationId="{00000000-0000-0000-0000-000000000000}"/>
          </ac:spMkLst>
        </pc:spChg>
        <pc:picChg chg="add mod">
          <ac:chgData name="Datta, Savari" userId="61c6d349-21ae-4aac-a985-8fe2668f0958" providerId="ADAL" clId="{4FB98C7A-BE32-4580-9E94-AAEBFCB90896}" dt="2023-01-18T23:51:20.444" v="484"/>
          <ac:picMkLst>
            <pc:docMk/>
            <pc:sldMk cId="0" sldId="267"/>
            <ac:picMk id="2" creationId="{295975B7-9855-33FF-10A2-A639B695E949}"/>
          </ac:picMkLst>
        </pc:picChg>
      </pc:sldChg>
      <pc:sldChg chg="modSp">
        <pc:chgData name="Datta, Savari" userId="61c6d349-21ae-4aac-a985-8fe2668f0958" providerId="ADAL" clId="{4FB98C7A-BE32-4580-9E94-AAEBFCB90896}" dt="2023-01-18T23:49:45.974" v="465"/>
        <pc:sldMkLst>
          <pc:docMk/>
          <pc:sldMk cId="0" sldId="268"/>
        </pc:sldMkLst>
        <pc:spChg chg="mod">
          <ac:chgData name="Datta, Savari" userId="61c6d349-21ae-4aac-a985-8fe2668f0958" providerId="ADAL" clId="{4FB98C7A-BE32-4580-9E94-AAEBFCB90896}" dt="2023-01-18T23:49:45.974" v="465"/>
          <ac:spMkLst>
            <pc:docMk/>
            <pc:sldMk cId="0" sldId="268"/>
            <ac:spMk id="224" creationId="{00000000-0000-0000-0000-000000000000}"/>
          </ac:spMkLst>
        </pc:spChg>
        <pc:spChg chg="mod">
          <ac:chgData name="Datta, Savari" userId="61c6d349-21ae-4aac-a985-8fe2668f0958" providerId="ADAL" clId="{4FB98C7A-BE32-4580-9E94-AAEBFCB90896}" dt="2023-01-18T23:49:45.974" v="465"/>
          <ac:spMkLst>
            <pc:docMk/>
            <pc:sldMk cId="0" sldId="268"/>
            <ac:spMk id="225" creationId="{00000000-0000-0000-0000-000000000000}"/>
          </ac:spMkLst>
        </pc:spChg>
        <pc:spChg chg="mod">
          <ac:chgData name="Datta, Savari" userId="61c6d349-21ae-4aac-a985-8fe2668f0958" providerId="ADAL" clId="{4FB98C7A-BE32-4580-9E94-AAEBFCB90896}" dt="2023-01-18T23:49:45.974" v="465"/>
          <ac:spMkLst>
            <pc:docMk/>
            <pc:sldMk cId="0" sldId="268"/>
            <ac:spMk id="226" creationId="{00000000-0000-0000-0000-000000000000}"/>
          </ac:spMkLst>
        </pc:spChg>
        <pc:spChg chg="mod">
          <ac:chgData name="Datta, Savari" userId="61c6d349-21ae-4aac-a985-8fe2668f0958" providerId="ADAL" clId="{4FB98C7A-BE32-4580-9E94-AAEBFCB90896}" dt="2023-01-18T23:49:45.974" v="465"/>
          <ac:spMkLst>
            <pc:docMk/>
            <pc:sldMk cId="0" sldId="268"/>
            <ac:spMk id="227" creationId="{00000000-0000-0000-0000-000000000000}"/>
          </ac:spMkLst>
        </pc:spChg>
      </pc:sldChg>
      <pc:sldChg chg="addSp modSp">
        <pc:chgData name="Datta, Savari" userId="61c6d349-21ae-4aac-a985-8fe2668f0958" providerId="ADAL" clId="{4FB98C7A-BE32-4580-9E94-AAEBFCB90896}" dt="2023-01-18T23:51:22.814" v="485"/>
        <pc:sldMkLst>
          <pc:docMk/>
          <pc:sldMk cId="0" sldId="269"/>
        </pc:sldMkLst>
        <pc:spChg chg="mod">
          <ac:chgData name="Datta, Savari" userId="61c6d349-21ae-4aac-a985-8fe2668f0958" providerId="ADAL" clId="{4FB98C7A-BE32-4580-9E94-AAEBFCB90896}" dt="2023-01-18T23:49:45.974" v="465"/>
          <ac:spMkLst>
            <pc:docMk/>
            <pc:sldMk cId="0" sldId="269"/>
            <ac:spMk id="232" creationId="{00000000-0000-0000-0000-000000000000}"/>
          </ac:spMkLst>
        </pc:spChg>
        <pc:spChg chg="mod">
          <ac:chgData name="Datta, Savari" userId="61c6d349-21ae-4aac-a985-8fe2668f0958" providerId="ADAL" clId="{4FB98C7A-BE32-4580-9E94-AAEBFCB90896}" dt="2023-01-18T23:49:45.974" v="465"/>
          <ac:spMkLst>
            <pc:docMk/>
            <pc:sldMk cId="0" sldId="269"/>
            <ac:spMk id="233" creationId="{00000000-0000-0000-0000-000000000000}"/>
          </ac:spMkLst>
        </pc:spChg>
        <pc:spChg chg="mod">
          <ac:chgData name="Datta, Savari" userId="61c6d349-21ae-4aac-a985-8fe2668f0958" providerId="ADAL" clId="{4FB98C7A-BE32-4580-9E94-AAEBFCB90896}" dt="2023-01-18T23:49:45.974" v="465"/>
          <ac:spMkLst>
            <pc:docMk/>
            <pc:sldMk cId="0" sldId="269"/>
            <ac:spMk id="234" creationId="{00000000-0000-0000-0000-000000000000}"/>
          </ac:spMkLst>
        </pc:spChg>
        <pc:spChg chg="mod">
          <ac:chgData name="Datta, Savari" userId="61c6d349-21ae-4aac-a985-8fe2668f0958" providerId="ADAL" clId="{4FB98C7A-BE32-4580-9E94-AAEBFCB90896}" dt="2023-01-18T23:49:45.974" v="465"/>
          <ac:spMkLst>
            <pc:docMk/>
            <pc:sldMk cId="0" sldId="269"/>
            <ac:spMk id="235" creationId="{00000000-0000-0000-0000-000000000000}"/>
          </ac:spMkLst>
        </pc:spChg>
        <pc:picChg chg="add mod">
          <ac:chgData name="Datta, Savari" userId="61c6d349-21ae-4aac-a985-8fe2668f0958" providerId="ADAL" clId="{4FB98C7A-BE32-4580-9E94-AAEBFCB90896}" dt="2023-01-18T23:51:22.814" v="485"/>
          <ac:picMkLst>
            <pc:docMk/>
            <pc:sldMk cId="0" sldId="269"/>
            <ac:picMk id="2" creationId="{585CB902-738A-3CD7-CF5E-AC74DD8442FE}"/>
          </ac:picMkLst>
        </pc:picChg>
      </pc:sldChg>
      <pc:sldChg chg="addSp modSp">
        <pc:chgData name="Datta, Savari" userId="61c6d349-21ae-4aac-a985-8fe2668f0958" providerId="ADAL" clId="{4FB98C7A-BE32-4580-9E94-AAEBFCB90896}" dt="2023-01-18T23:51:24.211" v="486"/>
        <pc:sldMkLst>
          <pc:docMk/>
          <pc:sldMk cId="0" sldId="270"/>
        </pc:sldMkLst>
        <pc:spChg chg="mod">
          <ac:chgData name="Datta, Savari" userId="61c6d349-21ae-4aac-a985-8fe2668f0958" providerId="ADAL" clId="{4FB98C7A-BE32-4580-9E94-AAEBFCB90896}" dt="2023-01-18T23:49:45.974" v="465"/>
          <ac:spMkLst>
            <pc:docMk/>
            <pc:sldMk cId="0" sldId="270"/>
            <ac:spMk id="242" creationId="{00000000-0000-0000-0000-000000000000}"/>
          </ac:spMkLst>
        </pc:spChg>
        <pc:spChg chg="mod">
          <ac:chgData name="Datta, Savari" userId="61c6d349-21ae-4aac-a985-8fe2668f0958" providerId="ADAL" clId="{4FB98C7A-BE32-4580-9E94-AAEBFCB90896}" dt="2023-01-18T23:49:45.974" v="465"/>
          <ac:spMkLst>
            <pc:docMk/>
            <pc:sldMk cId="0" sldId="270"/>
            <ac:spMk id="243" creationId="{00000000-0000-0000-0000-000000000000}"/>
          </ac:spMkLst>
        </pc:spChg>
        <pc:spChg chg="mod">
          <ac:chgData name="Datta, Savari" userId="61c6d349-21ae-4aac-a985-8fe2668f0958" providerId="ADAL" clId="{4FB98C7A-BE32-4580-9E94-AAEBFCB90896}" dt="2023-01-18T23:49:45.974" v="465"/>
          <ac:spMkLst>
            <pc:docMk/>
            <pc:sldMk cId="0" sldId="270"/>
            <ac:spMk id="244" creationId="{00000000-0000-0000-0000-000000000000}"/>
          </ac:spMkLst>
        </pc:spChg>
        <pc:spChg chg="mod">
          <ac:chgData name="Datta, Savari" userId="61c6d349-21ae-4aac-a985-8fe2668f0958" providerId="ADAL" clId="{4FB98C7A-BE32-4580-9E94-AAEBFCB90896}" dt="2023-01-18T23:49:45.974" v="465"/>
          <ac:spMkLst>
            <pc:docMk/>
            <pc:sldMk cId="0" sldId="270"/>
            <ac:spMk id="245" creationId="{00000000-0000-0000-0000-000000000000}"/>
          </ac:spMkLst>
        </pc:spChg>
        <pc:picChg chg="add mod">
          <ac:chgData name="Datta, Savari" userId="61c6d349-21ae-4aac-a985-8fe2668f0958" providerId="ADAL" clId="{4FB98C7A-BE32-4580-9E94-AAEBFCB90896}" dt="2023-01-18T23:51:24.211" v="486"/>
          <ac:picMkLst>
            <pc:docMk/>
            <pc:sldMk cId="0" sldId="270"/>
            <ac:picMk id="2" creationId="{4B9E2373-6E53-2481-89AF-78069BBA85F9}"/>
          </ac:picMkLst>
        </pc:picChg>
      </pc:sldChg>
      <pc:sldChg chg="addSp modSp">
        <pc:chgData name="Datta, Savari" userId="61c6d349-21ae-4aac-a985-8fe2668f0958" providerId="ADAL" clId="{4FB98C7A-BE32-4580-9E94-AAEBFCB90896}" dt="2023-01-18T23:51:26.783" v="488"/>
        <pc:sldMkLst>
          <pc:docMk/>
          <pc:sldMk cId="0" sldId="271"/>
        </pc:sldMkLst>
        <pc:spChg chg="mod">
          <ac:chgData name="Datta, Savari" userId="61c6d349-21ae-4aac-a985-8fe2668f0958" providerId="ADAL" clId="{4FB98C7A-BE32-4580-9E94-AAEBFCB90896}" dt="2023-01-18T23:49:45.974" v="465"/>
          <ac:spMkLst>
            <pc:docMk/>
            <pc:sldMk cId="0" sldId="271"/>
            <ac:spMk id="253" creationId="{00000000-0000-0000-0000-000000000000}"/>
          </ac:spMkLst>
        </pc:spChg>
        <pc:spChg chg="mod">
          <ac:chgData name="Datta, Savari" userId="61c6d349-21ae-4aac-a985-8fe2668f0958" providerId="ADAL" clId="{4FB98C7A-BE32-4580-9E94-AAEBFCB90896}" dt="2023-01-18T23:49:45.974" v="465"/>
          <ac:spMkLst>
            <pc:docMk/>
            <pc:sldMk cId="0" sldId="271"/>
            <ac:spMk id="254" creationId="{00000000-0000-0000-0000-000000000000}"/>
          </ac:spMkLst>
        </pc:spChg>
        <pc:spChg chg="mod">
          <ac:chgData name="Datta, Savari" userId="61c6d349-21ae-4aac-a985-8fe2668f0958" providerId="ADAL" clId="{4FB98C7A-BE32-4580-9E94-AAEBFCB90896}" dt="2023-01-18T23:49:45.974" v="465"/>
          <ac:spMkLst>
            <pc:docMk/>
            <pc:sldMk cId="0" sldId="271"/>
            <ac:spMk id="255" creationId="{00000000-0000-0000-0000-000000000000}"/>
          </ac:spMkLst>
        </pc:spChg>
        <pc:spChg chg="mod">
          <ac:chgData name="Datta, Savari" userId="61c6d349-21ae-4aac-a985-8fe2668f0958" providerId="ADAL" clId="{4FB98C7A-BE32-4580-9E94-AAEBFCB90896}" dt="2023-01-18T23:49:45.974" v="465"/>
          <ac:spMkLst>
            <pc:docMk/>
            <pc:sldMk cId="0" sldId="271"/>
            <ac:spMk id="256" creationId="{00000000-0000-0000-0000-000000000000}"/>
          </ac:spMkLst>
        </pc:spChg>
        <pc:picChg chg="add mod">
          <ac:chgData name="Datta, Savari" userId="61c6d349-21ae-4aac-a985-8fe2668f0958" providerId="ADAL" clId="{4FB98C7A-BE32-4580-9E94-AAEBFCB90896}" dt="2023-01-18T23:51:25.400" v="487"/>
          <ac:picMkLst>
            <pc:docMk/>
            <pc:sldMk cId="0" sldId="271"/>
            <ac:picMk id="2" creationId="{3AAEF3C9-33F7-6703-5E40-13F26C32B181}"/>
          </ac:picMkLst>
        </pc:picChg>
        <pc:picChg chg="add mod">
          <ac:chgData name="Datta, Savari" userId="61c6d349-21ae-4aac-a985-8fe2668f0958" providerId="ADAL" clId="{4FB98C7A-BE32-4580-9E94-AAEBFCB90896}" dt="2023-01-18T23:51:26.783" v="488"/>
          <ac:picMkLst>
            <pc:docMk/>
            <pc:sldMk cId="0" sldId="271"/>
            <ac:picMk id="3" creationId="{495B230B-065F-EF07-427C-354D2AEAE43C}"/>
          </ac:picMkLst>
        </pc:picChg>
      </pc:sldChg>
      <pc:sldChg chg="addSp modSp">
        <pc:chgData name="Datta, Savari" userId="61c6d349-21ae-4aac-a985-8fe2668f0958" providerId="ADAL" clId="{4FB98C7A-BE32-4580-9E94-AAEBFCB90896}" dt="2023-01-18T23:51:29.933" v="490"/>
        <pc:sldMkLst>
          <pc:docMk/>
          <pc:sldMk cId="0" sldId="272"/>
        </pc:sldMkLst>
        <pc:spChg chg="mod">
          <ac:chgData name="Datta, Savari" userId="61c6d349-21ae-4aac-a985-8fe2668f0958" providerId="ADAL" clId="{4FB98C7A-BE32-4580-9E94-AAEBFCB90896}" dt="2023-01-18T23:49:45.974" v="465"/>
          <ac:spMkLst>
            <pc:docMk/>
            <pc:sldMk cId="0" sldId="272"/>
            <ac:spMk id="264" creationId="{00000000-0000-0000-0000-000000000000}"/>
          </ac:spMkLst>
        </pc:spChg>
        <pc:spChg chg="mod">
          <ac:chgData name="Datta, Savari" userId="61c6d349-21ae-4aac-a985-8fe2668f0958" providerId="ADAL" clId="{4FB98C7A-BE32-4580-9E94-AAEBFCB90896}" dt="2023-01-18T23:49:45.974" v="465"/>
          <ac:spMkLst>
            <pc:docMk/>
            <pc:sldMk cId="0" sldId="272"/>
            <ac:spMk id="265" creationId="{00000000-0000-0000-0000-000000000000}"/>
          </ac:spMkLst>
        </pc:spChg>
        <pc:spChg chg="mod">
          <ac:chgData name="Datta, Savari" userId="61c6d349-21ae-4aac-a985-8fe2668f0958" providerId="ADAL" clId="{4FB98C7A-BE32-4580-9E94-AAEBFCB90896}" dt="2023-01-18T23:49:45.974" v="465"/>
          <ac:spMkLst>
            <pc:docMk/>
            <pc:sldMk cId="0" sldId="272"/>
            <ac:spMk id="266" creationId="{00000000-0000-0000-0000-000000000000}"/>
          </ac:spMkLst>
        </pc:spChg>
        <pc:spChg chg="mod">
          <ac:chgData name="Datta, Savari" userId="61c6d349-21ae-4aac-a985-8fe2668f0958" providerId="ADAL" clId="{4FB98C7A-BE32-4580-9E94-AAEBFCB90896}" dt="2023-01-18T23:49:45.974" v="465"/>
          <ac:spMkLst>
            <pc:docMk/>
            <pc:sldMk cId="0" sldId="272"/>
            <ac:spMk id="267" creationId="{00000000-0000-0000-0000-000000000000}"/>
          </ac:spMkLst>
        </pc:spChg>
        <pc:picChg chg="add mod">
          <ac:chgData name="Datta, Savari" userId="61c6d349-21ae-4aac-a985-8fe2668f0958" providerId="ADAL" clId="{4FB98C7A-BE32-4580-9E94-AAEBFCB90896}" dt="2023-01-18T23:51:29.933" v="490"/>
          <ac:picMkLst>
            <pc:docMk/>
            <pc:sldMk cId="0" sldId="272"/>
            <ac:picMk id="2" creationId="{4C124139-B864-005C-32A1-2B0F66C42838}"/>
          </ac:picMkLst>
        </pc:picChg>
      </pc:sldChg>
      <pc:sldChg chg="addSp modSp">
        <pc:chgData name="Datta, Savari" userId="61c6d349-21ae-4aac-a985-8fe2668f0958" providerId="ADAL" clId="{4FB98C7A-BE32-4580-9E94-AAEBFCB90896}" dt="2023-01-18T23:51:28.180" v="489"/>
        <pc:sldMkLst>
          <pc:docMk/>
          <pc:sldMk cId="0" sldId="273"/>
        </pc:sldMkLst>
        <pc:spChg chg="mod">
          <ac:chgData name="Datta, Savari" userId="61c6d349-21ae-4aac-a985-8fe2668f0958" providerId="ADAL" clId="{4FB98C7A-BE32-4580-9E94-AAEBFCB90896}" dt="2023-01-18T23:49:45.974" v="465"/>
          <ac:spMkLst>
            <pc:docMk/>
            <pc:sldMk cId="0" sldId="273"/>
            <ac:spMk id="275" creationId="{00000000-0000-0000-0000-000000000000}"/>
          </ac:spMkLst>
        </pc:spChg>
        <pc:spChg chg="mod">
          <ac:chgData name="Datta, Savari" userId="61c6d349-21ae-4aac-a985-8fe2668f0958" providerId="ADAL" clId="{4FB98C7A-BE32-4580-9E94-AAEBFCB90896}" dt="2023-01-18T23:49:45.974" v="465"/>
          <ac:spMkLst>
            <pc:docMk/>
            <pc:sldMk cId="0" sldId="273"/>
            <ac:spMk id="276" creationId="{00000000-0000-0000-0000-000000000000}"/>
          </ac:spMkLst>
        </pc:spChg>
        <pc:spChg chg="mod">
          <ac:chgData name="Datta, Savari" userId="61c6d349-21ae-4aac-a985-8fe2668f0958" providerId="ADAL" clId="{4FB98C7A-BE32-4580-9E94-AAEBFCB90896}" dt="2023-01-18T23:49:45.974" v="465"/>
          <ac:spMkLst>
            <pc:docMk/>
            <pc:sldMk cId="0" sldId="273"/>
            <ac:spMk id="277" creationId="{00000000-0000-0000-0000-000000000000}"/>
          </ac:spMkLst>
        </pc:spChg>
        <pc:spChg chg="mod">
          <ac:chgData name="Datta, Savari" userId="61c6d349-21ae-4aac-a985-8fe2668f0958" providerId="ADAL" clId="{4FB98C7A-BE32-4580-9E94-AAEBFCB90896}" dt="2023-01-18T23:49:45.974" v="465"/>
          <ac:spMkLst>
            <pc:docMk/>
            <pc:sldMk cId="0" sldId="273"/>
            <ac:spMk id="278" creationId="{00000000-0000-0000-0000-000000000000}"/>
          </ac:spMkLst>
        </pc:spChg>
        <pc:picChg chg="add mod">
          <ac:chgData name="Datta, Savari" userId="61c6d349-21ae-4aac-a985-8fe2668f0958" providerId="ADAL" clId="{4FB98C7A-BE32-4580-9E94-AAEBFCB90896}" dt="2023-01-18T23:51:28.180" v="489"/>
          <ac:picMkLst>
            <pc:docMk/>
            <pc:sldMk cId="0" sldId="273"/>
            <ac:picMk id="2" creationId="{F66A0F37-3496-A4FA-2A9C-678D65773451}"/>
          </ac:picMkLst>
        </pc:picChg>
      </pc:sldChg>
      <pc:sldChg chg="addSp modSp">
        <pc:chgData name="Datta, Savari" userId="61c6d349-21ae-4aac-a985-8fe2668f0958" providerId="ADAL" clId="{4FB98C7A-BE32-4580-9E94-AAEBFCB90896}" dt="2023-01-18T23:51:31.767" v="491"/>
        <pc:sldMkLst>
          <pc:docMk/>
          <pc:sldMk cId="0" sldId="274"/>
        </pc:sldMkLst>
        <pc:spChg chg="mod">
          <ac:chgData name="Datta, Savari" userId="61c6d349-21ae-4aac-a985-8fe2668f0958" providerId="ADAL" clId="{4FB98C7A-BE32-4580-9E94-AAEBFCB90896}" dt="2023-01-18T23:49:45.974" v="465"/>
          <ac:spMkLst>
            <pc:docMk/>
            <pc:sldMk cId="0" sldId="274"/>
            <ac:spMk id="286" creationId="{00000000-0000-0000-0000-000000000000}"/>
          </ac:spMkLst>
        </pc:spChg>
        <pc:spChg chg="mod">
          <ac:chgData name="Datta, Savari" userId="61c6d349-21ae-4aac-a985-8fe2668f0958" providerId="ADAL" clId="{4FB98C7A-BE32-4580-9E94-AAEBFCB90896}" dt="2023-01-18T23:49:45.974" v="465"/>
          <ac:spMkLst>
            <pc:docMk/>
            <pc:sldMk cId="0" sldId="274"/>
            <ac:spMk id="287" creationId="{00000000-0000-0000-0000-000000000000}"/>
          </ac:spMkLst>
        </pc:spChg>
        <pc:spChg chg="mod">
          <ac:chgData name="Datta, Savari" userId="61c6d349-21ae-4aac-a985-8fe2668f0958" providerId="ADAL" clId="{4FB98C7A-BE32-4580-9E94-AAEBFCB90896}" dt="2023-01-18T23:49:45.974" v="465"/>
          <ac:spMkLst>
            <pc:docMk/>
            <pc:sldMk cId="0" sldId="274"/>
            <ac:spMk id="288" creationId="{00000000-0000-0000-0000-000000000000}"/>
          </ac:spMkLst>
        </pc:spChg>
        <pc:spChg chg="mod">
          <ac:chgData name="Datta, Savari" userId="61c6d349-21ae-4aac-a985-8fe2668f0958" providerId="ADAL" clId="{4FB98C7A-BE32-4580-9E94-AAEBFCB90896}" dt="2023-01-18T23:49:45.974" v="465"/>
          <ac:spMkLst>
            <pc:docMk/>
            <pc:sldMk cId="0" sldId="274"/>
            <ac:spMk id="289" creationId="{00000000-0000-0000-0000-000000000000}"/>
          </ac:spMkLst>
        </pc:spChg>
        <pc:picChg chg="add mod">
          <ac:chgData name="Datta, Savari" userId="61c6d349-21ae-4aac-a985-8fe2668f0958" providerId="ADAL" clId="{4FB98C7A-BE32-4580-9E94-AAEBFCB90896}" dt="2023-01-18T23:51:31.767" v="491"/>
          <ac:picMkLst>
            <pc:docMk/>
            <pc:sldMk cId="0" sldId="274"/>
            <ac:picMk id="2" creationId="{FFE91C7A-69EE-55A3-D15D-CC1A96CA9C26}"/>
          </ac:picMkLst>
        </pc:picChg>
      </pc:sldChg>
      <pc:sldChg chg="addSp modSp">
        <pc:chgData name="Datta, Savari" userId="61c6d349-21ae-4aac-a985-8fe2668f0958" providerId="ADAL" clId="{4FB98C7A-BE32-4580-9E94-AAEBFCB90896}" dt="2023-01-18T23:51:33.027" v="492"/>
        <pc:sldMkLst>
          <pc:docMk/>
          <pc:sldMk cId="0" sldId="275"/>
        </pc:sldMkLst>
        <pc:spChg chg="mod">
          <ac:chgData name="Datta, Savari" userId="61c6d349-21ae-4aac-a985-8fe2668f0958" providerId="ADAL" clId="{4FB98C7A-BE32-4580-9E94-AAEBFCB90896}" dt="2023-01-18T23:49:45.974" v="465"/>
          <ac:spMkLst>
            <pc:docMk/>
            <pc:sldMk cId="0" sldId="275"/>
            <ac:spMk id="297" creationId="{00000000-0000-0000-0000-000000000000}"/>
          </ac:spMkLst>
        </pc:spChg>
        <pc:spChg chg="mod">
          <ac:chgData name="Datta, Savari" userId="61c6d349-21ae-4aac-a985-8fe2668f0958" providerId="ADAL" clId="{4FB98C7A-BE32-4580-9E94-AAEBFCB90896}" dt="2023-01-18T23:49:45.974" v="465"/>
          <ac:spMkLst>
            <pc:docMk/>
            <pc:sldMk cId="0" sldId="275"/>
            <ac:spMk id="298" creationId="{00000000-0000-0000-0000-000000000000}"/>
          </ac:spMkLst>
        </pc:spChg>
        <pc:spChg chg="mod">
          <ac:chgData name="Datta, Savari" userId="61c6d349-21ae-4aac-a985-8fe2668f0958" providerId="ADAL" clId="{4FB98C7A-BE32-4580-9E94-AAEBFCB90896}" dt="2023-01-18T23:49:45.974" v="465"/>
          <ac:spMkLst>
            <pc:docMk/>
            <pc:sldMk cId="0" sldId="275"/>
            <ac:spMk id="299" creationId="{00000000-0000-0000-0000-000000000000}"/>
          </ac:spMkLst>
        </pc:spChg>
        <pc:spChg chg="mod">
          <ac:chgData name="Datta, Savari" userId="61c6d349-21ae-4aac-a985-8fe2668f0958" providerId="ADAL" clId="{4FB98C7A-BE32-4580-9E94-AAEBFCB90896}" dt="2023-01-18T23:49:45.974" v="465"/>
          <ac:spMkLst>
            <pc:docMk/>
            <pc:sldMk cId="0" sldId="275"/>
            <ac:spMk id="300" creationId="{00000000-0000-0000-0000-000000000000}"/>
          </ac:spMkLst>
        </pc:spChg>
        <pc:picChg chg="add mod">
          <ac:chgData name="Datta, Savari" userId="61c6d349-21ae-4aac-a985-8fe2668f0958" providerId="ADAL" clId="{4FB98C7A-BE32-4580-9E94-AAEBFCB90896}" dt="2023-01-18T23:51:33.027" v="492"/>
          <ac:picMkLst>
            <pc:docMk/>
            <pc:sldMk cId="0" sldId="275"/>
            <ac:picMk id="2" creationId="{EF7BE1FE-0293-7B03-9D6F-FF5A02B76B9E}"/>
          </ac:picMkLst>
        </pc:picChg>
      </pc:sldChg>
      <pc:sldChg chg="addSp modSp">
        <pc:chgData name="Datta, Savari" userId="61c6d349-21ae-4aac-a985-8fe2668f0958" providerId="ADAL" clId="{4FB98C7A-BE32-4580-9E94-AAEBFCB90896}" dt="2023-01-18T23:51:35.785" v="493"/>
        <pc:sldMkLst>
          <pc:docMk/>
          <pc:sldMk cId="0" sldId="276"/>
        </pc:sldMkLst>
        <pc:spChg chg="mod">
          <ac:chgData name="Datta, Savari" userId="61c6d349-21ae-4aac-a985-8fe2668f0958" providerId="ADAL" clId="{4FB98C7A-BE32-4580-9E94-AAEBFCB90896}" dt="2023-01-18T23:49:45.974" v="465"/>
          <ac:spMkLst>
            <pc:docMk/>
            <pc:sldMk cId="0" sldId="276"/>
            <ac:spMk id="309" creationId="{00000000-0000-0000-0000-000000000000}"/>
          </ac:spMkLst>
        </pc:spChg>
        <pc:spChg chg="mod">
          <ac:chgData name="Datta, Savari" userId="61c6d349-21ae-4aac-a985-8fe2668f0958" providerId="ADAL" clId="{4FB98C7A-BE32-4580-9E94-AAEBFCB90896}" dt="2023-01-18T23:49:45.974" v="465"/>
          <ac:spMkLst>
            <pc:docMk/>
            <pc:sldMk cId="0" sldId="276"/>
            <ac:spMk id="310" creationId="{00000000-0000-0000-0000-000000000000}"/>
          </ac:spMkLst>
        </pc:spChg>
        <pc:spChg chg="mod">
          <ac:chgData name="Datta, Savari" userId="61c6d349-21ae-4aac-a985-8fe2668f0958" providerId="ADAL" clId="{4FB98C7A-BE32-4580-9E94-AAEBFCB90896}" dt="2023-01-18T23:49:45.974" v="465"/>
          <ac:spMkLst>
            <pc:docMk/>
            <pc:sldMk cId="0" sldId="276"/>
            <ac:spMk id="311" creationId="{00000000-0000-0000-0000-000000000000}"/>
          </ac:spMkLst>
        </pc:spChg>
        <pc:spChg chg="mod">
          <ac:chgData name="Datta, Savari" userId="61c6d349-21ae-4aac-a985-8fe2668f0958" providerId="ADAL" clId="{4FB98C7A-BE32-4580-9E94-AAEBFCB90896}" dt="2023-01-18T23:49:45.974" v="465"/>
          <ac:spMkLst>
            <pc:docMk/>
            <pc:sldMk cId="0" sldId="276"/>
            <ac:spMk id="312" creationId="{00000000-0000-0000-0000-000000000000}"/>
          </ac:spMkLst>
        </pc:spChg>
        <pc:picChg chg="add mod">
          <ac:chgData name="Datta, Savari" userId="61c6d349-21ae-4aac-a985-8fe2668f0958" providerId="ADAL" clId="{4FB98C7A-BE32-4580-9E94-AAEBFCB90896}" dt="2023-01-18T23:51:35.785" v="493"/>
          <ac:picMkLst>
            <pc:docMk/>
            <pc:sldMk cId="0" sldId="276"/>
            <ac:picMk id="2" creationId="{764F0A4A-85BA-928F-63E3-8E766BB8399F}"/>
          </ac:picMkLst>
        </pc:picChg>
      </pc:sldChg>
      <pc:sldChg chg="modSp">
        <pc:chgData name="Datta, Savari" userId="61c6d349-21ae-4aac-a985-8fe2668f0958" providerId="ADAL" clId="{4FB98C7A-BE32-4580-9E94-AAEBFCB90896}" dt="2023-01-18T23:49:45.974" v="465"/>
        <pc:sldMkLst>
          <pc:docMk/>
          <pc:sldMk cId="0" sldId="277"/>
        </pc:sldMkLst>
        <pc:spChg chg="mod">
          <ac:chgData name="Datta, Savari" userId="61c6d349-21ae-4aac-a985-8fe2668f0958" providerId="ADAL" clId="{4FB98C7A-BE32-4580-9E94-AAEBFCB90896}" dt="2023-01-18T23:49:45.974" v="465"/>
          <ac:spMkLst>
            <pc:docMk/>
            <pc:sldMk cId="0" sldId="277"/>
            <ac:spMk id="318" creationId="{00000000-0000-0000-0000-000000000000}"/>
          </ac:spMkLst>
        </pc:spChg>
        <pc:spChg chg="mod">
          <ac:chgData name="Datta, Savari" userId="61c6d349-21ae-4aac-a985-8fe2668f0958" providerId="ADAL" clId="{4FB98C7A-BE32-4580-9E94-AAEBFCB90896}" dt="2023-01-18T23:49:45.974" v="465"/>
          <ac:spMkLst>
            <pc:docMk/>
            <pc:sldMk cId="0" sldId="277"/>
            <ac:spMk id="319" creationId="{00000000-0000-0000-0000-000000000000}"/>
          </ac:spMkLst>
        </pc:spChg>
        <pc:spChg chg="mod">
          <ac:chgData name="Datta, Savari" userId="61c6d349-21ae-4aac-a985-8fe2668f0958" providerId="ADAL" clId="{4FB98C7A-BE32-4580-9E94-AAEBFCB90896}" dt="2023-01-18T23:49:45.974" v="465"/>
          <ac:spMkLst>
            <pc:docMk/>
            <pc:sldMk cId="0" sldId="277"/>
            <ac:spMk id="320" creationId="{00000000-0000-0000-0000-000000000000}"/>
          </ac:spMkLst>
        </pc:spChg>
        <pc:spChg chg="mod">
          <ac:chgData name="Datta, Savari" userId="61c6d349-21ae-4aac-a985-8fe2668f0958" providerId="ADAL" clId="{4FB98C7A-BE32-4580-9E94-AAEBFCB90896}" dt="2023-01-18T23:49:45.974" v="465"/>
          <ac:spMkLst>
            <pc:docMk/>
            <pc:sldMk cId="0" sldId="277"/>
            <ac:spMk id="321" creationId="{00000000-0000-0000-0000-000000000000}"/>
          </ac:spMkLst>
        </pc:spChg>
      </pc:sldChg>
      <pc:sldChg chg="addSp modSp">
        <pc:chgData name="Datta, Savari" userId="61c6d349-21ae-4aac-a985-8fe2668f0958" providerId="ADAL" clId="{4FB98C7A-BE32-4580-9E94-AAEBFCB90896}" dt="2023-01-18T23:51:37.979" v="494"/>
        <pc:sldMkLst>
          <pc:docMk/>
          <pc:sldMk cId="0" sldId="278"/>
        </pc:sldMkLst>
        <pc:spChg chg="mod">
          <ac:chgData name="Datta, Savari" userId="61c6d349-21ae-4aac-a985-8fe2668f0958" providerId="ADAL" clId="{4FB98C7A-BE32-4580-9E94-AAEBFCB90896}" dt="2023-01-18T23:49:45.974" v="465"/>
          <ac:spMkLst>
            <pc:docMk/>
            <pc:sldMk cId="0" sldId="278"/>
            <ac:spMk id="326" creationId="{00000000-0000-0000-0000-000000000000}"/>
          </ac:spMkLst>
        </pc:spChg>
        <pc:spChg chg="mod">
          <ac:chgData name="Datta, Savari" userId="61c6d349-21ae-4aac-a985-8fe2668f0958" providerId="ADAL" clId="{4FB98C7A-BE32-4580-9E94-AAEBFCB90896}" dt="2023-01-18T23:49:45.974" v="465"/>
          <ac:spMkLst>
            <pc:docMk/>
            <pc:sldMk cId="0" sldId="278"/>
            <ac:spMk id="327" creationId="{00000000-0000-0000-0000-000000000000}"/>
          </ac:spMkLst>
        </pc:spChg>
        <pc:spChg chg="mod">
          <ac:chgData name="Datta, Savari" userId="61c6d349-21ae-4aac-a985-8fe2668f0958" providerId="ADAL" clId="{4FB98C7A-BE32-4580-9E94-AAEBFCB90896}" dt="2023-01-18T23:49:45.974" v="465"/>
          <ac:spMkLst>
            <pc:docMk/>
            <pc:sldMk cId="0" sldId="278"/>
            <ac:spMk id="328" creationId="{00000000-0000-0000-0000-000000000000}"/>
          </ac:spMkLst>
        </pc:spChg>
        <pc:spChg chg="mod">
          <ac:chgData name="Datta, Savari" userId="61c6d349-21ae-4aac-a985-8fe2668f0958" providerId="ADAL" clId="{4FB98C7A-BE32-4580-9E94-AAEBFCB90896}" dt="2023-01-18T23:49:45.974" v="465"/>
          <ac:spMkLst>
            <pc:docMk/>
            <pc:sldMk cId="0" sldId="278"/>
            <ac:spMk id="329" creationId="{00000000-0000-0000-0000-000000000000}"/>
          </ac:spMkLst>
        </pc:spChg>
        <pc:picChg chg="add mod">
          <ac:chgData name="Datta, Savari" userId="61c6d349-21ae-4aac-a985-8fe2668f0958" providerId="ADAL" clId="{4FB98C7A-BE32-4580-9E94-AAEBFCB90896}" dt="2023-01-18T23:51:37.979" v="494"/>
          <ac:picMkLst>
            <pc:docMk/>
            <pc:sldMk cId="0" sldId="278"/>
            <ac:picMk id="2" creationId="{A6FA923B-73EE-152A-8EA1-2F74A531B742}"/>
          </ac:picMkLst>
        </pc:picChg>
      </pc:sldChg>
      <pc:sldChg chg="addSp modSp addCm">
        <pc:chgData name="Datta, Savari" userId="61c6d349-21ae-4aac-a985-8fe2668f0958" providerId="ADAL" clId="{4FB98C7A-BE32-4580-9E94-AAEBFCB90896}" dt="2023-01-31T19:27:57.828" v="2058"/>
        <pc:sldMkLst>
          <pc:docMk/>
          <pc:sldMk cId="0" sldId="279"/>
        </pc:sldMkLst>
        <pc:spChg chg="mod">
          <ac:chgData name="Datta, Savari" userId="61c6d349-21ae-4aac-a985-8fe2668f0958" providerId="ADAL" clId="{4FB98C7A-BE32-4580-9E94-AAEBFCB90896}" dt="2023-01-18T23:49:45.974" v="465"/>
          <ac:spMkLst>
            <pc:docMk/>
            <pc:sldMk cId="0" sldId="279"/>
            <ac:spMk id="336" creationId="{00000000-0000-0000-0000-000000000000}"/>
          </ac:spMkLst>
        </pc:spChg>
        <pc:spChg chg="mod">
          <ac:chgData name="Datta, Savari" userId="61c6d349-21ae-4aac-a985-8fe2668f0958" providerId="ADAL" clId="{4FB98C7A-BE32-4580-9E94-AAEBFCB90896}" dt="2023-01-18T23:49:45.974" v="465"/>
          <ac:spMkLst>
            <pc:docMk/>
            <pc:sldMk cId="0" sldId="279"/>
            <ac:spMk id="337" creationId="{00000000-0000-0000-0000-000000000000}"/>
          </ac:spMkLst>
        </pc:spChg>
        <pc:spChg chg="mod">
          <ac:chgData name="Datta, Savari" userId="61c6d349-21ae-4aac-a985-8fe2668f0958" providerId="ADAL" clId="{4FB98C7A-BE32-4580-9E94-AAEBFCB90896}" dt="2023-01-18T23:49:45.974" v="465"/>
          <ac:spMkLst>
            <pc:docMk/>
            <pc:sldMk cId="0" sldId="279"/>
            <ac:spMk id="338" creationId="{00000000-0000-0000-0000-000000000000}"/>
          </ac:spMkLst>
        </pc:spChg>
        <pc:picChg chg="add mod">
          <ac:chgData name="Datta, Savari" userId="61c6d349-21ae-4aac-a985-8fe2668f0958" providerId="ADAL" clId="{4FB98C7A-BE32-4580-9E94-AAEBFCB90896}" dt="2023-01-18T23:51:39.756" v="495"/>
          <ac:picMkLst>
            <pc:docMk/>
            <pc:sldMk cId="0" sldId="279"/>
            <ac:picMk id="2" creationId="{3DA3A9AF-56BB-F602-E90D-AE1AADDA7FEA}"/>
          </ac:picMkLst>
        </pc:picChg>
      </pc:sldChg>
      <pc:sldChg chg="addSp modSp mod addCm">
        <pc:chgData name="Datta, Savari" userId="61c6d349-21ae-4aac-a985-8fe2668f0958" providerId="ADAL" clId="{4FB98C7A-BE32-4580-9E94-AAEBFCB90896}" dt="2023-02-01T13:23:38.415" v="3326" actId="20577"/>
        <pc:sldMkLst>
          <pc:docMk/>
          <pc:sldMk cId="0" sldId="280"/>
        </pc:sldMkLst>
        <pc:spChg chg="mod">
          <ac:chgData name="Datta, Savari" userId="61c6d349-21ae-4aac-a985-8fe2668f0958" providerId="ADAL" clId="{4FB98C7A-BE32-4580-9E94-AAEBFCB90896}" dt="2023-01-18T23:49:45.974" v="465"/>
          <ac:spMkLst>
            <pc:docMk/>
            <pc:sldMk cId="0" sldId="280"/>
            <ac:spMk id="347" creationId="{00000000-0000-0000-0000-000000000000}"/>
          </ac:spMkLst>
        </pc:spChg>
        <pc:spChg chg="mod">
          <ac:chgData name="Datta, Savari" userId="61c6d349-21ae-4aac-a985-8fe2668f0958" providerId="ADAL" clId="{4FB98C7A-BE32-4580-9E94-AAEBFCB90896}" dt="2023-01-18T23:49:45.974" v="465"/>
          <ac:spMkLst>
            <pc:docMk/>
            <pc:sldMk cId="0" sldId="280"/>
            <ac:spMk id="348" creationId="{00000000-0000-0000-0000-000000000000}"/>
          </ac:spMkLst>
        </pc:spChg>
        <pc:spChg chg="mod">
          <ac:chgData name="Datta, Savari" userId="61c6d349-21ae-4aac-a985-8fe2668f0958" providerId="ADAL" clId="{4FB98C7A-BE32-4580-9E94-AAEBFCB90896}" dt="2023-01-18T23:49:45.974" v="465"/>
          <ac:spMkLst>
            <pc:docMk/>
            <pc:sldMk cId="0" sldId="280"/>
            <ac:spMk id="349" creationId="{00000000-0000-0000-0000-000000000000}"/>
          </ac:spMkLst>
        </pc:spChg>
        <pc:spChg chg="mod">
          <ac:chgData name="Datta, Savari" userId="61c6d349-21ae-4aac-a985-8fe2668f0958" providerId="ADAL" clId="{4FB98C7A-BE32-4580-9E94-AAEBFCB90896}" dt="2023-02-01T13:23:38.415" v="3326" actId="20577"/>
          <ac:spMkLst>
            <pc:docMk/>
            <pc:sldMk cId="0" sldId="280"/>
            <ac:spMk id="351" creationId="{00000000-0000-0000-0000-000000000000}"/>
          </ac:spMkLst>
        </pc:spChg>
        <pc:picChg chg="add mod">
          <ac:chgData name="Datta, Savari" userId="61c6d349-21ae-4aac-a985-8fe2668f0958" providerId="ADAL" clId="{4FB98C7A-BE32-4580-9E94-AAEBFCB90896}" dt="2023-01-18T23:51:41.338" v="496"/>
          <ac:picMkLst>
            <pc:docMk/>
            <pc:sldMk cId="0" sldId="280"/>
            <ac:picMk id="2" creationId="{3C51122B-2189-6D9E-4523-78B5C801430B}"/>
          </ac:picMkLst>
        </pc:picChg>
      </pc:sldChg>
      <pc:sldChg chg="addSp modSp mod addCm">
        <pc:chgData name="Datta, Savari" userId="61c6d349-21ae-4aac-a985-8fe2668f0958" providerId="ADAL" clId="{4FB98C7A-BE32-4580-9E94-AAEBFCB90896}" dt="2023-02-01T13:23:52.267" v="3327"/>
        <pc:sldMkLst>
          <pc:docMk/>
          <pc:sldMk cId="0" sldId="281"/>
        </pc:sldMkLst>
        <pc:spChg chg="mod">
          <ac:chgData name="Datta, Savari" userId="61c6d349-21ae-4aac-a985-8fe2668f0958" providerId="ADAL" clId="{4FB98C7A-BE32-4580-9E94-AAEBFCB90896}" dt="2023-01-18T23:49:45.974" v="465"/>
          <ac:spMkLst>
            <pc:docMk/>
            <pc:sldMk cId="0" sldId="281"/>
            <ac:spMk id="358" creationId="{00000000-0000-0000-0000-000000000000}"/>
          </ac:spMkLst>
        </pc:spChg>
        <pc:spChg chg="mod">
          <ac:chgData name="Datta, Savari" userId="61c6d349-21ae-4aac-a985-8fe2668f0958" providerId="ADAL" clId="{4FB98C7A-BE32-4580-9E94-AAEBFCB90896}" dt="2023-01-18T23:49:45.974" v="465"/>
          <ac:spMkLst>
            <pc:docMk/>
            <pc:sldMk cId="0" sldId="281"/>
            <ac:spMk id="359" creationId="{00000000-0000-0000-0000-000000000000}"/>
          </ac:spMkLst>
        </pc:spChg>
        <pc:spChg chg="mod">
          <ac:chgData name="Datta, Savari" userId="61c6d349-21ae-4aac-a985-8fe2668f0958" providerId="ADAL" clId="{4FB98C7A-BE32-4580-9E94-AAEBFCB90896}" dt="2023-01-18T23:49:45.974" v="465"/>
          <ac:spMkLst>
            <pc:docMk/>
            <pc:sldMk cId="0" sldId="281"/>
            <ac:spMk id="360" creationId="{00000000-0000-0000-0000-000000000000}"/>
          </ac:spMkLst>
        </pc:spChg>
        <pc:spChg chg="mod">
          <ac:chgData name="Datta, Savari" userId="61c6d349-21ae-4aac-a985-8fe2668f0958" providerId="ADAL" clId="{4FB98C7A-BE32-4580-9E94-AAEBFCB90896}" dt="2023-02-01T13:23:52.267" v="3327"/>
          <ac:spMkLst>
            <pc:docMk/>
            <pc:sldMk cId="0" sldId="281"/>
            <ac:spMk id="362" creationId="{00000000-0000-0000-0000-000000000000}"/>
          </ac:spMkLst>
        </pc:spChg>
        <pc:picChg chg="add mod">
          <ac:chgData name="Datta, Savari" userId="61c6d349-21ae-4aac-a985-8fe2668f0958" providerId="ADAL" clId="{4FB98C7A-BE32-4580-9E94-AAEBFCB90896}" dt="2023-01-18T23:51:42.548" v="497"/>
          <ac:picMkLst>
            <pc:docMk/>
            <pc:sldMk cId="0" sldId="281"/>
            <ac:picMk id="2" creationId="{08F644F0-3A5A-06F6-EB72-FD22F2BD2833}"/>
          </ac:picMkLst>
        </pc:picChg>
      </pc:sldChg>
      <pc:sldChg chg="addSp modSp mod">
        <pc:chgData name="Datta, Savari" userId="61c6d349-21ae-4aac-a985-8fe2668f0958" providerId="ADAL" clId="{4FB98C7A-BE32-4580-9E94-AAEBFCB90896}" dt="2023-02-01T13:23:57.653" v="3328"/>
        <pc:sldMkLst>
          <pc:docMk/>
          <pc:sldMk cId="0" sldId="282"/>
        </pc:sldMkLst>
        <pc:spChg chg="mod">
          <ac:chgData name="Datta, Savari" userId="61c6d349-21ae-4aac-a985-8fe2668f0958" providerId="ADAL" clId="{4FB98C7A-BE32-4580-9E94-AAEBFCB90896}" dt="2023-01-18T23:49:45.974" v="465"/>
          <ac:spMkLst>
            <pc:docMk/>
            <pc:sldMk cId="0" sldId="282"/>
            <ac:spMk id="369" creationId="{00000000-0000-0000-0000-000000000000}"/>
          </ac:spMkLst>
        </pc:spChg>
        <pc:spChg chg="mod">
          <ac:chgData name="Datta, Savari" userId="61c6d349-21ae-4aac-a985-8fe2668f0958" providerId="ADAL" clId="{4FB98C7A-BE32-4580-9E94-AAEBFCB90896}" dt="2023-01-18T23:49:45.974" v="465"/>
          <ac:spMkLst>
            <pc:docMk/>
            <pc:sldMk cId="0" sldId="282"/>
            <ac:spMk id="370" creationId="{00000000-0000-0000-0000-000000000000}"/>
          </ac:spMkLst>
        </pc:spChg>
        <pc:spChg chg="mod">
          <ac:chgData name="Datta, Savari" userId="61c6d349-21ae-4aac-a985-8fe2668f0958" providerId="ADAL" clId="{4FB98C7A-BE32-4580-9E94-AAEBFCB90896}" dt="2023-01-18T23:49:45.974" v="465"/>
          <ac:spMkLst>
            <pc:docMk/>
            <pc:sldMk cId="0" sldId="282"/>
            <ac:spMk id="371" creationId="{00000000-0000-0000-0000-000000000000}"/>
          </ac:spMkLst>
        </pc:spChg>
        <pc:spChg chg="mod">
          <ac:chgData name="Datta, Savari" userId="61c6d349-21ae-4aac-a985-8fe2668f0958" providerId="ADAL" clId="{4FB98C7A-BE32-4580-9E94-AAEBFCB90896}" dt="2023-02-01T13:23:57.653" v="3328"/>
          <ac:spMkLst>
            <pc:docMk/>
            <pc:sldMk cId="0" sldId="282"/>
            <ac:spMk id="373" creationId="{00000000-0000-0000-0000-000000000000}"/>
          </ac:spMkLst>
        </pc:spChg>
        <pc:picChg chg="add mod">
          <ac:chgData name="Datta, Savari" userId="61c6d349-21ae-4aac-a985-8fe2668f0958" providerId="ADAL" clId="{4FB98C7A-BE32-4580-9E94-AAEBFCB90896}" dt="2023-01-18T23:51:43.810" v="498"/>
          <ac:picMkLst>
            <pc:docMk/>
            <pc:sldMk cId="0" sldId="282"/>
            <ac:picMk id="2" creationId="{7E2FD309-1F33-DF62-261D-ABD5CBB13B4F}"/>
          </ac:picMkLst>
        </pc:picChg>
      </pc:sldChg>
      <pc:sldChg chg="addSp modSp mod">
        <pc:chgData name="Datta, Savari" userId="61c6d349-21ae-4aac-a985-8fe2668f0958" providerId="ADAL" clId="{4FB98C7A-BE32-4580-9E94-AAEBFCB90896}" dt="2023-01-31T19:39:48.367" v="2383" actId="20577"/>
        <pc:sldMkLst>
          <pc:docMk/>
          <pc:sldMk cId="0" sldId="283"/>
        </pc:sldMkLst>
        <pc:spChg chg="mod">
          <ac:chgData name="Datta, Savari" userId="61c6d349-21ae-4aac-a985-8fe2668f0958" providerId="ADAL" clId="{4FB98C7A-BE32-4580-9E94-AAEBFCB90896}" dt="2023-01-18T23:49:45.974" v="465"/>
          <ac:spMkLst>
            <pc:docMk/>
            <pc:sldMk cId="0" sldId="283"/>
            <ac:spMk id="380" creationId="{00000000-0000-0000-0000-000000000000}"/>
          </ac:spMkLst>
        </pc:spChg>
        <pc:spChg chg="mod">
          <ac:chgData name="Datta, Savari" userId="61c6d349-21ae-4aac-a985-8fe2668f0958" providerId="ADAL" clId="{4FB98C7A-BE32-4580-9E94-AAEBFCB90896}" dt="2023-01-18T23:49:45.974" v="465"/>
          <ac:spMkLst>
            <pc:docMk/>
            <pc:sldMk cId="0" sldId="283"/>
            <ac:spMk id="381" creationId="{00000000-0000-0000-0000-000000000000}"/>
          </ac:spMkLst>
        </pc:spChg>
        <pc:spChg chg="mod">
          <ac:chgData name="Datta, Savari" userId="61c6d349-21ae-4aac-a985-8fe2668f0958" providerId="ADAL" clId="{4FB98C7A-BE32-4580-9E94-AAEBFCB90896}" dt="2023-01-18T23:49:45.974" v="465"/>
          <ac:spMkLst>
            <pc:docMk/>
            <pc:sldMk cId="0" sldId="283"/>
            <ac:spMk id="382" creationId="{00000000-0000-0000-0000-000000000000}"/>
          </ac:spMkLst>
        </pc:spChg>
        <pc:spChg chg="mod">
          <ac:chgData name="Datta, Savari" userId="61c6d349-21ae-4aac-a985-8fe2668f0958" providerId="ADAL" clId="{4FB98C7A-BE32-4580-9E94-AAEBFCB90896}" dt="2023-01-31T19:39:48.367" v="2383" actId="20577"/>
          <ac:spMkLst>
            <pc:docMk/>
            <pc:sldMk cId="0" sldId="283"/>
            <ac:spMk id="383" creationId="{00000000-0000-0000-0000-000000000000}"/>
          </ac:spMkLst>
        </pc:spChg>
        <pc:picChg chg="add mod">
          <ac:chgData name="Datta, Savari" userId="61c6d349-21ae-4aac-a985-8fe2668f0958" providerId="ADAL" clId="{4FB98C7A-BE32-4580-9E94-AAEBFCB90896}" dt="2023-01-18T23:51:44.951" v="499"/>
          <ac:picMkLst>
            <pc:docMk/>
            <pc:sldMk cId="0" sldId="283"/>
            <ac:picMk id="2" creationId="{4AE8D2D0-9D80-09C1-2A8B-B507E563A36B}"/>
          </ac:picMkLst>
        </pc:picChg>
      </pc:sldChg>
      <pc:sldChg chg="modSp mod">
        <pc:chgData name="Datta, Savari" userId="61c6d349-21ae-4aac-a985-8fe2668f0958" providerId="ADAL" clId="{4FB98C7A-BE32-4580-9E94-AAEBFCB90896}" dt="2023-02-01T14:31:56.251" v="3439" actId="20577"/>
        <pc:sldMkLst>
          <pc:docMk/>
          <pc:sldMk cId="0" sldId="284"/>
        </pc:sldMkLst>
        <pc:spChg chg="mod">
          <ac:chgData name="Datta, Savari" userId="61c6d349-21ae-4aac-a985-8fe2668f0958" providerId="ADAL" clId="{4FB98C7A-BE32-4580-9E94-AAEBFCB90896}" dt="2023-01-18T23:49:45.974" v="465"/>
          <ac:spMkLst>
            <pc:docMk/>
            <pc:sldMk cId="0" sldId="284"/>
            <ac:spMk id="390" creationId="{00000000-0000-0000-0000-000000000000}"/>
          </ac:spMkLst>
        </pc:spChg>
        <pc:spChg chg="mod">
          <ac:chgData name="Datta, Savari" userId="61c6d349-21ae-4aac-a985-8fe2668f0958" providerId="ADAL" clId="{4FB98C7A-BE32-4580-9E94-AAEBFCB90896}" dt="2023-01-18T23:49:45.974" v="465"/>
          <ac:spMkLst>
            <pc:docMk/>
            <pc:sldMk cId="0" sldId="284"/>
            <ac:spMk id="391" creationId="{00000000-0000-0000-0000-000000000000}"/>
          </ac:spMkLst>
        </pc:spChg>
        <pc:spChg chg="mod">
          <ac:chgData name="Datta, Savari" userId="61c6d349-21ae-4aac-a985-8fe2668f0958" providerId="ADAL" clId="{4FB98C7A-BE32-4580-9E94-AAEBFCB90896}" dt="2023-01-18T23:49:45.974" v="465"/>
          <ac:spMkLst>
            <pc:docMk/>
            <pc:sldMk cId="0" sldId="284"/>
            <ac:spMk id="392" creationId="{00000000-0000-0000-0000-000000000000}"/>
          </ac:spMkLst>
        </pc:spChg>
        <pc:spChg chg="mod">
          <ac:chgData name="Datta, Savari" userId="61c6d349-21ae-4aac-a985-8fe2668f0958" providerId="ADAL" clId="{4FB98C7A-BE32-4580-9E94-AAEBFCB90896}" dt="2023-02-01T14:31:56.251" v="3439" actId="20577"/>
          <ac:spMkLst>
            <pc:docMk/>
            <pc:sldMk cId="0" sldId="284"/>
            <ac:spMk id="393" creationId="{00000000-0000-0000-0000-000000000000}"/>
          </ac:spMkLst>
        </pc:spChg>
      </pc:sldChg>
      <pc:sldChg chg="addSp modSp">
        <pc:chgData name="Datta, Savari" userId="61c6d349-21ae-4aac-a985-8fe2668f0958" providerId="ADAL" clId="{4FB98C7A-BE32-4580-9E94-AAEBFCB90896}" dt="2023-01-18T23:51:47.289" v="500"/>
        <pc:sldMkLst>
          <pc:docMk/>
          <pc:sldMk cId="0" sldId="285"/>
        </pc:sldMkLst>
        <pc:spChg chg="mod">
          <ac:chgData name="Datta, Savari" userId="61c6d349-21ae-4aac-a985-8fe2668f0958" providerId="ADAL" clId="{4FB98C7A-BE32-4580-9E94-AAEBFCB90896}" dt="2023-01-18T23:49:45.974" v="465"/>
          <ac:spMkLst>
            <pc:docMk/>
            <pc:sldMk cId="0" sldId="285"/>
            <ac:spMk id="398" creationId="{00000000-0000-0000-0000-000000000000}"/>
          </ac:spMkLst>
        </pc:spChg>
        <pc:spChg chg="mod">
          <ac:chgData name="Datta, Savari" userId="61c6d349-21ae-4aac-a985-8fe2668f0958" providerId="ADAL" clId="{4FB98C7A-BE32-4580-9E94-AAEBFCB90896}" dt="2023-01-18T23:49:45.974" v="465"/>
          <ac:spMkLst>
            <pc:docMk/>
            <pc:sldMk cId="0" sldId="285"/>
            <ac:spMk id="399" creationId="{00000000-0000-0000-0000-000000000000}"/>
          </ac:spMkLst>
        </pc:spChg>
        <pc:spChg chg="mod">
          <ac:chgData name="Datta, Savari" userId="61c6d349-21ae-4aac-a985-8fe2668f0958" providerId="ADAL" clId="{4FB98C7A-BE32-4580-9E94-AAEBFCB90896}" dt="2023-01-18T23:49:45.974" v="465"/>
          <ac:spMkLst>
            <pc:docMk/>
            <pc:sldMk cId="0" sldId="285"/>
            <ac:spMk id="400" creationId="{00000000-0000-0000-0000-000000000000}"/>
          </ac:spMkLst>
        </pc:spChg>
        <pc:spChg chg="mod">
          <ac:chgData name="Datta, Savari" userId="61c6d349-21ae-4aac-a985-8fe2668f0958" providerId="ADAL" clId="{4FB98C7A-BE32-4580-9E94-AAEBFCB90896}" dt="2023-01-18T23:49:45.974" v="465"/>
          <ac:spMkLst>
            <pc:docMk/>
            <pc:sldMk cId="0" sldId="285"/>
            <ac:spMk id="401" creationId="{00000000-0000-0000-0000-000000000000}"/>
          </ac:spMkLst>
        </pc:spChg>
        <pc:picChg chg="add mod">
          <ac:chgData name="Datta, Savari" userId="61c6d349-21ae-4aac-a985-8fe2668f0958" providerId="ADAL" clId="{4FB98C7A-BE32-4580-9E94-AAEBFCB90896}" dt="2023-01-18T23:51:47.289" v="500"/>
          <ac:picMkLst>
            <pc:docMk/>
            <pc:sldMk cId="0" sldId="285"/>
            <ac:picMk id="2" creationId="{0E88D927-943D-6A0F-A213-C59B11ED6BBA}"/>
          </ac:picMkLst>
        </pc:picChg>
      </pc:sldChg>
      <pc:sldChg chg="addSp modSp">
        <pc:chgData name="Datta, Savari" userId="61c6d349-21ae-4aac-a985-8fe2668f0958" providerId="ADAL" clId="{4FB98C7A-BE32-4580-9E94-AAEBFCB90896}" dt="2023-01-18T23:51:48.634" v="501"/>
        <pc:sldMkLst>
          <pc:docMk/>
          <pc:sldMk cId="0" sldId="286"/>
        </pc:sldMkLst>
        <pc:spChg chg="mod">
          <ac:chgData name="Datta, Savari" userId="61c6d349-21ae-4aac-a985-8fe2668f0958" providerId="ADAL" clId="{4FB98C7A-BE32-4580-9E94-AAEBFCB90896}" dt="2023-01-18T23:49:45.974" v="465"/>
          <ac:spMkLst>
            <pc:docMk/>
            <pc:sldMk cId="0" sldId="286"/>
            <ac:spMk id="408" creationId="{00000000-0000-0000-0000-000000000000}"/>
          </ac:spMkLst>
        </pc:spChg>
        <pc:spChg chg="mod">
          <ac:chgData name="Datta, Savari" userId="61c6d349-21ae-4aac-a985-8fe2668f0958" providerId="ADAL" clId="{4FB98C7A-BE32-4580-9E94-AAEBFCB90896}" dt="2023-01-18T23:49:45.974" v="465"/>
          <ac:spMkLst>
            <pc:docMk/>
            <pc:sldMk cId="0" sldId="286"/>
            <ac:spMk id="409" creationId="{00000000-0000-0000-0000-000000000000}"/>
          </ac:spMkLst>
        </pc:spChg>
        <pc:spChg chg="mod">
          <ac:chgData name="Datta, Savari" userId="61c6d349-21ae-4aac-a985-8fe2668f0958" providerId="ADAL" clId="{4FB98C7A-BE32-4580-9E94-AAEBFCB90896}" dt="2023-01-18T23:49:45.974" v="465"/>
          <ac:spMkLst>
            <pc:docMk/>
            <pc:sldMk cId="0" sldId="286"/>
            <ac:spMk id="410" creationId="{00000000-0000-0000-0000-000000000000}"/>
          </ac:spMkLst>
        </pc:spChg>
        <pc:spChg chg="mod">
          <ac:chgData name="Datta, Savari" userId="61c6d349-21ae-4aac-a985-8fe2668f0958" providerId="ADAL" clId="{4FB98C7A-BE32-4580-9E94-AAEBFCB90896}" dt="2023-01-18T23:49:45.974" v="465"/>
          <ac:spMkLst>
            <pc:docMk/>
            <pc:sldMk cId="0" sldId="286"/>
            <ac:spMk id="411" creationId="{00000000-0000-0000-0000-000000000000}"/>
          </ac:spMkLst>
        </pc:spChg>
        <pc:picChg chg="add mod">
          <ac:chgData name="Datta, Savari" userId="61c6d349-21ae-4aac-a985-8fe2668f0958" providerId="ADAL" clId="{4FB98C7A-BE32-4580-9E94-AAEBFCB90896}" dt="2023-01-18T23:51:48.634" v="501"/>
          <ac:picMkLst>
            <pc:docMk/>
            <pc:sldMk cId="0" sldId="286"/>
            <ac:picMk id="2" creationId="{D52EC697-120F-1F21-E3E5-32AA8A6D97D7}"/>
          </ac:picMkLst>
        </pc:picChg>
      </pc:sldChg>
      <pc:sldChg chg="addSp delSp modSp mod delCm">
        <pc:chgData name="Datta, Savari" userId="61c6d349-21ae-4aac-a985-8fe2668f0958" providerId="ADAL" clId="{4FB98C7A-BE32-4580-9E94-AAEBFCB90896}" dt="2023-01-31T20:39:26.665" v="3285" actId="1076"/>
        <pc:sldMkLst>
          <pc:docMk/>
          <pc:sldMk cId="0" sldId="287"/>
        </pc:sldMkLst>
        <pc:spChg chg="mod">
          <ac:chgData name="Datta, Savari" userId="61c6d349-21ae-4aac-a985-8fe2668f0958" providerId="ADAL" clId="{4FB98C7A-BE32-4580-9E94-AAEBFCB90896}" dt="2023-01-31T20:39:22.340" v="3284" actId="1076"/>
          <ac:spMkLst>
            <pc:docMk/>
            <pc:sldMk cId="0" sldId="287"/>
            <ac:spMk id="8" creationId="{0AF5E9B5-0AF8-7F03-9651-00BA53A0A6D4}"/>
          </ac:spMkLst>
        </pc:spChg>
        <pc:spChg chg="mod">
          <ac:chgData name="Datta, Savari" userId="61c6d349-21ae-4aac-a985-8fe2668f0958" providerId="ADAL" clId="{4FB98C7A-BE32-4580-9E94-AAEBFCB90896}" dt="2023-01-31T20:39:22.340" v="3284" actId="1076"/>
          <ac:spMkLst>
            <pc:docMk/>
            <pc:sldMk cId="0" sldId="287"/>
            <ac:spMk id="9" creationId="{67CE60DF-4C49-A894-2F34-5DE860B9E5CF}"/>
          </ac:spMkLst>
        </pc:spChg>
        <pc:spChg chg="mod">
          <ac:chgData name="Datta, Savari" userId="61c6d349-21ae-4aac-a985-8fe2668f0958" providerId="ADAL" clId="{4FB98C7A-BE32-4580-9E94-AAEBFCB90896}" dt="2023-01-31T20:39:22.340" v="3284" actId="1076"/>
          <ac:spMkLst>
            <pc:docMk/>
            <pc:sldMk cId="0" sldId="287"/>
            <ac:spMk id="11" creationId="{81672AEA-A262-074F-AC5D-A8F7EF70983D}"/>
          </ac:spMkLst>
        </pc:spChg>
        <pc:spChg chg="mod">
          <ac:chgData name="Datta, Savari" userId="61c6d349-21ae-4aac-a985-8fe2668f0958" providerId="ADAL" clId="{4FB98C7A-BE32-4580-9E94-AAEBFCB90896}" dt="2023-01-31T20:39:22.340" v="3284" actId="1076"/>
          <ac:spMkLst>
            <pc:docMk/>
            <pc:sldMk cId="0" sldId="287"/>
            <ac:spMk id="12" creationId="{C1EAD981-7DDF-26BE-D3D9-97A98CFBD2CE}"/>
          </ac:spMkLst>
        </pc:spChg>
        <pc:spChg chg="add mod">
          <ac:chgData name="Datta, Savari" userId="61c6d349-21ae-4aac-a985-8fe2668f0958" providerId="ADAL" clId="{4FB98C7A-BE32-4580-9E94-AAEBFCB90896}" dt="2023-01-31T20:39:22.340" v="3284" actId="1076"/>
          <ac:spMkLst>
            <pc:docMk/>
            <pc:sldMk cId="0" sldId="287"/>
            <ac:spMk id="18" creationId="{CF792D81-E098-257E-2904-30BEB57B0169}"/>
          </ac:spMkLst>
        </pc:spChg>
        <pc:spChg chg="add mod">
          <ac:chgData name="Datta, Savari" userId="61c6d349-21ae-4aac-a985-8fe2668f0958" providerId="ADAL" clId="{4FB98C7A-BE32-4580-9E94-AAEBFCB90896}" dt="2023-01-31T20:39:26.665" v="3285" actId="1076"/>
          <ac:spMkLst>
            <pc:docMk/>
            <pc:sldMk cId="0" sldId="287"/>
            <ac:spMk id="19" creationId="{CE7116CA-D193-BF20-C5B3-A2C926F58CDB}"/>
          </ac:spMkLst>
        </pc:spChg>
        <pc:spChg chg="mod">
          <ac:chgData name="Datta, Savari" userId="61c6d349-21ae-4aac-a985-8fe2668f0958" providerId="ADAL" clId="{4FB98C7A-BE32-4580-9E94-AAEBFCB90896}" dt="2023-01-18T23:49:45.974" v="465"/>
          <ac:spMkLst>
            <pc:docMk/>
            <pc:sldMk cId="0" sldId="287"/>
            <ac:spMk id="420" creationId="{00000000-0000-0000-0000-000000000000}"/>
          </ac:spMkLst>
        </pc:spChg>
        <pc:spChg chg="mod">
          <ac:chgData name="Datta, Savari" userId="61c6d349-21ae-4aac-a985-8fe2668f0958" providerId="ADAL" clId="{4FB98C7A-BE32-4580-9E94-AAEBFCB90896}" dt="2023-01-31T20:35:59.509" v="3235" actId="14100"/>
          <ac:spMkLst>
            <pc:docMk/>
            <pc:sldMk cId="0" sldId="287"/>
            <ac:spMk id="421" creationId="{00000000-0000-0000-0000-000000000000}"/>
          </ac:spMkLst>
        </pc:spChg>
        <pc:spChg chg="mod">
          <ac:chgData name="Datta, Savari" userId="61c6d349-21ae-4aac-a985-8fe2668f0958" providerId="ADAL" clId="{4FB98C7A-BE32-4580-9E94-AAEBFCB90896}" dt="2023-01-18T23:49:45.974" v="465"/>
          <ac:spMkLst>
            <pc:docMk/>
            <pc:sldMk cId="0" sldId="287"/>
            <ac:spMk id="422" creationId="{00000000-0000-0000-0000-000000000000}"/>
          </ac:spMkLst>
        </pc:spChg>
        <pc:spChg chg="mod">
          <ac:chgData name="Datta, Savari" userId="61c6d349-21ae-4aac-a985-8fe2668f0958" providerId="ADAL" clId="{4FB98C7A-BE32-4580-9E94-AAEBFCB90896}" dt="2023-01-18T23:49:45.974" v="465"/>
          <ac:spMkLst>
            <pc:docMk/>
            <pc:sldMk cId="0" sldId="287"/>
            <ac:spMk id="423" creationId="{00000000-0000-0000-0000-000000000000}"/>
          </ac:spMkLst>
        </pc:spChg>
        <pc:picChg chg="add mod">
          <ac:chgData name="Datta, Savari" userId="61c6d349-21ae-4aac-a985-8fe2668f0958" providerId="ADAL" clId="{4FB98C7A-BE32-4580-9E94-AAEBFCB90896}" dt="2023-01-18T23:51:50.245" v="502"/>
          <ac:picMkLst>
            <pc:docMk/>
            <pc:sldMk cId="0" sldId="287"/>
            <ac:picMk id="2" creationId="{26F80476-87E3-B44C-9D46-672AC99CCB35}"/>
          </ac:picMkLst>
        </pc:picChg>
        <pc:picChg chg="del">
          <ac:chgData name="Datta, Savari" userId="61c6d349-21ae-4aac-a985-8fe2668f0958" providerId="ADAL" clId="{4FB98C7A-BE32-4580-9E94-AAEBFCB90896}" dt="2023-01-31T20:35:40.312" v="3233" actId="478"/>
          <ac:picMkLst>
            <pc:docMk/>
            <pc:sldMk cId="0" sldId="287"/>
            <ac:picMk id="5" creationId="{86F734D7-E4F2-FF29-DE9E-7317F6AF6A05}"/>
          </ac:picMkLst>
        </pc:picChg>
        <pc:picChg chg="mod">
          <ac:chgData name="Datta, Savari" userId="61c6d349-21ae-4aac-a985-8fe2668f0958" providerId="ADAL" clId="{4FB98C7A-BE32-4580-9E94-AAEBFCB90896}" dt="2023-01-31T20:39:22.340" v="3284" actId="1076"/>
          <ac:picMkLst>
            <pc:docMk/>
            <pc:sldMk cId="0" sldId="287"/>
            <ac:picMk id="7" creationId="{112F27F4-21E6-6759-D8D2-05DE29B9AE67}"/>
          </ac:picMkLst>
        </pc:picChg>
        <pc:cxnChg chg="add mod">
          <ac:chgData name="Datta, Savari" userId="61c6d349-21ae-4aac-a985-8fe2668f0958" providerId="ADAL" clId="{4FB98C7A-BE32-4580-9E94-AAEBFCB90896}" dt="2023-01-31T20:39:22.340" v="3284" actId="1076"/>
          <ac:cxnSpMkLst>
            <pc:docMk/>
            <pc:sldMk cId="0" sldId="287"/>
            <ac:cxnSpMk id="10" creationId="{F12701F1-F7B7-0760-DD85-0F414900170D}"/>
          </ac:cxnSpMkLst>
        </pc:cxnChg>
        <pc:cxnChg chg="add mod">
          <ac:chgData name="Datta, Savari" userId="61c6d349-21ae-4aac-a985-8fe2668f0958" providerId="ADAL" clId="{4FB98C7A-BE32-4580-9E94-AAEBFCB90896}" dt="2023-01-31T20:39:22.340" v="3284" actId="1076"/>
          <ac:cxnSpMkLst>
            <pc:docMk/>
            <pc:sldMk cId="0" sldId="287"/>
            <ac:cxnSpMk id="13" creationId="{DBB90D1B-7FCA-12C6-3591-3A53C957C13F}"/>
          </ac:cxnSpMkLst>
        </pc:cxnChg>
        <pc:cxnChg chg="add mod">
          <ac:chgData name="Datta, Savari" userId="61c6d349-21ae-4aac-a985-8fe2668f0958" providerId="ADAL" clId="{4FB98C7A-BE32-4580-9E94-AAEBFCB90896}" dt="2023-01-31T20:39:22.340" v="3284" actId="1076"/>
          <ac:cxnSpMkLst>
            <pc:docMk/>
            <pc:sldMk cId="0" sldId="287"/>
            <ac:cxnSpMk id="15" creationId="{F5785A4D-F95C-17A1-3C99-4F352328CC9C}"/>
          </ac:cxnSpMkLst>
        </pc:cxnChg>
      </pc:sldChg>
      <pc:sldChg chg="addSp modSp mod">
        <pc:chgData name="Datta, Savari" userId="61c6d349-21ae-4aac-a985-8fe2668f0958" providerId="ADAL" clId="{4FB98C7A-BE32-4580-9E94-AAEBFCB90896}" dt="2023-02-01T13:25:34.147" v="3343"/>
        <pc:sldMkLst>
          <pc:docMk/>
          <pc:sldMk cId="0" sldId="288"/>
        </pc:sldMkLst>
        <pc:spChg chg="mod">
          <ac:chgData name="Datta, Savari" userId="61c6d349-21ae-4aac-a985-8fe2668f0958" providerId="ADAL" clId="{4FB98C7A-BE32-4580-9E94-AAEBFCB90896}" dt="2023-01-18T23:49:45.974" v="465"/>
          <ac:spMkLst>
            <pc:docMk/>
            <pc:sldMk cId="0" sldId="288"/>
            <ac:spMk id="430" creationId="{00000000-0000-0000-0000-000000000000}"/>
          </ac:spMkLst>
        </pc:spChg>
        <pc:spChg chg="mod">
          <ac:chgData name="Datta, Savari" userId="61c6d349-21ae-4aac-a985-8fe2668f0958" providerId="ADAL" clId="{4FB98C7A-BE32-4580-9E94-AAEBFCB90896}" dt="2023-01-18T23:49:45.974" v="465"/>
          <ac:spMkLst>
            <pc:docMk/>
            <pc:sldMk cId="0" sldId="288"/>
            <ac:spMk id="431" creationId="{00000000-0000-0000-0000-000000000000}"/>
          </ac:spMkLst>
        </pc:spChg>
        <pc:spChg chg="mod">
          <ac:chgData name="Datta, Savari" userId="61c6d349-21ae-4aac-a985-8fe2668f0958" providerId="ADAL" clId="{4FB98C7A-BE32-4580-9E94-AAEBFCB90896}" dt="2023-01-18T23:49:45.974" v="465"/>
          <ac:spMkLst>
            <pc:docMk/>
            <pc:sldMk cId="0" sldId="288"/>
            <ac:spMk id="432" creationId="{00000000-0000-0000-0000-000000000000}"/>
          </ac:spMkLst>
        </pc:spChg>
        <pc:spChg chg="mod">
          <ac:chgData name="Datta, Savari" userId="61c6d349-21ae-4aac-a985-8fe2668f0958" providerId="ADAL" clId="{4FB98C7A-BE32-4580-9E94-AAEBFCB90896}" dt="2023-01-18T23:49:45.974" v="465"/>
          <ac:spMkLst>
            <pc:docMk/>
            <pc:sldMk cId="0" sldId="288"/>
            <ac:spMk id="433" creationId="{00000000-0000-0000-0000-000000000000}"/>
          </ac:spMkLst>
        </pc:spChg>
        <pc:spChg chg="mod">
          <ac:chgData name="Datta, Savari" userId="61c6d349-21ae-4aac-a985-8fe2668f0958" providerId="ADAL" clId="{4FB98C7A-BE32-4580-9E94-AAEBFCB90896}" dt="2023-02-01T13:25:34.147" v="3343"/>
          <ac:spMkLst>
            <pc:docMk/>
            <pc:sldMk cId="0" sldId="288"/>
            <ac:spMk id="435" creationId="{00000000-0000-0000-0000-000000000000}"/>
          </ac:spMkLst>
        </pc:spChg>
        <pc:picChg chg="add mod">
          <ac:chgData name="Datta, Savari" userId="61c6d349-21ae-4aac-a985-8fe2668f0958" providerId="ADAL" clId="{4FB98C7A-BE32-4580-9E94-AAEBFCB90896}" dt="2023-01-18T23:51:51.651" v="503"/>
          <ac:picMkLst>
            <pc:docMk/>
            <pc:sldMk cId="0" sldId="288"/>
            <ac:picMk id="2" creationId="{EDDE19F8-F933-CEF0-B542-192AE946ECBB}"/>
          </ac:picMkLst>
        </pc:picChg>
      </pc:sldChg>
      <pc:sldChg chg="addSp modSp mod">
        <pc:chgData name="Datta, Savari" userId="61c6d349-21ae-4aac-a985-8fe2668f0958" providerId="ADAL" clId="{4FB98C7A-BE32-4580-9E94-AAEBFCB90896}" dt="2023-02-01T14:31:30.454" v="3425" actId="20577"/>
        <pc:sldMkLst>
          <pc:docMk/>
          <pc:sldMk cId="0" sldId="289"/>
        </pc:sldMkLst>
        <pc:spChg chg="mod">
          <ac:chgData name="Datta, Savari" userId="61c6d349-21ae-4aac-a985-8fe2668f0958" providerId="ADAL" clId="{4FB98C7A-BE32-4580-9E94-AAEBFCB90896}" dt="2023-01-18T23:49:45.974" v="465"/>
          <ac:spMkLst>
            <pc:docMk/>
            <pc:sldMk cId="0" sldId="289"/>
            <ac:spMk id="441" creationId="{00000000-0000-0000-0000-000000000000}"/>
          </ac:spMkLst>
        </pc:spChg>
        <pc:spChg chg="mod">
          <ac:chgData name="Datta, Savari" userId="61c6d349-21ae-4aac-a985-8fe2668f0958" providerId="ADAL" clId="{4FB98C7A-BE32-4580-9E94-AAEBFCB90896}" dt="2023-01-18T23:49:45.974" v="465"/>
          <ac:spMkLst>
            <pc:docMk/>
            <pc:sldMk cId="0" sldId="289"/>
            <ac:spMk id="442" creationId="{00000000-0000-0000-0000-000000000000}"/>
          </ac:spMkLst>
        </pc:spChg>
        <pc:spChg chg="mod">
          <ac:chgData name="Datta, Savari" userId="61c6d349-21ae-4aac-a985-8fe2668f0958" providerId="ADAL" clId="{4FB98C7A-BE32-4580-9E94-AAEBFCB90896}" dt="2023-01-18T23:49:45.974" v="465"/>
          <ac:spMkLst>
            <pc:docMk/>
            <pc:sldMk cId="0" sldId="289"/>
            <ac:spMk id="443" creationId="{00000000-0000-0000-0000-000000000000}"/>
          </ac:spMkLst>
        </pc:spChg>
        <pc:spChg chg="mod">
          <ac:chgData name="Datta, Savari" userId="61c6d349-21ae-4aac-a985-8fe2668f0958" providerId="ADAL" clId="{4FB98C7A-BE32-4580-9E94-AAEBFCB90896}" dt="2023-01-18T23:49:45.974" v="465"/>
          <ac:spMkLst>
            <pc:docMk/>
            <pc:sldMk cId="0" sldId="289"/>
            <ac:spMk id="444" creationId="{00000000-0000-0000-0000-000000000000}"/>
          </ac:spMkLst>
        </pc:spChg>
        <pc:spChg chg="mod">
          <ac:chgData name="Datta, Savari" userId="61c6d349-21ae-4aac-a985-8fe2668f0958" providerId="ADAL" clId="{4FB98C7A-BE32-4580-9E94-AAEBFCB90896}" dt="2023-02-01T14:31:30.454" v="3425" actId="20577"/>
          <ac:spMkLst>
            <pc:docMk/>
            <pc:sldMk cId="0" sldId="289"/>
            <ac:spMk id="446" creationId="{00000000-0000-0000-0000-000000000000}"/>
          </ac:spMkLst>
        </pc:spChg>
        <pc:picChg chg="add mod">
          <ac:chgData name="Datta, Savari" userId="61c6d349-21ae-4aac-a985-8fe2668f0958" providerId="ADAL" clId="{4FB98C7A-BE32-4580-9E94-AAEBFCB90896}" dt="2023-01-18T23:51:52.978" v="504"/>
          <ac:picMkLst>
            <pc:docMk/>
            <pc:sldMk cId="0" sldId="289"/>
            <ac:picMk id="2" creationId="{240E1213-41B9-2E3C-D7D7-1E67E63A01AB}"/>
          </ac:picMkLst>
        </pc:picChg>
      </pc:sldChg>
      <pc:sldChg chg="addSp modSp mod">
        <pc:chgData name="Datta, Savari" userId="61c6d349-21ae-4aac-a985-8fe2668f0958" providerId="ADAL" clId="{4FB98C7A-BE32-4580-9E94-AAEBFCB90896}" dt="2023-02-01T14:31:41.549" v="3438" actId="20577"/>
        <pc:sldMkLst>
          <pc:docMk/>
          <pc:sldMk cId="0" sldId="290"/>
        </pc:sldMkLst>
        <pc:spChg chg="mod">
          <ac:chgData name="Datta, Savari" userId="61c6d349-21ae-4aac-a985-8fe2668f0958" providerId="ADAL" clId="{4FB98C7A-BE32-4580-9E94-AAEBFCB90896}" dt="2023-01-18T23:49:45.974" v="465"/>
          <ac:spMkLst>
            <pc:docMk/>
            <pc:sldMk cId="0" sldId="290"/>
            <ac:spMk id="452" creationId="{00000000-0000-0000-0000-000000000000}"/>
          </ac:spMkLst>
        </pc:spChg>
        <pc:spChg chg="mod">
          <ac:chgData name="Datta, Savari" userId="61c6d349-21ae-4aac-a985-8fe2668f0958" providerId="ADAL" clId="{4FB98C7A-BE32-4580-9E94-AAEBFCB90896}" dt="2023-01-18T23:49:45.974" v="465"/>
          <ac:spMkLst>
            <pc:docMk/>
            <pc:sldMk cId="0" sldId="290"/>
            <ac:spMk id="453" creationId="{00000000-0000-0000-0000-000000000000}"/>
          </ac:spMkLst>
        </pc:spChg>
        <pc:spChg chg="mod">
          <ac:chgData name="Datta, Savari" userId="61c6d349-21ae-4aac-a985-8fe2668f0958" providerId="ADAL" clId="{4FB98C7A-BE32-4580-9E94-AAEBFCB90896}" dt="2023-01-18T23:49:45.974" v="465"/>
          <ac:spMkLst>
            <pc:docMk/>
            <pc:sldMk cId="0" sldId="290"/>
            <ac:spMk id="454" creationId="{00000000-0000-0000-0000-000000000000}"/>
          </ac:spMkLst>
        </pc:spChg>
        <pc:spChg chg="mod">
          <ac:chgData name="Datta, Savari" userId="61c6d349-21ae-4aac-a985-8fe2668f0958" providerId="ADAL" clId="{4FB98C7A-BE32-4580-9E94-AAEBFCB90896}" dt="2023-01-18T23:49:45.974" v="465"/>
          <ac:spMkLst>
            <pc:docMk/>
            <pc:sldMk cId="0" sldId="290"/>
            <ac:spMk id="455" creationId="{00000000-0000-0000-0000-000000000000}"/>
          </ac:spMkLst>
        </pc:spChg>
        <pc:spChg chg="mod">
          <ac:chgData name="Datta, Savari" userId="61c6d349-21ae-4aac-a985-8fe2668f0958" providerId="ADAL" clId="{4FB98C7A-BE32-4580-9E94-AAEBFCB90896}" dt="2023-02-01T14:31:41.549" v="3438" actId="20577"/>
          <ac:spMkLst>
            <pc:docMk/>
            <pc:sldMk cId="0" sldId="290"/>
            <ac:spMk id="457" creationId="{00000000-0000-0000-0000-000000000000}"/>
          </ac:spMkLst>
        </pc:spChg>
        <pc:graphicFrameChg chg="modGraphic">
          <ac:chgData name="Datta, Savari" userId="61c6d349-21ae-4aac-a985-8fe2668f0958" providerId="ADAL" clId="{4FB98C7A-BE32-4580-9E94-AAEBFCB90896}" dt="2023-01-31T19:34:46.782" v="2311" actId="20577"/>
          <ac:graphicFrameMkLst>
            <pc:docMk/>
            <pc:sldMk cId="0" sldId="290"/>
            <ac:graphicFrameMk id="11" creationId="{51EC818F-7A2D-2F5D-1783-199F0C0F0457}"/>
          </ac:graphicFrameMkLst>
        </pc:graphicFrameChg>
        <pc:picChg chg="add mod">
          <ac:chgData name="Datta, Savari" userId="61c6d349-21ae-4aac-a985-8fe2668f0958" providerId="ADAL" clId="{4FB98C7A-BE32-4580-9E94-AAEBFCB90896}" dt="2023-01-18T23:51:54.308" v="505"/>
          <ac:picMkLst>
            <pc:docMk/>
            <pc:sldMk cId="0" sldId="290"/>
            <ac:picMk id="2" creationId="{D92A37F5-03A0-3DC6-DB50-D6D9AE0EBBBB}"/>
          </ac:picMkLst>
        </pc:picChg>
      </pc:sldChg>
      <pc:sldChg chg="addSp modSp mod">
        <pc:chgData name="Datta, Savari" userId="61c6d349-21ae-4aac-a985-8fe2668f0958" providerId="ADAL" clId="{4FB98C7A-BE32-4580-9E94-AAEBFCB90896}" dt="2023-02-01T13:25:03.558" v="3341" actId="20577"/>
        <pc:sldMkLst>
          <pc:docMk/>
          <pc:sldMk cId="0" sldId="291"/>
        </pc:sldMkLst>
        <pc:spChg chg="add mod">
          <ac:chgData name="Datta, Savari" userId="61c6d349-21ae-4aac-a985-8fe2668f0958" providerId="ADAL" clId="{4FB98C7A-BE32-4580-9E94-AAEBFCB90896}" dt="2023-01-31T19:45:08.582" v="2452" actId="1076"/>
          <ac:spMkLst>
            <pc:docMk/>
            <pc:sldMk cId="0" sldId="291"/>
            <ac:spMk id="4" creationId="{39F583A7-A97F-7BBC-F62E-4DE55694AB16}"/>
          </ac:spMkLst>
        </pc:spChg>
        <pc:spChg chg="mod">
          <ac:chgData name="Datta, Savari" userId="61c6d349-21ae-4aac-a985-8fe2668f0958" providerId="ADAL" clId="{4FB98C7A-BE32-4580-9E94-AAEBFCB90896}" dt="2023-01-18T23:49:45.974" v="465"/>
          <ac:spMkLst>
            <pc:docMk/>
            <pc:sldMk cId="0" sldId="291"/>
            <ac:spMk id="463" creationId="{00000000-0000-0000-0000-000000000000}"/>
          </ac:spMkLst>
        </pc:spChg>
        <pc:spChg chg="mod">
          <ac:chgData name="Datta, Savari" userId="61c6d349-21ae-4aac-a985-8fe2668f0958" providerId="ADAL" clId="{4FB98C7A-BE32-4580-9E94-AAEBFCB90896}" dt="2023-01-18T23:49:45.974" v="465"/>
          <ac:spMkLst>
            <pc:docMk/>
            <pc:sldMk cId="0" sldId="291"/>
            <ac:spMk id="464" creationId="{00000000-0000-0000-0000-000000000000}"/>
          </ac:spMkLst>
        </pc:spChg>
        <pc:spChg chg="mod">
          <ac:chgData name="Datta, Savari" userId="61c6d349-21ae-4aac-a985-8fe2668f0958" providerId="ADAL" clId="{4FB98C7A-BE32-4580-9E94-AAEBFCB90896}" dt="2023-01-18T23:49:45.974" v="465"/>
          <ac:spMkLst>
            <pc:docMk/>
            <pc:sldMk cId="0" sldId="291"/>
            <ac:spMk id="465" creationId="{00000000-0000-0000-0000-000000000000}"/>
          </ac:spMkLst>
        </pc:spChg>
        <pc:spChg chg="mod">
          <ac:chgData name="Datta, Savari" userId="61c6d349-21ae-4aac-a985-8fe2668f0958" providerId="ADAL" clId="{4FB98C7A-BE32-4580-9E94-AAEBFCB90896}" dt="2023-01-18T23:49:45.974" v="465"/>
          <ac:spMkLst>
            <pc:docMk/>
            <pc:sldMk cId="0" sldId="291"/>
            <ac:spMk id="466" creationId="{00000000-0000-0000-0000-000000000000}"/>
          </ac:spMkLst>
        </pc:spChg>
        <pc:spChg chg="mod">
          <ac:chgData name="Datta, Savari" userId="61c6d349-21ae-4aac-a985-8fe2668f0958" providerId="ADAL" clId="{4FB98C7A-BE32-4580-9E94-AAEBFCB90896}" dt="2023-02-01T13:25:03.558" v="3341" actId="20577"/>
          <ac:spMkLst>
            <pc:docMk/>
            <pc:sldMk cId="0" sldId="291"/>
            <ac:spMk id="468" creationId="{00000000-0000-0000-0000-000000000000}"/>
          </ac:spMkLst>
        </pc:spChg>
        <pc:graphicFrameChg chg="mod modGraphic">
          <ac:chgData name="Datta, Savari" userId="61c6d349-21ae-4aac-a985-8fe2668f0958" providerId="ADAL" clId="{4FB98C7A-BE32-4580-9E94-AAEBFCB90896}" dt="2023-01-31T19:44:57.142" v="2447" actId="1076"/>
          <ac:graphicFrameMkLst>
            <pc:docMk/>
            <pc:sldMk cId="0" sldId="291"/>
            <ac:graphicFrameMk id="3" creationId="{52947B62-0A44-6426-FD13-FB4476786ECF}"/>
          </ac:graphicFrameMkLst>
        </pc:graphicFrameChg>
        <pc:picChg chg="add mod">
          <ac:chgData name="Datta, Savari" userId="61c6d349-21ae-4aac-a985-8fe2668f0958" providerId="ADAL" clId="{4FB98C7A-BE32-4580-9E94-AAEBFCB90896}" dt="2023-01-18T23:51:55.683" v="506"/>
          <ac:picMkLst>
            <pc:docMk/>
            <pc:sldMk cId="0" sldId="291"/>
            <ac:picMk id="2" creationId="{C429B150-4448-E3E4-CB26-E988B5899420}"/>
          </ac:picMkLst>
        </pc:picChg>
        <pc:picChg chg="add mod">
          <ac:chgData name="Datta, Savari" userId="61c6d349-21ae-4aac-a985-8fe2668f0958" providerId="ADAL" clId="{4FB98C7A-BE32-4580-9E94-AAEBFCB90896}" dt="2023-01-31T19:45:08.582" v="2452" actId="1076"/>
          <ac:picMkLst>
            <pc:docMk/>
            <pc:sldMk cId="0" sldId="291"/>
            <ac:picMk id="5" creationId="{348A1B69-CA1A-BBA2-0D5B-E018C43371FB}"/>
          </ac:picMkLst>
        </pc:picChg>
        <pc:picChg chg="add mod">
          <ac:chgData name="Datta, Savari" userId="61c6d349-21ae-4aac-a985-8fe2668f0958" providerId="ADAL" clId="{4FB98C7A-BE32-4580-9E94-AAEBFCB90896}" dt="2023-01-31T19:45:08.582" v="2452" actId="1076"/>
          <ac:picMkLst>
            <pc:docMk/>
            <pc:sldMk cId="0" sldId="291"/>
            <ac:picMk id="6" creationId="{6E2DDF0F-22D0-1AD8-7D62-E08C52075F78}"/>
          </ac:picMkLst>
        </pc:picChg>
      </pc:sldChg>
      <pc:sldChg chg="addSp modSp mod addCm">
        <pc:chgData name="Datta, Savari" userId="61c6d349-21ae-4aac-a985-8fe2668f0958" providerId="ADAL" clId="{4FB98C7A-BE32-4580-9E94-AAEBFCB90896}" dt="2023-01-31T19:49:08.589" v="2453"/>
        <pc:sldMkLst>
          <pc:docMk/>
          <pc:sldMk cId="0" sldId="292"/>
        </pc:sldMkLst>
        <pc:spChg chg="mod">
          <ac:chgData name="Datta, Savari" userId="61c6d349-21ae-4aac-a985-8fe2668f0958" providerId="ADAL" clId="{4FB98C7A-BE32-4580-9E94-AAEBFCB90896}" dt="2023-01-18T23:49:45.974" v="465"/>
          <ac:spMkLst>
            <pc:docMk/>
            <pc:sldMk cId="0" sldId="292"/>
            <ac:spMk id="474" creationId="{00000000-0000-0000-0000-000000000000}"/>
          </ac:spMkLst>
        </pc:spChg>
        <pc:spChg chg="mod">
          <ac:chgData name="Datta, Savari" userId="61c6d349-21ae-4aac-a985-8fe2668f0958" providerId="ADAL" clId="{4FB98C7A-BE32-4580-9E94-AAEBFCB90896}" dt="2023-01-18T23:49:45.974" v="465"/>
          <ac:spMkLst>
            <pc:docMk/>
            <pc:sldMk cId="0" sldId="292"/>
            <ac:spMk id="475" creationId="{00000000-0000-0000-0000-000000000000}"/>
          </ac:spMkLst>
        </pc:spChg>
        <pc:spChg chg="mod">
          <ac:chgData name="Datta, Savari" userId="61c6d349-21ae-4aac-a985-8fe2668f0958" providerId="ADAL" clId="{4FB98C7A-BE32-4580-9E94-AAEBFCB90896}" dt="2023-01-18T23:49:45.974" v="465"/>
          <ac:spMkLst>
            <pc:docMk/>
            <pc:sldMk cId="0" sldId="292"/>
            <ac:spMk id="476" creationId="{00000000-0000-0000-0000-000000000000}"/>
          </ac:spMkLst>
        </pc:spChg>
        <pc:spChg chg="mod">
          <ac:chgData name="Datta, Savari" userId="61c6d349-21ae-4aac-a985-8fe2668f0958" providerId="ADAL" clId="{4FB98C7A-BE32-4580-9E94-AAEBFCB90896}" dt="2023-01-18T23:49:45.974" v="465"/>
          <ac:spMkLst>
            <pc:docMk/>
            <pc:sldMk cId="0" sldId="292"/>
            <ac:spMk id="477" creationId="{00000000-0000-0000-0000-000000000000}"/>
          </ac:spMkLst>
        </pc:spChg>
        <pc:graphicFrameChg chg="modGraphic">
          <ac:chgData name="Datta, Savari" userId="61c6d349-21ae-4aac-a985-8fe2668f0958" providerId="ADAL" clId="{4FB98C7A-BE32-4580-9E94-AAEBFCB90896}" dt="2023-01-31T19:35:26.249" v="2381" actId="20577"/>
          <ac:graphicFrameMkLst>
            <pc:docMk/>
            <pc:sldMk cId="0" sldId="292"/>
            <ac:graphicFrameMk id="5" creationId="{D3351EAC-B665-536A-E669-7A60F5D6BE1B}"/>
          </ac:graphicFrameMkLst>
        </pc:graphicFrameChg>
        <pc:picChg chg="add mod">
          <ac:chgData name="Datta, Savari" userId="61c6d349-21ae-4aac-a985-8fe2668f0958" providerId="ADAL" clId="{4FB98C7A-BE32-4580-9E94-AAEBFCB90896}" dt="2023-01-18T23:51:57.143" v="507"/>
          <ac:picMkLst>
            <pc:docMk/>
            <pc:sldMk cId="0" sldId="292"/>
            <ac:picMk id="2" creationId="{5B7C580D-5A24-063C-24AB-67E8306E60B5}"/>
          </ac:picMkLst>
        </pc:picChg>
      </pc:sldChg>
      <pc:sldChg chg="addSp modSp">
        <pc:chgData name="Datta, Savari" userId="61c6d349-21ae-4aac-a985-8fe2668f0958" providerId="ADAL" clId="{4FB98C7A-BE32-4580-9E94-AAEBFCB90896}" dt="2023-01-18T23:51:58.299" v="508"/>
        <pc:sldMkLst>
          <pc:docMk/>
          <pc:sldMk cId="0" sldId="293"/>
        </pc:sldMkLst>
        <pc:spChg chg="mod">
          <ac:chgData name="Datta, Savari" userId="61c6d349-21ae-4aac-a985-8fe2668f0958" providerId="ADAL" clId="{4FB98C7A-BE32-4580-9E94-AAEBFCB90896}" dt="2023-01-18T23:49:45.974" v="465"/>
          <ac:spMkLst>
            <pc:docMk/>
            <pc:sldMk cId="0" sldId="293"/>
            <ac:spMk id="485" creationId="{00000000-0000-0000-0000-000000000000}"/>
          </ac:spMkLst>
        </pc:spChg>
        <pc:spChg chg="mod">
          <ac:chgData name="Datta, Savari" userId="61c6d349-21ae-4aac-a985-8fe2668f0958" providerId="ADAL" clId="{4FB98C7A-BE32-4580-9E94-AAEBFCB90896}" dt="2023-01-18T23:49:45.974" v="465"/>
          <ac:spMkLst>
            <pc:docMk/>
            <pc:sldMk cId="0" sldId="293"/>
            <ac:spMk id="486" creationId="{00000000-0000-0000-0000-000000000000}"/>
          </ac:spMkLst>
        </pc:spChg>
        <pc:spChg chg="mod">
          <ac:chgData name="Datta, Savari" userId="61c6d349-21ae-4aac-a985-8fe2668f0958" providerId="ADAL" clId="{4FB98C7A-BE32-4580-9E94-AAEBFCB90896}" dt="2023-01-18T23:49:45.974" v="465"/>
          <ac:spMkLst>
            <pc:docMk/>
            <pc:sldMk cId="0" sldId="293"/>
            <ac:spMk id="487" creationId="{00000000-0000-0000-0000-000000000000}"/>
          </ac:spMkLst>
        </pc:spChg>
        <pc:spChg chg="mod">
          <ac:chgData name="Datta, Savari" userId="61c6d349-21ae-4aac-a985-8fe2668f0958" providerId="ADAL" clId="{4FB98C7A-BE32-4580-9E94-AAEBFCB90896}" dt="2023-01-18T23:49:45.974" v="465"/>
          <ac:spMkLst>
            <pc:docMk/>
            <pc:sldMk cId="0" sldId="293"/>
            <ac:spMk id="488" creationId="{00000000-0000-0000-0000-000000000000}"/>
          </ac:spMkLst>
        </pc:spChg>
        <pc:picChg chg="add mod">
          <ac:chgData name="Datta, Savari" userId="61c6d349-21ae-4aac-a985-8fe2668f0958" providerId="ADAL" clId="{4FB98C7A-BE32-4580-9E94-AAEBFCB90896}" dt="2023-01-18T23:51:58.299" v="508"/>
          <ac:picMkLst>
            <pc:docMk/>
            <pc:sldMk cId="0" sldId="293"/>
            <ac:picMk id="2" creationId="{9989E713-9CFD-4594-3871-1082977BF829}"/>
          </ac:picMkLst>
        </pc:picChg>
      </pc:sldChg>
      <pc:sldChg chg="addSp modSp">
        <pc:chgData name="Datta, Savari" userId="61c6d349-21ae-4aac-a985-8fe2668f0958" providerId="ADAL" clId="{4FB98C7A-BE32-4580-9E94-AAEBFCB90896}" dt="2023-01-18T23:51:59.536" v="509"/>
        <pc:sldMkLst>
          <pc:docMk/>
          <pc:sldMk cId="0" sldId="294"/>
        </pc:sldMkLst>
        <pc:spChg chg="mod">
          <ac:chgData name="Datta, Savari" userId="61c6d349-21ae-4aac-a985-8fe2668f0958" providerId="ADAL" clId="{4FB98C7A-BE32-4580-9E94-AAEBFCB90896}" dt="2023-01-18T23:49:45.974" v="465"/>
          <ac:spMkLst>
            <pc:docMk/>
            <pc:sldMk cId="0" sldId="294"/>
            <ac:spMk id="494" creationId="{00000000-0000-0000-0000-000000000000}"/>
          </ac:spMkLst>
        </pc:spChg>
        <pc:spChg chg="mod">
          <ac:chgData name="Datta, Savari" userId="61c6d349-21ae-4aac-a985-8fe2668f0958" providerId="ADAL" clId="{4FB98C7A-BE32-4580-9E94-AAEBFCB90896}" dt="2023-01-18T23:49:45.974" v="465"/>
          <ac:spMkLst>
            <pc:docMk/>
            <pc:sldMk cId="0" sldId="294"/>
            <ac:spMk id="495" creationId="{00000000-0000-0000-0000-000000000000}"/>
          </ac:spMkLst>
        </pc:spChg>
        <pc:spChg chg="mod">
          <ac:chgData name="Datta, Savari" userId="61c6d349-21ae-4aac-a985-8fe2668f0958" providerId="ADAL" clId="{4FB98C7A-BE32-4580-9E94-AAEBFCB90896}" dt="2023-01-18T23:49:45.974" v="465"/>
          <ac:spMkLst>
            <pc:docMk/>
            <pc:sldMk cId="0" sldId="294"/>
            <ac:spMk id="496" creationId="{00000000-0000-0000-0000-000000000000}"/>
          </ac:spMkLst>
        </pc:spChg>
        <pc:spChg chg="mod">
          <ac:chgData name="Datta, Savari" userId="61c6d349-21ae-4aac-a985-8fe2668f0958" providerId="ADAL" clId="{4FB98C7A-BE32-4580-9E94-AAEBFCB90896}" dt="2023-01-18T23:49:45.974" v="465"/>
          <ac:spMkLst>
            <pc:docMk/>
            <pc:sldMk cId="0" sldId="294"/>
            <ac:spMk id="497" creationId="{00000000-0000-0000-0000-000000000000}"/>
          </ac:spMkLst>
        </pc:spChg>
        <pc:picChg chg="add mod">
          <ac:chgData name="Datta, Savari" userId="61c6d349-21ae-4aac-a985-8fe2668f0958" providerId="ADAL" clId="{4FB98C7A-BE32-4580-9E94-AAEBFCB90896}" dt="2023-01-18T23:51:59.536" v="509"/>
          <ac:picMkLst>
            <pc:docMk/>
            <pc:sldMk cId="0" sldId="294"/>
            <ac:picMk id="2" creationId="{937CACEF-A0EC-2135-3A61-A21F88B60214}"/>
          </ac:picMkLst>
        </pc:picChg>
      </pc:sldChg>
      <pc:sldChg chg="modSp">
        <pc:chgData name="Datta, Savari" userId="61c6d349-21ae-4aac-a985-8fe2668f0958" providerId="ADAL" clId="{4FB98C7A-BE32-4580-9E94-AAEBFCB90896}" dt="2023-01-18T23:49:45.974" v="465"/>
        <pc:sldMkLst>
          <pc:docMk/>
          <pc:sldMk cId="0" sldId="295"/>
        </pc:sldMkLst>
        <pc:spChg chg="mod">
          <ac:chgData name="Datta, Savari" userId="61c6d349-21ae-4aac-a985-8fe2668f0958" providerId="ADAL" clId="{4FB98C7A-BE32-4580-9E94-AAEBFCB90896}" dt="2023-01-18T23:49:45.974" v="465"/>
          <ac:spMkLst>
            <pc:docMk/>
            <pc:sldMk cId="0" sldId="295"/>
            <ac:spMk id="504" creationId="{00000000-0000-0000-0000-000000000000}"/>
          </ac:spMkLst>
        </pc:spChg>
        <pc:spChg chg="mod">
          <ac:chgData name="Datta, Savari" userId="61c6d349-21ae-4aac-a985-8fe2668f0958" providerId="ADAL" clId="{4FB98C7A-BE32-4580-9E94-AAEBFCB90896}" dt="2023-01-18T23:49:45.974" v="465"/>
          <ac:spMkLst>
            <pc:docMk/>
            <pc:sldMk cId="0" sldId="295"/>
            <ac:spMk id="505" creationId="{00000000-0000-0000-0000-000000000000}"/>
          </ac:spMkLst>
        </pc:spChg>
        <pc:spChg chg="mod">
          <ac:chgData name="Datta, Savari" userId="61c6d349-21ae-4aac-a985-8fe2668f0958" providerId="ADAL" clId="{4FB98C7A-BE32-4580-9E94-AAEBFCB90896}" dt="2023-01-18T23:49:45.974" v="465"/>
          <ac:spMkLst>
            <pc:docMk/>
            <pc:sldMk cId="0" sldId="295"/>
            <ac:spMk id="506" creationId="{00000000-0000-0000-0000-000000000000}"/>
          </ac:spMkLst>
        </pc:spChg>
        <pc:spChg chg="mod">
          <ac:chgData name="Datta, Savari" userId="61c6d349-21ae-4aac-a985-8fe2668f0958" providerId="ADAL" clId="{4FB98C7A-BE32-4580-9E94-AAEBFCB90896}" dt="2023-01-18T23:49:45.974" v="465"/>
          <ac:spMkLst>
            <pc:docMk/>
            <pc:sldMk cId="0" sldId="295"/>
            <ac:spMk id="507" creationId="{00000000-0000-0000-0000-000000000000}"/>
          </ac:spMkLst>
        </pc:spChg>
      </pc:sldChg>
      <pc:sldChg chg="addSp modSp">
        <pc:chgData name="Datta, Savari" userId="61c6d349-21ae-4aac-a985-8fe2668f0958" providerId="ADAL" clId="{4FB98C7A-BE32-4580-9E94-AAEBFCB90896}" dt="2023-01-18T23:52:03.063" v="510"/>
        <pc:sldMkLst>
          <pc:docMk/>
          <pc:sldMk cId="0" sldId="296"/>
        </pc:sldMkLst>
        <pc:spChg chg="mod">
          <ac:chgData name="Datta, Savari" userId="61c6d349-21ae-4aac-a985-8fe2668f0958" providerId="ADAL" clId="{4FB98C7A-BE32-4580-9E94-AAEBFCB90896}" dt="2023-01-18T23:49:45.974" v="465"/>
          <ac:spMkLst>
            <pc:docMk/>
            <pc:sldMk cId="0" sldId="296"/>
            <ac:spMk id="512" creationId="{00000000-0000-0000-0000-000000000000}"/>
          </ac:spMkLst>
        </pc:spChg>
        <pc:spChg chg="mod">
          <ac:chgData name="Datta, Savari" userId="61c6d349-21ae-4aac-a985-8fe2668f0958" providerId="ADAL" clId="{4FB98C7A-BE32-4580-9E94-AAEBFCB90896}" dt="2023-01-18T23:49:45.974" v="465"/>
          <ac:spMkLst>
            <pc:docMk/>
            <pc:sldMk cId="0" sldId="296"/>
            <ac:spMk id="513" creationId="{00000000-0000-0000-0000-000000000000}"/>
          </ac:spMkLst>
        </pc:spChg>
        <pc:spChg chg="mod">
          <ac:chgData name="Datta, Savari" userId="61c6d349-21ae-4aac-a985-8fe2668f0958" providerId="ADAL" clId="{4FB98C7A-BE32-4580-9E94-AAEBFCB90896}" dt="2023-01-18T23:49:45.974" v="465"/>
          <ac:spMkLst>
            <pc:docMk/>
            <pc:sldMk cId="0" sldId="296"/>
            <ac:spMk id="514" creationId="{00000000-0000-0000-0000-000000000000}"/>
          </ac:spMkLst>
        </pc:spChg>
        <pc:spChg chg="mod">
          <ac:chgData name="Datta, Savari" userId="61c6d349-21ae-4aac-a985-8fe2668f0958" providerId="ADAL" clId="{4FB98C7A-BE32-4580-9E94-AAEBFCB90896}" dt="2023-01-18T23:49:45.974" v="465"/>
          <ac:spMkLst>
            <pc:docMk/>
            <pc:sldMk cId="0" sldId="296"/>
            <ac:spMk id="515" creationId="{00000000-0000-0000-0000-000000000000}"/>
          </ac:spMkLst>
        </pc:spChg>
        <pc:picChg chg="add mod">
          <ac:chgData name="Datta, Savari" userId="61c6d349-21ae-4aac-a985-8fe2668f0958" providerId="ADAL" clId="{4FB98C7A-BE32-4580-9E94-AAEBFCB90896}" dt="2023-01-18T23:52:03.063" v="510"/>
          <ac:picMkLst>
            <pc:docMk/>
            <pc:sldMk cId="0" sldId="296"/>
            <ac:picMk id="2" creationId="{2F7FEE8E-CD58-321D-8EBB-176F40897FBB}"/>
          </ac:picMkLst>
        </pc:picChg>
      </pc:sldChg>
      <pc:sldChg chg="addSp modSp">
        <pc:chgData name="Datta, Savari" userId="61c6d349-21ae-4aac-a985-8fe2668f0958" providerId="ADAL" clId="{4FB98C7A-BE32-4580-9E94-AAEBFCB90896}" dt="2023-01-18T23:52:04.011" v="511"/>
        <pc:sldMkLst>
          <pc:docMk/>
          <pc:sldMk cId="0" sldId="297"/>
        </pc:sldMkLst>
        <pc:spChg chg="mod">
          <ac:chgData name="Datta, Savari" userId="61c6d349-21ae-4aac-a985-8fe2668f0958" providerId="ADAL" clId="{4FB98C7A-BE32-4580-9E94-AAEBFCB90896}" dt="2023-01-18T23:49:45.974" v="465"/>
          <ac:spMkLst>
            <pc:docMk/>
            <pc:sldMk cId="0" sldId="297"/>
            <ac:spMk id="522" creationId="{00000000-0000-0000-0000-000000000000}"/>
          </ac:spMkLst>
        </pc:spChg>
        <pc:spChg chg="mod">
          <ac:chgData name="Datta, Savari" userId="61c6d349-21ae-4aac-a985-8fe2668f0958" providerId="ADAL" clId="{4FB98C7A-BE32-4580-9E94-AAEBFCB90896}" dt="2023-01-18T23:49:45.974" v="465"/>
          <ac:spMkLst>
            <pc:docMk/>
            <pc:sldMk cId="0" sldId="297"/>
            <ac:spMk id="524" creationId="{00000000-0000-0000-0000-000000000000}"/>
          </ac:spMkLst>
        </pc:spChg>
        <pc:spChg chg="mod">
          <ac:chgData name="Datta, Savari" userId="61c6d349-21ae-4aac-a985-8fe2668f0958" providerId="ADAL" clId="{4FB98C7A-BE32-4580-9E94-AAEBFCB90896}" dt="2023-01-18T23:49:45.974" v="465"/>
          <ac:spMkLst>
            <pc:docMk/>
            <pc:sldMk cId="0" sldId="297"/>
            <ac:spMk id="525" creationId="{00000000-0000-0000-0000-000000000000}"/>
          </ac:spMkLst>
        </pc:spChg>
        <pc:picChg chg="add mod">
          <ac:chgData name="Datta, Savari" userId="61c6d349-21ae-4aac-a985-8fe2668f0958" providerId="ADAL" clId="{4FB98C7A-BE32-4580-9E94-AAEBFCB90896}" dt="2023-01-18T23:52:04.011" v="511"/>
          <ac:picMkLst>
            <pc:docMk/>
            <pc:sldMk cId="0" sldId="297"/>
            <ac:picMk id="2" creationId="{FA48B3A7-9F3E-D688-32A6-B763E5DE9D37}"/>
          </ac:picMkLst>
        </pc:picChg>
      </pc:sldChg>
      <pc:sldChg chg="addSp modSp">
        <pc:chgData name="Datta, Savari" userId="61c6d349-21ae-4aac-a985-8fe2668f0958" providerId="ADAL" clId="{4FB98C7A-BE32-4580-9E94-AAEBFCB90896}" dt="2023-01-18T23:52:05.129" v="512"/>
        <pc:sldMkLst>
          <pc:docMk/>
          <pc:sldMk cId="0" sldId="298"/>
        </pc:sldMkLst>
        <pc:spChg chg="mod">
          <ac:chgData name="Datta, Savari" userId="61c6d349-21ae-4aac-a985-8fe2668f0958" providerId="ADAL" clId="{4FB98C7A-BE32-4580-9E94-AAEBFCB90896}" dt="2023-01-18T23:49:45.974" v="465"/>
          <ac:spMkLst>
            <pc:docMk/>
            <pc:sldMk cId="0" sldId="298"/>
            <ac:spMk id="533" creationId="{00000000-0000-0000-0000-000000000000}"/>
          </ac:spMkLst>
        </pc:spChg>
        <pc:spChg chg="mod">
          <ac:chgData name="Datta, Savari" userId="61c6d349-21ae-4aac-a985-8fe2668f0958" providerId="ADAL" clId="{4FB98C7A-BE32-4580-9E94-AAEBFCB90896}" dt="2023-01-18T23:49:45.974" v="465"/>
          <ac:spMkLst>
            <pc:docMk/>
            <pc:sldMk cId="0" sldId="298"/>
            <ac:spMk id="535" creationId="{00000000-0000-0000-0000-000000000000}"/>
          </ac:spMkLst>
        </pc:spChg>
        <pc:spChg chg="mod">
          <ac:chgData name="Datta, Savari" userId="61c6d349-21ae-4aac-a985-8fe2668f0958" providerId="ADAL" clId="{4FB98C7A-BE32-4580-9E94-AAEBFCB90896}" dt="2023-01-18T23:49:45.974" v="465"/>
          <ac:spMkLst>
            <pc:docMk/>
            <pc:sldMk cId="0" sldId="298"/>
            <ac:spMk id="536" creationId="{00000000-0000-0000-0000-000000000000}"/>
          </ac:spMkLst>
        </pc:spChg>
        <pc:picChg chg="add mod">
          <ac:chgData name="Datta, Savari" userId="61c6d349-21ae-4aac-a985-8fe2668f0958" providerId="ADAL" clId="{4FB98C7A-BE32-4580-9E94-AAEBFCB90896}" dt="2023-01-18T23:52:05.129" v="512"/>
          <ac:picMkLst>
            <pc:docMk/>
            <pc:sldMk cId="0" sldId="298"/>
            <ac:picMk id="2" creationId="{8207231F-E09E-8763-7057-626BAC5F74E4}"/>
          </ac:picMkLst>
        </pc:picChg>
      </pc:sldChg>
      <pc:sldChg chg="addSp modSp">
        <pc:chgData name="Datta, Savari" userId="61c6d349-21ae-4aac-a985-8fe2668f0958" providerId="ADAL" clId="{4FB98C7A-BE32-4580-9E94-AAEBFCB90896}" dt="2023-01-18T23:52:06.581" v="513"/>
        <pc:sldMkLst>
          <pc:docMk/>
          <pc:sldMk cId="0" sldId="299"/>
        </pc:sldMkLst>
        <pc:spChg chg="mod">
          <ac:chgData name="Datta, Savari" userId="61c6d349-21ae-4aac-a985-8fe2668f0958" providerId="ADAL" clId="{4FB98C7A-BE32-4580-9E94-AAEBFCB90896}" dt="2023-01-18T23:49:45.974" v="465"/>
          <ac:spMkLst>
            <pc:docMk/>
            <pc:sldMk cId="0" sldId="299"/>
            <ac:spMk id="543" creationId="{00000000-0000-0000-0000-000000000000}"/>
          </ac:spMkLst>
        </pc:spChg>
        <pc:spChg chg="mod">
          <ac:chgData name="Datta, Savari" userId="61c6d349-21ae-4aac-a985-8fe2668f0958" providerId="ADAL" clId="{4FB98C7A-BE32-4580-9E94-AAEBFCB90896}" dt="2023-01-18T23:49:45.974" v="465"/>
          <ac:spMkLst>
            <pc:docMk/>
            <pc:sldMk cId="0" sldId="299"/>
            <ac:spMk id="544" creationId="{00000000-0000-0000-0000-000000000000}"/>
          </ac:spMkLst>
        </pc:spChg>
        <pc:spChg chg="mod">
          <ac:chgData name="Datta, Savari" userId="61c6d349-21ae-4aac-a985-8fe2668f0958" providerId="ADAL" clId="{4FB98C7A-BE32-4580-9E94-AAEBFCB90896}" dt="2023-01-18T23:49:45.974" v="465"/>
          <ac:spMkLst>
            <pc:docMk/>
            <pc:sldMk cId="0" sldId="299"/>
            <ac:spMk id="545" creationId="{00000000-0000-0000-0000-000000000000}"/>
          </ac:spMkLst>
        </pc:spChg>
        <pc:spChg chg="mod">
          <ac:chgData name="Datta, Savari" userId="61c6d349-21ae-4aac-a985-8fe2668f0958" providerId="ADAL" clId="{4FB98C7A-BE32-4580-9E94-AAEBFCB90896}" dt="2023-01-18T23:49:45.974" v="465"/>
          <ac:spMkLst>
            <pc:docMk/>
            <pc:sldMk cId="0" sldId="299"/>
            <ac:spMk id="546" creationId="{00000000-0000-0000-0000-000000000000}"/>
          </ac:spMkLst>
        </pc:spChg>
        <pc:picChg chg="add mod">
          <ac:chgData name="Datta, Savari" userId="61c6d349-21ae-4aac-a985-8fe2668f0958" providerId="ADAL" clId="{4FB98C7A-BE32-4580-9E94-AAEBFCB90896}" dt="2023-01-18T23:52:06.581" v="513"/>
          <ac:picMkLst>
            <pc:docMk/>
            <pc:sldMk cId="0" sldId="299"/>
            <ac:picMk id="2" creationId="{E6579691-FC36-6C00-F24F-7EEDF7A86344}"/>
          </ac:picMkLst>
        </pc:picChg>
      </pc:sldChg>
      <pc:sldChg chg="addSp modSp">
        <pc:chgData name="Datta, Savari" userId="61c6d349-21ae-4aac-a985-8fe2668f0958" providerId="ADAL" clId="{4FB98C7A-BE32-4580-9E94-AAEBFCB90896}" dt="2023-01-18T23:52:07.856" v="514"/>
        <pc:sldMkLst>
          <pc:docMk/>
          <pc:sldMk cId="0" sldId="300"/>
        </pc:sldMkLst>
        <pc:spChg chg="mod">
          <ac:chgData name="Datta, Savari" userId="61c6d349-21ae-4aac-a985-8fe2668f0958" providerId="ADAL" clId="{4FB98C7A-BE32-4580-9E94-AAEBFCB90896}" dt="2023-01-18T23:49:45.974" v="465"/>
          <ac:spMkLst>
            <pc:docMk/>
            <pc:sldMk cId="0" sldId="300"/>
            <ac:spMk id="554" creationId="{00000000-0000-0000-0000-000000000000}"/>
          </ac:spMkLst>
        </pc:spChg>
        <pc:spChg chg="mod">
          <ac:chgData name="Datta, Savari" userId="61c6d349-21ae-4aac-a985-8fe2668f0958" providerId="ADAL" clId="{4FB98C7A-BE32-4580-9E94-AAEBFCB90896}" dt="2023-01-18T23:49:45.974" v="465"/>
          <ac:spMkLst>
            <pc:docMk/>
            <pc:sldMk cId="0" sldId="300"/>
            <ac:spMk id="555" creationId="{00000000-0000-0000-0000-000000000000}"/>
          </ac:spMkLst>
        </pc:spChg>
        <pc:spChg chg="mod">
          <ac:chgData name="Datta, Savari" userId="61c6d349-21ae-4aac-a985-8fe2668f0958" providerId="ADAL" clId="{4FB98C7A-BE32-4580-9E94-AAEBFCB90896}" dt="2023-01-18T23:49:45.974" v="465"/>
          <ac:spMkLst>
            <pc:docMk/>
            <pc:sldMk cId="0" sldId="300"/>
            <ac:spMk id="556" creationId="{00000000-0000-0000-0000-000000000000}"/>
          </ac:spMkLst>
        </pc:spChg>
        <pc:spChg chg="mod">
          <ac:chgData name="Datta, Savari" userId="61c6d349-21ae-4aac-a985-8fe2668f0958" providerId="ADAL" clId="{4FB98C7A-BE32-4580-9E94-AAEBFCB90896}" dt="2023-01-18T23:49:45.974" v="465"/>
          <ac:spMkLst>
            <pc:docMk/>
            <pc:sldMk cId="0" sldId="300"/>
            <ac:spMk id="557" creationId="{00000000-0000-0000-0000-000000000000}"/>
          </ac:spMkLst>
        </pc:spChg>
        <pc:picChg chg="add mod">
          <ac:chgData name="Datta, Savari" userId="61c6d349-21ae-4aac-a985-8fe2668f0958" providerId="ADAL" clId="{4FB98C7A-BE32-4580-9E94-AAEBFCB90896}" dt="2023-01-18T23:52:07.856" v="514"/>
          <ac:picMkLst>
            <pc:docMk/>
            <pc:sldMk cId="0" sldId="300"/>
            <ac:picMk id="2" creationId="{46D5AF39-AC73-C6F5-30BC-3A67FD9D4660}"/>
          </ac:picMkLst>
        </pc:picChg>
      </pc:sldChg>
      <pc:sldChg chg="addSp modSp">
        <pc:chgData name="Datta, Savari" userId="61c6d349-21ae-4aac-a985-8fe2668f0958" providerId="ADAL" clId="{4FB98C7A-BE32-4580-9E94-AAEBFCB90896}" dt="2023-01-18T23:52:09.201" v="515"/>
        <pc:sldMkLst>
          <pc:docMk/>
          <pc:sldMk cId="0" sldId="301"/>
        </pc:sldMkLst>
        <pc:spChg chg="mod">
          <ac:chgData name="Datta, Savari" userId="61c6d349-21ae-4aac-a985-8fe2668f0958" providerId="ADAL" clId="{4FB98C7A-BE32-4580-9E94-AAEBFCB90896}" dt="2023-01-18T23:49:45.974" v="465"/>
          <ac:spMkLst>
            <pc:docMk/>
            <pc:sldMk cId="0" sldId="301"/>
            <ac:spMk id="565" creationId="{00000000-0000-0000-0000-000000000000}"/>
          </ac:spMkLst>
        </pc:spChg>
        <pc:spChg chg="mod">
          <ac:chgData name="Datta, Savari" userId="61c6d349-21ae-4aac-a985-8fe2668f0958" providerId="ADAL" clId="{4FB98C7A-BE32-4580-9E94-AAEBFCB90896}" dt="2023-01-18T23:49:45.974" v="465"/>
          <ac:spMkLst>
            <pc:docMk/>
            <pc:sldMk cId="0" sldId="301"/>
            <ac:spMk id="566" creationId="{00000000-0000-0000-0000-000000000000}"/>
          </ac:spMkLst>
        </pc:spChg>
        <pc:spChg chg="mod">
          <ac:chgData name="Datta, Savari" userId="61c6d349-21ae-4aac-a985-8fe2668f0958" providerId="ADAL" clId="{4FB98C7A-BE32-4580-9E94-AAEBFCB90896}" dt="2023-01-18T23:49:45.974" v="465"/>
          <ac:spMkLst>
            <pc:docMk/>
            <pc:sldMk cId="0" sldId="301"/>
            <ac:spMk id="567" creationId="{00000000-0000-0000-0000-000000000000}"/>
          </ac:spMkLst>
        </pc:spChg>
        <pc:spChg chg="mod">
          <ac:chgData name="Datta, Savari" userId="61c6d349-21ae-4aac-a985-8fe2668f0958" providerId="ADAL" clId="{4FB98C7A-BE32-4580-9E94-AAEBFCB90896}" dt="2023-01-18T23:49:45.974" v="465"/>
          <ac:spMkLst>
            <pc:docMk/>
            <pc:sldMk cId="0" sldId="301"/>
            <ac:spMk id="568" creationId="{00000000-0000-0000-0000-000000000000}"/>
          </ac:spMkLst>
        </pc:spChg>
        <pc:picChg chg="add mod">
          <ac:chgData name="Datta, Savari" userId="61c6d349-21ae-4aac-a985-8fe2668f0958" providerId="ADAL" clId="{4FB98C7A-BE32-4580-9E94-AAEBFCB90896}" dt="2023-01-18T23:52:09.201" v="515"/>
          <ac:picMkLst>
            <pc:docMk/>
            <pc:sldMk cId="0" sldId="301"/>
            <ac:picMk id="2" creationId="{B992183E-D9E4-A0F0-F485-D7ACF6F60F86}"/>
          </ac:picMkLst>
        </pc:picChg>
      </pc:sldChg>
      <pc:sldChg chg="addSp modSp">
        <pc:chgData name="Datta, Savari" userId="61c6d349-21ae-4aac-a985-8fe2668f0958" providerId="ADAL" clId="{4FB98C7A-BE32-4580-9E94-AAEBFCB90896}" dt="2023-01-18T23:52:10.922" v="516"/>
        <pc:sldMkLst>
          <pc:docMk/>
          <pc:sldMk cId="0" sldId="302"/>
        </pc:sldMkLst>
        <pc:spChg chg="mod">
          <ac:chgData name="Datta, Savari" userId="61c6d349-21ae-4aac-a985-8fe2668f0958" providerId="ADAL" clId="{4FB98C7A-BE32-4580-9E94-AAEBFCB90896}" dt="2023-01-18T23:49:45.974" v="465"/>
          <ac:spMkLst>
            <pc:docMk/>
            <pc:sldMk cId="0" sldId="302"/>
            <ac:spMk id="575" creationId="{00000000-0000-0000-0000-000000000000}"/>
          </ac:spMkLst>
        </pc:spChg>
        <pc:spChg chg="mod">
          <ac:chgData name="Datta, Savari" userId="61c6d349-21ae-4aac-a985-8fe2668f0958" providerId="ADAL" clId="{4FB98C7A-BE32-4580-9E94-AAEBFCB90896}" dt="2023-01-18T23:49:45.974" v="465"/>
          <ac:spMkLst>
            <pc:docMk/>
            <pc:sldMk cId="0" sldId="302"/>
            <ac:spMk id="576" creationId="{00000000-0000-0000-0000-000000000000}"/>
          </ac:spMkLst>
        </pc:spChg>
        <pc:spChg chg="mod">
          <ac:chgData name="Datta, Savari" userId="61c6d349-21ae-4aac-a985-8fe2668f0958" providerId="ADAL" clId="{4FB98C7A-BE32-4580-9E94-AAEBFCB90896}" dt="2023-01-18T23:49:45.974" v="465"/>
          <ac:spMkLst>
            <pc:docMk/>
            <pc:sldMk cId="0" sldId="302"/>
            <ac:spMk id="577" creationId="{00000000-0000-0000-0000-000000000000}"/>
          </ac:spMkLst>
        </pc:spChg>
        <pc:spChg chg="mod">
          <ac:chgData name="Datta, Savari" userId="61c6d349-21ae-4aac-a985-8fe2668f0958" providerId="ADAL" clId="{4FB98C7A-BE32-4580-9E94-AAEBFCB90896}" dt="2023-01-18T23:49:45.974" v="465"/>
          <ac:spMkLst>
            <pc:docMk/>
            <pc:sldMk cId="0" sldId="302"/>
            <ac:spMk id="578" creationId="{00000000-0000-0000-0000-000000000000}"/>
          </ac:spMkLst>
        </pc:spChg>
        <pc:picChg chg="add mod">
          <ac:chgData name="Datta, Savari" userId="61c6d349-21ae-4aac-a985-8fe2668f0958" providerId="ADAL" clId="{4FB98C7A-BE32-4580-9E94-AAEBFCB90896}" dt="2023-01-18T23:52:10.922" v="516"/>
          <ac:picMkLst>
            <pc:docMk/>
            <pc:sldMk cId="0" sldId="302"/>
            <ac:picMk id="2" creationId="{9D022A24-4883-FC2B-EAD7-96A033C70BD3}"/>
          </ac:picMkLst>
        </pc:picChg>
      </pc:sldChg>
      <pc:sldChg chg="modSp">
        <pc:chgData name="Datta, Savari" userId="61c6d349-21ae-4aac-a985-8fe2668f0958" providerId="ADAL" clId="{4FB98C7A-BE32-4580-9E94-AAEBFCB90896}" dt="2023-01-18T23:49:45.974" v="465"/>
        <pc:sldMkLst>
          <pc:docMk/>
          <pc:sldMk cId="0" sldId="303"/>
        </pc:sldMkLst>
        <pc:spChg chg="mod">
          <ac:chgData name="Datta, Savari" userId="61c6d349-21ae-4aac-a985-8fe2668f0958" providerId="ADAL" clId="{4FB98C7A-BE32-4580-9E94-AAEBFCB90896}" dt="2023-01-18T23:49:45.974" v="465"/>
          <ac:spMkLst>
            <pc:docMk/>
            <pc:sldMk cId="0" sldId="303"/>
            <ac:spMk id="585" creationId="{00000000-0000-0000-0000-000000000000}"/>
          </ac:spMkLst>
        </pc:spChg>
        <pc:spChg chg="mod">
          <ac:chgData name="Datta, Savari" userId="61c6d349-21ae-4aac-a985-8fe2668f0958" providerId="ADAL" clId="{4FB98C7A-BE32-4580-9E94-AAEBFCB90896}" dt="2023-01-18T23:49:45.974" v="465"/>
          <ac:spMkLst>
            <pc:docMk/>
            <pc:sldMk cId="0" sldId="303"/>
            <ac:spMk id="586" creationId="{00000000-0000-0000-0000-000000000000}"/>
          </ac:spMkLst>
        </pc:spChg>
        <pc:spChg chg="mod">
          <ac:chgData name="Datta, Savari" userId="61c6d349-21ae-4aac-a985-8fe2668f0958" providerId="ADAL" clId="{4FB98C7A-BE32-4580-9E94-AAEBFCB90896}" dt="2023-01-18T23:49:45.974" v="465"/>
          <ac:spMkLst>
            <pc:docMk/>
            <pc:sldMk cId="0" sldId="303"/>
            <ac:spMk id="587" creationId="{00000000-0000-0000-0000-000000000000}"/>
          </ac:spMkLst>
        </pc:spChg>
        <pc:spChg chg="mod">
          <ac:chgData name="Datta, Savari" userId="61c6d349-21ae-4aac-a985-8fe2668f0958" providerId="ADAL" clId="{4FB98C7A-BE32-4580-9E94-AAEBFCB90896}" dt="2023-01-18T23:49:45.974" v="465"/>
          <ac:spMkLst>
            <pc:docMk/>
            <pc:sldMk cId="0" sldId="303"/>
            <ac:spMk id="588" creationId="{00000000-0000-0000-0000-000000000000}"/>
          </ac:spMkLst>
        </pc:spChg>
      </pc:sldChg>
      <pc:sldChg chg="addSp modSp">
        <pc:chgData name="Datta, Savari" userId="61c6d349-21ae-4aac-a985-8fe2668f0958" providerId="ADAL" clId="{4FB98C7A-BE32-4580-9E94-AAEBFCB90896}" dt="2023-01-18T23:52:13.252" v="517"/>
        <pc:sldMkLst>
          <pc:docMk/>
          <pc:sldMk cId="0" sldId="304"/>
        </pc:sldMkLst>
        <pc:spChg chg="mod">
          <ac:chgData name="Datta, Savari" userId="61c6d349-21ae-4aac-a985-8fe2668f0958" providerId="ADAL" clId="{4FB98C7A-BE32-4580-9E94-AAEBFCB90896}" dt="2023-01-18T23:49:45.974" v="465"/>
          <ac:spMkLst>
            <pc:docMk/>
            <pc:sldMk cId="0" sldId="304"/>
            <ac:spMk id="593" creationId="{00000000-0000-0000-0000-000000000000}"/>
          </ac:spMkLst>
        </pc:spChg>
        <pc:spChg chg="mod">
          <ac:chgData name="Datta, Savari" userId="61c6d349-21ae-4aac-a985-8fe2668f0958" providerId="ADAL" clId="{4FB98C7A-BE32-4580-9E94-AAEBFCB90896}" dt="2023-01-18T23:49:45.974" v="465"/>
          <ac:spMkLst>
            <pc:docMk/>
            <pc:sldMk cId="0" sldId="304"/>
            <ac:spMk id="594" creationId="{00000000-0000-0000-0000-000000000000}"/>
          </ac:spMkLst>
        </pc:spChg>
        <pc:spChg chg="mod">
          <ac:chgData name="Datta, Savari" userId="61c6d349-21ae-4aac-a985-8fe2668f0958" providerId="ADAL" clId="{4FB98C7A-BE32-4580-9E94-AAEBFCB90896}" dt="2023-01-18T23:49:45.974" v="465"/>
          <ac:spMkLst>
            <pc:docMk/>
            <pc:sldMk cId="0" sldId="304"/>
            <ac:spMk id="595" creationId="{00000000-0000-0000-0000-000000000000}"/>
          </ac:spMkLst>
        </pc:spChg>
        <pc:spChg chg="mod">
          <ac:chgData name="Datta, Savari" userId="61c6d349-21ae-4aac-a985-8fe2668f0958" providerId="ADAL" clId="{4FB98C7A-BE32-4580-9E94-AAEBFCB90896}" dt="2023-01-18T23:49:45.974" v="465"/>
          <ac:spMkLst>
            <pc:docMk/>
            <pc:sldMk cId="0" sldId="304"/>
            <ac:spMk id="596" creationId="{00000000-0000-0000-0000-000000000000}"/>
          </ac:spMkLst>
        </pc:spChg>
        <pc:picChg chg="add mod">
          <ac:chgData name="Datta, Savari" userId="61c6d349-21ae-4aac-a985-8fe2668f0958" providerId="ADAL" clId="{4FB98C7A-BE32-4580-9E94-AAEBFCB90896}" dt="2023-01-18T23:52:13.252" v="517"/>
          <ac:picMkLst>
            <pc:docMk/>
            <pc:sldMk cId="0" sldId="304"/>
            <ac:picMk id="2" creationId="{6CF839FD-35B4-8F12-A70A-EC0A6174683B}"/>
          </ac:picMkLst>
        </pc:picChg>
      </pc:sldChg>
      <pc:sldChg chg="addSp modSp">
        <pc:chgData name="Datta, Savari" userId="61c6d349-21ae-4aac-a985-8fe2668f0958" providerId="ADAL" clId="{4FB98C7A-BE32-4580-9E94-AAEBFCB90896}" dt="2023-01-18T23:52:14.432" v="518"/>
        <pc:sldMkLst>
          <pc:docMk/>
          <pc:sldMk cId="0" sldId="305"/>
        </pc:sldMkLst>
        <pc:spChg chg="mod">
          <ac:chgData name="Datta, Savari" userId="61c6d349-21ae-4aac-a985-8fe2668f0958" providerId="ADAL" clId="{4FB98C7A-BE32-4580-9E94-AAEBFCB90896}" dt="2023-01-18T23:49:45.974" v="465"/>
          <ac:spMkLst>
            <pc:docMk/>
            <pc:sldMk cId="0" sldId="305"/>
            <ac:spMk id="603" creationId="{00000000-0000-0000-0000-000000000000}"/>
          </ac:spMkLst>
        </pc:spChg>
        <pc:spChg chg="mod">
          <ac:chgData name="Datta, Savari" userId="61c6d349-21ae-4aac-a985-8fe2668f0958" providerId="ADAL" clId="{4FB98C7A-BE32-4580-9E94-AAEBFCB90896}" dt="2023-01-18T23:49:45.974" v="465"/>
          <ac:spMkLst>
            <pc:docMk/>
            <pc:sldMk cId="0" sldId="305"/>
            <ac:spMk id="604" creationId="{00000000-0000-0000-0000-000000000000}"/>
          </ac:spMkLst>
        </pc:spChg>
        <pc:spChg chg="mod">
          <ac:chgData name="Datta, Savari" userId="61c6d349-21ae-4aac-a985-8fe2668f0958" providerId="ADAL" clId="{4FB98C7A-BE32-4580-9E94-AAEBFCB90896}" dt="2023-01-18T23:49:45.974" v="465"/>
          <ac:spMkLst>
            <pc:docMk/>
            <pc:sldMk cId="0" sldId="305"/>
            <ac:spMk id="605" creationId="{00000000-0000-0000-0000-000000000000}"/>
          </ac:spMkLst>
        </pc:spChg>
        <pc:spChg chg="mod">
          <ac:chgData name="Datta, Savari" userId="61c6d349-21ae-4aac-a985-8fe2668f0958" providerId="ADAL" clId="{4FB98C7A-BE32-4580-9E94-AAEBFCB90896}" dt="2023-01-18T23:49:45.974" v="465"/>
          <ac:spMkLst>
            <pc:docMk/>
            <pc:sldMk cId="0" sldId="305"/>
            <ac:spMk id="606" creationId="{00000000-0000-0000-0000-000000000000}"/>
          </ac:spMkLst>
        </pc:spChg>
        <pc:picChg chg="add mod">
          <ac:chgData name="Datta, Savari" userId="61c6d349-21ae-4aac-a985-8fe2668f0958" providerId="ADAL" clId="{4FB98C7A-BE32-4580-9E94-AAEBFCB90896}" dt="2023-01-18T23:52:14.432" v="518"/>
          <ac:picMkLst>
            <pc:docMk/>
            <pc:sldMk cId="0" sldId="305"/>
            <ac:picMk id="2" creationId="{1D3188AF-A487-C2D9-5711-55273E8F5F8C}"/>
          </ac:picMkLst>
        </pc:picChg>
      </pc:sldChg>
      <pc:sldChg chg="addSp modSp">
        <pc:chgData name="Datta, Savari" userId="61c6d349-21ae-4aac-a985-8fe2668f0958" providerId="ADAL" clId="{4FB98C7A-BE32-4580-9E94-AAEBFCB90896}" dt="2023-01-18T23:52:15.750" v="519"/>
        <pc:sldMkLst>
          <pc:docMk/>
          <pc:sldMk cId="0" sldId="306"/>
        </pc:sldMkLst>
        <pc:spChg chg="mod">
          <ac:chgData name="Datta, Savari" userId="61c6d349-21ae-4aac-a985-8fe2668f0958" providerId="ADAL" clId="{4FB98C7A-BE32-4580-9E94-AAEBFCB90896}" dt="2023-01-18T23:49:45.974" v="465"/>
          <ac:spMkLst>
            <pc:docMk/>
            <pc:sldMk cId="0" sldId="306"/>
            <ac:spMk id="613" creationId="{00000000-0000-0000-0000-000000000000}"/>
          </ac:spMkLst>
        </pc:spChg>
        <pc:spChg chg="mod">
          <ac:chgData name="Datta, Savari" userId="61c6d349-21ae-4aac-a985-8fe2668f0958" providerId="ADAL" clId="{4FB98C7A-BE32-4580-9E94-AAEBFCB90896}" dt="2023-01-18T23:49:45.974" v="465"/>
          <ac:spMkLst>
            <pc:docMk/>
            <pc:sldMk cId="0" sldId="306"/>
            <ac:spMk id="615" creationId="{00000000-0000-0000-0000-000000000000}"/>
          </ac:spMkLst>
        </pc:spChg>
        <pc:spChg chg="mod">
          <ac:chgData name="Datta, Savari" userId="61c6d349-21ae-4aac-a985-8fe2668f0958" providerId="ADAL" clId="{4FB98C7A-BE32-4580-9E94-AAEBFCB90896}" dt="2023-01-18T23:49:45.974" v="465"/>
          <ac:spMkLst>
            <pc:docMk/>
            <pc:sldMk cId="0" sldId="306"/>
            <ac:spMk id="616" creationId="{00000000-0000-0000-0000-000000000000}"/>
          </ac:spMkLst>
        </pc:spChg>
        <pc:picChg chg="add mod">
          <ac:chgData name="Datta, Savari" userId="61c6d349-21ae-4aac-a985-8fe2668f0958" providerId="ADAL" clId="{4FB98C7A-BE32-4580-9E94-AAEBFCB90896}" dt="2023-01-18T23:52:15.750" v="519"/>
          <ac:picMkLst>
            <pc:docMk/>
            <pc:sldMk cId="0" sldId="306"/>
            <ac:picMk id="2" creationId="{2CBA183B-455E-84F0-B828-22215E299F48}"/>
          </ac:picMkLst>
        </pc:picChg>
      </pc:sldChg>
      <pc:sldChg chg="addSp modSp">
        <pc:chgData name="Datta, Savari" userId="61c6d349-21ae-4aac-a985-8fe2668f0958" providerId="ADAL" clId="{4FB98C7A-BE32-4580-9E94-AAEBFCB90896}" dt="2023-01-18T23:52:16.857" v="520"/>
        <pc:sldMkLst>
          <pc:docMk/>
          <pc:sldMk cId="0" sldId="307"/>
        </pc:sldMkLst>
        <pc:spChg chg="mod">
          <ac:chgData name="Datta, Savari" userId="61c6d349-21ae-4aac-a985-8fe2668f0958" providerId="ADAL" clId="{4FB98C7A-BE32-4580-9E94-AAEBFCB90896}" dt="2023-01-18T23:49:45.974" v="465"/>
          <ac:spMkLst>
            <pc:docMk/>
            <pc:sldMk cId="0" sldId="307"/>
            <ac:spMk id="624" creationId="{00000000-0000-0000-0000-000000000000}"/>
          </ac:spMkLst>
        </pc:spChg>
        <pc:spChg chg="mod">
          <ac:chgData name="Datta, Savari" userId="61c6d349-21ae-4aac-a985-8fe2668f0958" providerId="ADAL" clId="{4FB98C7A-BE32-4580-9E94-AAEBFCB90896}" dt="2023-01-18T23:49:45.974" v="465"/>
          <ac:spMkLst>
            <pc:docMk/>
            <pc:sldMk cId="0" sldId="307"/>
            <ac:spMk id="625" creationId="{00000000-0000-0000-0000-000000000000}"/>
          </ac:spMkLst>
        </pc:spChg>
        <pc:spChg chg="mod">
          <ac:chgData name="Datta, Savari" userId="61c6d349-21ae-4aac-a985-8fe2668f0958" providerId="ADAL" clId="{4FB98C7A-BE32-4580-9E94-AAEBFCB90896}" dt="2023-01-18T23:49:45.974" v="465"/>
          <ac:spMkLst>
            <pc:docMk/>
            <pc:sldMk cId="0" sldId="307"/>
            <ac:spMk id="626" creationId="{00000000-0000-0000-0000-000000000000}"/>
          </ac:spMkLst>
        </pc:spChg>
        <pc:spChg chg="mod">
          <ac:chgData name="Datta, Savari" userId="61c6d349-21ae-4aac-a985-8fe2668f0958" providerId="ADAL" clId="{4FB98C7A-BE32-4580-9E94-AAEBFCB90896}" dt="2023-01-18T23:49:45.974" v="465"/>
          <ac:spMkLst>
            <pc:docMk/>
            <pc:sldMk cId="0" sldId="307"/>
            <ac:spMk id="627" creationId="{00000000-0000-0000-0000-000000000000}"/>
          </ac:spMkLst>
        </pc:spChg>
        <pc:picChg chg="add mod">
          <ac:chgData name="Datta, Savari" userId="61c6d349-21ae-4aac-a985-8fe2668f0958" providerId="ADAL" clId="{4FB98C7A-BE32-4580-9E94-AAEBFCB90896}" dt="2023-01-18T23:52:16.857" v="520"/>
          <ac:picMkLst>
            <pc:docMk/>
            <pc:sldMk cId="0" sldId="307"/>
            <ac:picMk id="2" creationId="{334C73C0-4F3C-748D-5418-6840B7FFA9E1}"/>
          </ac:picMkLst>
        </pc:picChg>
      </pc:sldChg>
      <pc:sldChg chg="modSp mod">
        <pc:chgData name="Datta, Savari" userId="61c6d349-21ae-4aac-a985-8fe2668f0958" providerId="ADAL" clId="{4FB98C7A-BE32-4580-9E94-AAEBFCB90896}" dt="2023-01-18T23:49:45.974" v="465"/>
        <pc:sldMkLst>
          <pc:docMk/>
          <pc:sldMk cId="0" sldId="308"/>
        </pc:sldMkLst>
        <pc:spChg chg="mod">
          <ac:chgData name="Datta, Savari" userId="61c6d349-21ae-4aac-a985-8fe2668f0958" providerId="ADAL" clId="{4FB98C7A-BE32-4580-9E94-AAEBFCB90896}" dt="2023-01-18T23:49:45.974" v="465"/>
          <ac:spMkLst>
            <pc:docMk/>
            <pc:sldMk cId="0" sldId="308"/>
            <ac:spMk id="634" creationId="{00000000-0000-0000-0000-000000000000}"/>
          </ac:spMkLst>
        </pc:spChg>
        <pc:spChg chg="mod">
          <ac:chgData name="Datta, Savari" userId="61c6d349-21ae-4aac-a985-8fe2668f0958" providerId="ADAL" clId="{4FB98C7A-BE32-4580-9E94-AAEBFCB90896}" dt="2023-01-18T23:49:45.974" v="465"/>
          <ac:spMkLst>
            <pc:docMk/>
            <pc:sldMk cId="0" sldId="308"/>
            <ac:spMk id="635" creationId="{00000000-0000-0000-0000-000000000000}"/>
          </ac:spMkLst>
        </pc:spChg>
        <pc:spChg chg="mod">
          <ac:chgData name="Datta, Savari" userId="61c6d349-21ae-4aac-a985-8fe2668f0958" providerId="ADAL" clId="{4FB98C7A-BE32-4580-9E94-AAEBFCB90896}" dt="2023-01-18T23:49:45.974" v="465"/>
          <ac:spMkLst>
            <pc:docMk/>
            <pc:sldMk cId="0" sldId="308"/>
            <ac:spMk id="636" creationId="{00000000-0000-0000-0000-000000000000}"/>
          </ac:spMkLst>
        </pc:spChg>
        <pc:spChg chg="mod">
          <ac:chgData name="Datta, Savari" userId="61c6d349-21ae-4aac-a985-8fe2668f0958" providerId="ADAL" clId="{4FB98C7A-BE32-4580-9E94-AAEBFCB90896}" dt="2023-01-18T23:49:45.974" v="465"/>
          <ac:spMkLst>
            <pc:docMk/>
            <pc:sldMk cId="0" sldId="308"/>
            <ac:spMk id="637" creationId="{00000000-0000-0000-0000-000000000000}"/>
          </ac:spMkLst>
        </pc:spChg>
      </pc:sldChg>
      <pc:sldChg chg="addSp modSp mod">
        <pc:chgData name="Datta, Savari" userId="61c6d349-21ae-4aac-a985-8fe2668f0958" providerId="ADAL" clId="{4FB98C7A-BE32-4580-9E94-AAEBFCB90896}" dt="2023-02-04T19:39:50.137" v="3566" actId="20577"/>
        <pc:sldMkLst>
          <pc:docMk/>
          <pc:sldMk cId="0" sldId="309"/>
        </pc:sldMkLst>
        <pc:spChg chg="mod">
          <ac:chgData name="Datta, Savari" userId="61c6d349-21ae-4aac-a985-8fe2668f0958" providerId="ADAL" clId="{4FB98C7A-BE32-4580-9E94-AAEBFCB90896}" dt="2023-02-04T19:39:50.137" v="3566" actId="20577"/>
          <ac:spMkLst>
            <pc:docMk/>
            <pc:sldMk cId="0" sldId="309"/>
            <ac:spMk id="12" creationId="{F2EAA3E6-F4D6-985F-8B42-971379AB445E}"/>
          </ac:spMkLst>
        </pc:spChg>
        <pc:spChg chg="mod">
          <ac:chgData name="Datta, Savari" userId="61c6d349-21ae-4aac-a985-8fe2668f0958" providerId="ADAL" clId="{4FB98C7A-BE32-4580-9E94-AAEBFCB90896}" dt="2023-01-18T23:49:45.974" v="465"/>
          <ac:spMkLst>
            <pc:docMk/>
            <pc:sldMk cId="0" sldId="309"/>
            <ac:spMk id="642" creationId="{00000000-0000-0000-0000-000000000000}"/>
          </ac:spMkLst>
        </pc:spChg>
        <pc:spChg chg="mod">
          <ac:chgData name="Datta, Savari" userId="61c6d349-21ae-4aac-a985-8fe2668f0958" providerId="ADAL" clId="{4FB98C7A-BE32-4580-9E94-AAEBFCB90896}" dt="2023-01-18T23:49:45.974" v="465"/>
          <ac:spMkLst>
            <pc:docMk/>
            <pc:sldMk cId="0" sldId="309"/>
            <ac:spMk id="643" creationId="{00000000-0000-0000-0000-000000000000}"/>
          </ac:spMkLst>
        </pc:spChg>
        <pc:spChg chg="mod">
          <ac:chgData name="Datta, Savari" userId="61c6d349-21ae-4aac-a985-8fe2668f0958" providerId="ADAL" clId="{4FB98C7A-BE32-4580-9E94-AAEBFCB90896}" dt="2023-01-18T23:49:45.974" v="465"/>
          <ac:spMkLst>
            <pc:docMk/>
            <pc:sldMk cId="0" sldId="309"/>
            <ac:spMk id="644" creationId="{00000000-0000-0000-0000-000000000000}"/>
          </ac:spMkLst>
        </pc:spChg>
        <pc:spChg chg="mod">
          <ac:chgData name="Datta, Savari" userId="61c6d349-21ae-4aac-a985-8fe2668f0958" providerId="ADAL" clId="{4FB98C7A-BE32-4580-9E94-AAEBFCB90896}" dt="2023-01-18T23:49:45.974" v="465"/>
          <ac:spMkLst>
            <pc:docMk/>
            <pc:sldMk cId="0" sldId="309"/>
            <ac:spMk id="645" creationId="{00000000-0000-0000-0000-000000000000}"/>
          </ac:spMkLst>
        </pc:spChg>
        <pc:picChg chg="add mod">
          <ac:chgData name="Datta, Savari" userId="61c6d349-21ae-4aac-a985-8fe2668f0958" providerId="ADAL" clId="{4FB98C7A-BE32-4580-9E94-AAEBFCB90896}" dt="2023-01-18T23:52:18.835" v="521"/>
          <ac:picMkLst>
            <pc:docMk/>
            <pc:sldMk cId="0" sldId="309"/>
            <ac:picMk id="2" creationId="{57310A75-211B-A284-EBB0-FC412F883EE4}"/>
          </ac:picMkLst>
        </pc:picChg>
      </pc:sldChg>
      <pc:sldChg chg="addSp modSp">
        <pc:chgData name="Datta, Savari" userId="61c6d349-21ae-4aac-a985-8fe2668f0958" providerId="ADAL" clId="{4FB98C7A-BE32-4580-9E94-AAEBFCB90896}" dt="2023-01-18T23:52:19.773" v="522"/>
        <pc:sldMkLst>
          <pc:docMk/>
          <pc:sldMk cId="0" sldId="310"/>
        </pc:sldMkLst>
        <pc:spChg chg="mod">
          <ac:chgData name="Datta, Savari" userId="61c6d349-21ae-4aac-a985-8fe2668f0958" providerId="ADAL" clId="{4FB98C7A-BE32-4580-9E94-AAEBFCB90896}" dt="2023-01-18T23:49:45.974" v="465"/>
          <ac:spMkLst>
            <pc:docMk/>
            <pc:sldMk cId="0" sldId="310"/>
            <ac:spMk id="652" creationId="{00000000-0000-0000-0000-000000000000}"/>
          </ac:spMkLst>
        </pc:spChg>
        <pc:spChg chg="mod">
          <ac:chgData name="Datta, Savari" userId="61c6d349-21ae-4aac-a985-8fe2668f0958" providerId="ADAL" clId="{4FB98C7A-BE32-4580-9E94-AAEBFCB90896}" dt="2023-01-18T23:49:45.974" v="465"/>
          <ac:spMkLst>
            <pc:docMk/>
            <pc:sldMk cId="0" sldId="310"/>
            <ac:spMk id="653" creationId="{00000000-0000-0000-0000-000000000000}"/>
          </ac:spMkLst>
        </pc:spChg>
        <pc:spChg chg="mod">
          <ac:chgData name="Datta, Savari" userId="61c6d349-21ae-4aac-a985-8fe2668f0958" providerId="ADAL" clId="{4FB98C7A-BE32-4580-9E94-AAEBFCB90896}" dt="2023-01-18T23:49:45.974" v="465"/>
          <ac:spMkLst>
            <pc:docMk/>
            <pc:sldMk cId="0" sldId="310"/>
            <ac:spMk id="654" creationId="{00000000-0000-0000-0000-000000000000}"/>
          </ac:spMkLst>
        </pc:spChg>
        <pc:spChg chg="mod">
          <ac:chgData name="Datta, Savari" userId="61c6d349-21ae-4aac-a985-8fe2668f0958" providerId="ADAL" clId="{4FB98C7A-BE32-4580-9E94-AAEBFCB90896}" dt="2023-01-18T23:49:45.974" v="465"/>
          <ac:spMkLst>
            <pc:docMk/>
            <pc:sldMk cId="0" sldId="310"/>
            <ac:spMk id="655" creationId="{00000000-0000-0000-0000-000000000000}"/>
          </ac:spMkLst>
        </pc:spChg>
        <pc:picChg chg="add mod">
          <ac:chgData name="Datta, Savari" userId="61c6d349-21ae-4aac-a985-8fe2668f0958" providerId="ADAL" clId="{4FB98C7A-BE32-4580-9E94-AAEBFCB90896}" dt="2023-01-18T23:52:19.773" v="522"/>
          <ac:picMkLst>
            <pc:docMk/>
            <pc:sldMk cId="0" sldId="310"/>
            <ac:picMk id="2" creationId="{9F059BDB-4FEC-B0D4-963A-85AD1CE889DA}"/>
          </ac:picMkLst>
        </pc:picChg>
      </pc:sldChg>
      <pc:sldChg chg="addSp modSp">
        <pc:chgData name="Datta, Savari" userId="61c6d349-21ae-4aac-a985-8fe2668f0958" providerId="ADAL" clId="{4FB98C7A-BE32-4580-9E94-AAEBFCB90896}" dt="2023-01-18T23:52:21.226" v="523"/>
        <pc:sldMkLst>
          <pc:docMk/>
          <pc:sldMk cId="0" sldId="311"/>
        </pc:sldMkLst>
        <pc:spChg chg="mod">
          <ac:chgData name="Datta, Savari" userId="61c6d349-21ae-4aac-a985-8fe2668f0958" providerId="ADAL" clId="{4FB98C7A-BE32-4580-9E94-AAEBFCB90896}" dt="2023-01-18T23:49:45.974" v="465"/>
          <ac:spMkLst>
            <pc:docMk/>
            <pc:sldMk cId="0" sldId="311"/>
            <ac:spMk id="663" creationId="{00000000-0000-0000-0000-000000000000}"/>
          </ac:spMkLst>
        </pc:spChg>
        <pc:spChg chg="mod">
          <ac:chgData name="Datta, Savari" userId="61c6d349-21ae-4aac-a985-8fe2668f0958" providerId="ADAL" clId="{4FB98C7A-BE32-4580-9E94-AAEBFCB90896}" dt="2023-01-18T23:49:45.974" v="465"/>
          <ac:spMkLst>
            <pc:docMk/>
            <pc:sldMk cId="0" sldId="311"/>
            <ac:spMk id="664" creationId="{00000000-0000-0000-0000-000000000000}"/>
          </ac:spMkLst>
        </pc:spChg>
        <pc:spChg chg="mod">
          <ac:chgData name="Datta, Savari" userId="61c6d349-21ae-4aac-a985-8fe2668f0958" providerId="ADAL" clId="{4FB98C7A-BE32-4580-9E94-AAEBFCB90896}" dt="2023-01-18T23:49:45.974" v="465"/>
          <ac:spMkLst>
            <pc:docMk/>
            <pc:sldMk cId="0" sldId="311"/>
            <ac:spMk id="665" creationId="{00000000-0000-0000-0000-000000000000}"/>
          </ac:spMkLst>
        </pc:spChg>
        <pc:spChg chg="mod">
          <ac:chgData name="Datta, Savari" userId="61c6d349-21ae-4aac-a985-8fe2668f0958" providerId="ADAL" clId="{4FB98C7A-BE32-4580-9E94-AAEBFCB90896}" dt="2023-01-18T23:49:45.974" v="465"/>
          <ac:spMkLst>
            <pc:docMk/>
            <pc:sldMk cId="0" sldId="311"/>
            <ac:spMk id="666" creationId="{00000000-0000-0000-0000-000000000000}"/>
          </ac:spMkLst>
        </pc:spChg>
        <pc:picChg chg="add mod">
          <ac:chgData name="Datta, Savari" userId="61c6d349-21ae-4aac-a985-8fe2668f0958" providerId="ADAL" clId="{4FB98C7A-BE32-4580-9E94-AAEBFCB90896}" dt="2023-01-18T23:52:21.226" v="523"/>
          <ac:picMkLst>
            <pc:docMk/>
            <pc:sldMk cId="0" sldId="311"/>
            <ac:picMk id="2" creationId="{18EB0408-8453-CD02-D6AB-7D198A49C1B3}"/>
          </ac:picMkLst>
        </pc:picChg>
      </pc:sldChg>
      <pc:sldChg chg="addSp modSp">
        <pc:chgData name="Datta, Savari" userId="61c6d349-21ae-4aac-a985-8fe2668f0958" providerId="ADAL" clId="{4FB98C7A-BE32-4580-9E94-AAEBFCB90896}" dt="2023-01-18T23:52:22.491" v="524"/>
        <pc:sldMkLst>
          <pc:docMk/>
          <pc:sldMk cId="0" sldId="312"/>
        </pc:sldMkLst>
        <pc:spChg chg="mod">
          <ac:chgData name="Datta, Savari" userId="61c6d349-21ae-4aac-a985-8fe2668f0958" providerId="ADAL" clId="{4FB98C7A-BE32-4580-9E94-AAEBFCB90896}" dt="2023-01-18T23:49:45.974" v="465"/>
          <ac:spMkLst>
            <pc:docMk/>
            <pc:sldMk cId="0" sldId="312"/>
            <ac:spMk id="673" creationId="{00000000-0000-0000-0000-000000000000}"/>
          </ac:spMkLst>
        </pc:spChg>
        <pc:spChg chg="mod">
          <ac:chgData name="Datta, Savari" userId="61c6d349-21ae-4aac-a985-8fe2668f0958" providerId="ADAL" clId="{4FB98C7A-BE32-4580-9E94-AAEBFCB90896}" dt="2023-01-18T23:49:45.974" v="465"/>
          <ac:spMkLst>
            <pc:docMk/>
            <pc:sldMk cId="0" sldId="312"/>
            <ac:spMk id="674" creationId="{00000000-0000-0000-0000-000000000000}"/>
          </ac:spMkLst>
        </pc:spChg>
        <pc:spChg chg="mod">
          <ac:chgData name="Datta, Savari" userId="61c6d349-21ae-4aac-a985-8fe2668f0958" providerId="ADAL" clId="{4FB98C7A-BE32-4580-9E94-AAEBFCB90896}" dt="2023-01-18T23:49:45.974" v="465"/>
          <ac:spMkLst>
            <pc:docMk/>
            <pc:sldMk cId="0" sldId="312"/>
            <ac:spMk id="675" creationId="{00000000-0000-0000-0000-000000000000}"/>
          </ac:spMkLst>
        </pc:spChg>
        <pc:spChg chg="mod">
          <ac:chgData name="Datta, Savari" userId="61c6d349-21ae-4aac-a985-8fe2668f0958" providerId="ADAL" clId="{4FB98C7A-BE32-4580-9E94-AAEBFCB90896}" dt="2023-01-18T23:49:45.974" v="465"/>
          <ac:spMkLst>
            <pc:docMk/>
            <pc:sldMk cId="0" sldId="312"/>
            <ac:spMk id="676" creationId="{00000000-0000-0000-0000-000000000000}"/>
          </ac:spMkLst>
        </pc:spChg>
        <pc:picChg chg="add mod">
          <ac:chgData name="Datta, Savari" userId="61c6d349-21ae-4aac-a985-8fe2668f0958" providerId="ADAL" clId="{4FB98C7A-BE32-4580-9E94-AAEBFCB90896}" dt="2023-01-18T23:52:22.491" v="524"/>
          <ac:picMkLst>
            <pc:docMk/>
            <pc:sldMk cId="0" sldId="312"/>
            <ac:picMk id="2" creationId="{A884373B-BBC2-3657-CA56-17C6F51CA713}"/>
          </ac:picMkLst>
        </pc:picChg>
      </pc:sldChg>
      <pc:sldChg chg="modSp mod">
        <pc:chgData name="Datta, Savari" userId="61c6d349-21ae-4aac-a985-8fe2668f0958" providerId="ADAL" clId="{4FB98C7A-BE32-4580-9E94-AAEBFCB90896}" dt="2023-02-01T14:34:14.687" v="3453" actId="20577"/>
        <pc:sldMkLst>
          <pc:docMk/>
          <pc:sldMk cId="0" sldId="313"/>
        </pc:sldMkLst>
        <pc:spChg chg="mod">
          <ac:chgData name="Datta, Savari" userId="61c6d349-21ae-4aac-a985-8fe2668f0958" providerId="ADAL" clId="{4FB98C7A-BE32-4580-9E94-AAEBFCB90896}" dt="2023-01-18T23:49:45.974" v="465"/>
          <ac:spMkLst>
            <pc:docMk/>
            <pc:sldMk cId="0" sldId="313"/>
            <ac:spMk id="684" creationId="{00000000-0000-0000-0000-000000000000}"/>
          </ac:spMkLst>
        </pc:spChg>
        <pc:spChg chg="mod">
          <ac:chgData name="Datta, Savari" userId="61c6d349-21ae-4aac-a985-8fe2668f0958" providerId="ADAL" clId="{4FB98C7A-BE32-4580-9E94-AAEBFCB90896}" dt="2023-01-18T23:49:45.974" v="465"/>
          <ac:spMkLst>
            <pc:docMk/>
            <pc:sldMk cId="0" sldId="313"/>
            <ac:spMk id="685" creationId="{00000000-0000-0000-0000-000000000000}"/>
          </ac:spMkLst>
        </pc:spChg>
        <pc:spChg chg="mod">
          <ac:chgData name="Datta, Savari" userId="61c6d349-21ae-4aac-a985-8fe2668f0958" providerId="ADAL" clId="{4FB98C7A-BE32-4580-9E94-AAEBFCB90896}" dt="2023-01-18T23:49:45.974" v="465"/>
          <ac:spMkLst>
            <pc:docMk/>
            <pc:sldMk cId="0" sldId="313"/>
            <ac:spMk id="686" creationId="{00000000-0000-0000-0000-000000000000}"/>
          </ac:spMkLst>
        </pc:spChg>
        <pc:spChg chg="mod">
          <ac:chgData name="Datta, Savari" userId="61c6d349-21ae-4aac-a985-8fe2668f0958" providerId="ADAL" clId="{4FB98C7A-BE32-4580-9E94-AAEBFCB90896}" dt="2023-02-01T14:34:14.687" v="3453" actId="20577"/>
          <ac:spMkLst>
            <pc:docMk/>
            <pc:sldMk cId="0" sldId="313"/>
            <ac:spMk id="687" creationId="{00000000-0000-0000-0000-000000000000}"/>
          </ac:spMkLst>
        </pc:spChg>
      </pc:sldChg>
      <pc:sldChg chg="addSp modSp mod">
        <pc:chgData name="Datta, Savari" userId="61c6d349-21ae-4aac-a985-8fe2668f0958" providerId="ADAL" clId="{4FB98C7A-BE32-4580-9E94-AAEBFCB90896}" dt="2023-02-01T14:34:23.141" v="3466" actId="20577"/>
        <pc:sldMkLst>
          <pc:docMk/>
          <pc:sldMk cId="0" sldId="314"/>
        </pc:sldMkLst>
        <pc:spChg chg="mod">
          <ac:chgData name="Datta, Savari" userId="61c6d349-21ae-4aac-a985-8fe2668f0958" providerId="ADAL" clId="{4FB98C7A-BE32-4580-9E94-AAEBFCB90896}" dt="2023-01-18T23:49:45.974" v="465"/>
          <ac:spMkLst>
            <pc:docMk/>
            <pc:sldMk cId="0" sldId="314"/>
            <ac:spMk id="692" creationId="{00000000-0000-0000-0000-000000000000}"/>
          </ac:spMkLst>
        </pc:spChg>
        <pc:spChg chg="mod">
          <ac:chgData name="Datta, Savari" userId="61c6d349-21ae-4aac-a985-8fe2668f0958" providerId="ADAL" clId="{4FB98C7A-BE32-4580-9E94-AAEBFCB90896}" dt="2023-01-18T23:49:45.974" v="465"/>
          <ac:spMkLst>
            <pc:docMk/>
            <pc:sldMk cId="0" sldId="314"/>
            <ac:spMk id="693" creationId="{00000000-0000-0000-0000-000000000000}"/>
          </ac:spMkLst>
        </pc:spChg>
        <pc:spChg chg="mod">
          <ac:chgData name="Datta, Savari" userId="61c6d349-21ae-4aac-a985-8fe2668f0958" providerId="ADAL" clId="{4FB98C7A-BE32-4580-9E94-AAEBFCB90896}" dt="2023-01-18T23:49:45.974" v="465"/>
          <ac:spMkLst>
            <pc:docMk/>
            <pc:sldMk cId="0" sldId="314"/>
            <ac:spMk id="694" creationId="{00000000-0000-0000-0000-000000000000}"/>
          </ac:spMkLst>
        </pc:spChg>
        <pc:spChg chg="mod">
          <ac:chgData name="Datta, Savari" userId="61c6d349-21ae-4aac-a985-8fe2668f0958" providerId="ADAL" clId="{4FB98C7A-BE32-4580-9E94-AAEBFCB90896}" dt="2023-01-18T23:49:45.974" v="465"/>
          <ac:spMkLst>
            <pc:docMk/>
            <pc:sldMk cId="0" sldId="314"/>
            <ac:spMk id="695" creationId="{00000000-0000-0000-0000-000000000000}"/>
          </ac:spMkLst>
        </pc:spChg>
        <pc:spChg chg="mod">
          <ac:chgData name="Datta, Savari" userId="61c6d349-21ae-4aac-a985-8fe2668f0958" providerId="ADAL" clId="{4FB98C7A-BE32-4580-9E94-AAEBFCB90896}" dt="2023-02-01T14:34:23.141" v="3466" actId="20577"/>
          <ac:spMkLst>
            <pc:docMk/>
            <pc:sldMk cId="0" sldId="314"/>
            <ac:spMk id="696" creationId="{00000000-0000-0000-0000-000000000000}"/>
          </ac:spMkLst>
        </pc:spChg>
        <pc:picChg chg="add mod">
          <ac:chgData name="Datta, Savari" userId="61c6d349-21ae-4aac-a985-8fe2668f0958" providerId="ADAL" clId="{4FB98C7A-BE32-4580-9E94-AAEBFCB90896}" dt="2023-01-18T23:52:25.219" v="525"/>
          <ac:picMkLst>
            <pc:docMk/>
            <pc:sldMk cId="0" sldId="314"/>
            <ac:picMk id="2" creationId="{EB4DD980-D936-7F8A-CF2B-6D8CDEFAC86D}"/>
          </ac:picMkLst>
        </pc:picChg>
      </pc:sldChg>
      <pc:sldChg chg="addSp modSp mod">
        <pc:chgData name="Datta, Savari" userId="61c6d349-21ae-4aac-a985-8fe2668f0958" providerId="ADAL" clId="{4FB98C7A-BE32-4580-9E94-AAEBFCB90896}" dt="2023-02-01T14:34:33.945" v="3467"/>
        <pc:sldMkLst>
          <pc:docMk/>
          <pc:sldMk cId="0" sldId="315"/>
        </pc:sldMkLst>
        <pc:spChg chg="mod">
          <ac:chgData name="Datta, Savari" userId="61c6d349-21ae-4aac-a985-8fe2668f0958" providerId="ADAL" clId="{4FB98C7A-BE32-4580-9E94-AAEBFCB90896}" dt="2023-01-18T23:49:45.974" v="465"/>
          <ac:spMkLst>
            <pc:docMk/>
            <pc:sldMk cId="0" sldId="315"/>
            <ac:spMk id="703" creationId="{00000000-0000-0000-0000-000000000000}"/>
          </ac:spMkLst>
        </pc:spChg>
        <pc:spChg chg="mod">
          <ac:chgData name="Datta, Savari" userId="61c6d349-21ae-4aac-a985-8fe2668f0958" providerId="ADAL" clId="{4FB98C7A-BE32-4580-9E94-AAEBFCB90896}" dt="2023-01-18T23:49:45.974" v="465"/>
          <ac:spMkLst>
            <pc:docMk/>
            <pc:sldMk cId="0" sldId="315"/>
            <ac:spMk id="704" creationId="{00000000-0000-0000-0000-000000000000}"/>
          </ac:spMkLst>
        </pc:spChg>
        <pc:spChg chg="mod">
          <ac:chgData name="Datta, Savari" userId="61c6d349-21ae-4aac-a985-8fe2668f0958" providerId="ADAL" clId="{4FB98C7A-BE32-4580-9E94-AAEBFCB90896}" dt="2023-01-18T23:49:45.974" v="465"/>
          <ac:spMkLst>
            <pc:docMk/>
            <pc:sldMk cId="0" sldId="315"/>
            <ac:spMk id="705" creationId="{00000000-0000-0000-0000-000000000000}"/>
          </ac:spMkLst>
        </pc:spChg>
        <pc:spChg chg="mod">
          <ac:chgData name="Datta, Savari" userId="61c6d349-21ae-4aac-a985-8fe2668f0958" providerId="ADAL" clId="{4FB98C7A-BE32-4580-9E94-AAEBFCB90896}" dt="2023-01-18T23:49:45.974" v="465"/>
          <ac:spMkLst>
            <pc:docMk/>
            <pc:sldMk cId="0" sldId="315"/>
            <ac:spMk id="706" creationId="{00000000-0000-0000-0000-000000000000}"/>
          </ac:spMkLst>
        </pc:spChg>
        <pc:spChg chg="mod">
          <ac:chgData name="Datta, Savari" userId="61c6d349-21ae-4aac-a985-8fe2668f0958" providerId="ADAL" clId="{4FB98C7A-BE32-4580-9E94-AAEBFCB90896}" dt="2023-02-01T14:34:33.945" v="3467"/>
          <ac:spMkLst>
            <pc:docMk/>
            <pc:sldMk cId="0" sldId="315"/>
            <ac:spMk id="707" creationId="{00000000-0000-0000-0000-000000000000}"/>
          </ac:spMkLst>
        </pc:spChg>
        <pc:picChg chg="add mod">
          <ac:chgData name="Datta, Savari" userId="61c6d349-21ae-4aac-a985-8fe2668f0958" providerId="ADAL" clId="{4FB98C7A-BE32-4580-9E94-AAEBFCB90896}" dt="2023-01-18T23:52:26.067" v="526"/>
          <ac:picMkLst>
            <pc:docMk/>
            <pc:sldMk cId="0" sldId="315"/>
            <ac:picMk id="2" creationId="{0243C2AD-35BE-1816-874E-5C4502303ABF}"/>
          </ac:picMkLst>
        </pc:picChg>
      </pc:sldChg>
      <pc:sldChg chg="addSp modSp mod">
        <pc:chgData name="Datta, Savari" userId="61c6d349-21ae-4aac-a985-8fe2668f0958" providerId="ADAL" clId="{4FB98C7A-BE32-4580-9E94-AAEBFCB90896}" dt="2023-02-01T14:34:37.676" v="3468"/>
        <pc:sldMkLst>
          <pc:docMk/>
          <pc:sldMk cId="0" sldId="316"/>
        </pc:sldMkLst>
        <pc:spChg chg="mod">
          <ac:chgData name="Datta, Savari" userId="61c6d349-21ae-4aac-a985-8fe2668f0958" providerId="ADAL" clId="{4FB98C7A-BE32-4580-9E94-AAEBFCB90896}" dt="2023-01-18T23:49:45.974" v="465"/>
          <ac:spMkLst>
            <pc:docMk/>
            <pc:sldMk cId="0" sldId="316"/>
            <ac:spMk id="713" creationId="{00000000-0000-0000-0000-000000000000}"/>
          </ac:spMkLst>
        </pc:spChg>
        <pc:spChg chg="mod">
          <ac:chgData name="Datta, Savari" userId="61c6d349-21ae-4aac-a985-8fe2668f0958" providerId="ADAL" clId="{4FB98C7A-BE32-4580-9E94-AAEBFCB90896}" dt="2023-01-18T23:49:45.974" v="465"/>
          <ac:spMkLst>
            <pc:docMk/>
            <pc:sldMk cId="0" sldId="316"/>
            <ac:spMk id="714" creationId="{00000000-0000-0000-0000-000000000000}"/>
          </ac:spMkLst>
        </pc:spChg>
        <pc:spChg chg="mod">
          <ac:chgData name="Datta, Savari" userId="61c6d349-21ae-4aac-a985-8fe2668f0958" providerId="ADAL" clId="{4FB98C7A-BE32-4580-9E94-AAEBFCB90896}" dt="2023-01-18T23:49:45.974" v="465"/>
          <ac:spMkLst>
            <pc:docMk/>
            <pc:sldMk cId="0" sldId="316"/>
            <ac:spMk id="715" creationId="{00000000-0000-0000-0000-000000000000}"/>
          </ac:spMkLst>
        </pc:spChg>
        <pc:spChg chg="mod">
          <ac:chgData name="Datta, Savari" userId="61c6d349-21ae-4aac-a985-8fe2668f0958" providerId="ADAL" clId="{4FB98C7A-BE32-4580-9E94-AAEBFCB90896}" dt="2023-01-18T23:49:45.974" v="465"/>
          <ac:spMkLst>
            <pc:docMk/>
            <pc:sldMk cId="0" sldId="316"/>
            <ac:spMk id="716" creationId="{00000000-0000-0000-0000-000000000000}"/>
          </ac:spMkLst>
        </pc:spChg>
        <pc:spChg chg="mod">
          <ac:chgData name="Datta, Savari" userId="61c6d349-21ae-4aac-a985-8fe2668f0958" providerId="ADAL" clId="{4FB98C7A-BE32-4580-9E94-AAEBFCB90896}" dt="2023-02-01T14:34:37.676" v="3468"/>
          <ac:spMkLst>
            <pc:docMk/>
            <pc:sldMk cId="0" sldId="316"/>
            <ac:spMk id="717" creationId="{00000000-0000-0000-0000-000000000000}"/>
          </ac:spMkLst>
        </pc:spChg>
        <pc:picChg chg="add mod">
          <ac:chgData name="Datta, Savari" userId="61c6d349-21ae-4aac-a985-8fe2668f0958" providerId="ADAL" clId="{4FB98C7A-BE32-4580-9E94-AAEBFCB90896}" dt="2023-01-18T23:52:27.150" v="527"/>
          <ac:picMkLst>
            <pc:docMk/>
            <pc:sldMk cId="0" sldId="316"/>
            <ac:picMk id="2" creationId="{DD4B41FD-625E-B6DA-6847-CDA81A7A9455}"/>
          </ac:picMkLst>
        </pc:picChg>
      </pc:sldChg>
      <pc:sldChg chg="addSp modSp">
        <pc:chgData name="Datta, Savari" userId="61c6d349-21ae-4aac-a985-8fe2668f0958" providerId="ADAL" clId="{4FB98C7A-BE32-4580-9E94-AAEBFCB90896}" dt="2023-01-18T23:52:29.089" v="528"/>
        <pc:sldMkLst>
          <pc:docMk/>
          <pc:sldMk cId="0" sldId="317"/>
        </pc:sldMkLst>
        <pc:spChg chg="mod">
          <ac:chgData name="Datta, Savari" userId="61c6d349-21ae-4aac-a985-8fe2668f0958" providerId="ADAL" clId="{4FB98C7A-BE32-4580-9E94-AAEBFCB90896}" dt="2023-01-18T23:49:45.974" v="465"/>
          <ac:spMkLst>
            <pc:docMk/>
            <pc:sldMk cId="0" sldId="317"/>
            <ac:spMk id="724" creationId="{00000000-0000-0000-0000-000000000000}"/>
          </ac:spMkLst>
        </pc:spChg>
        <pc:spChg chg="mod">
          <ac:chgData name="Datta, Savari" userId="61c6d349-21ae-4aac-a985-8fe2668f0958" providerId="ADAL" clId="{4FB98C7A-BE32-4580-9E94-AAEBFCB90896}" dt="2023-01-18T23:49:45.974" v="465"/>
          <ac:spMkLst>
            <pc:docMk/>
            <pc:sldMk cId="0" sldId="317"/>
            <ac:spMk id="725" creationId="{00000000-0000-0000-0000-000000000000}"/>
          </ac:spMkLst>
        </pc:spChg>
        <pc:spChg chg="mod">
          <ac:chgData name="Datta, Savari" userId="61c6d349-21ae-4aac-a985-8fe2668f0958" providerId="ADAL" clId="{4FB98C7A-BE32-4580-9E94-AAEBFCB90896}" dt="2023-01-18T23:49:45.974" v="465"/>
          <ac:spMkLst>
            <pc:docMk/>
            <pc:sldMk cId="0" sldId="317"/>
            <ac:spMk id="726" creationId="{00000000-0000-0000-0000-000000000000}"/>
          </ac:spMkLst>
        </pc:spChg>
        <pc:spChg chg="mod">
          <ac:chgData name="Datta, Savari" userId="61c6d349-21ae-4aac-a985-8fe2668f0958" providerId="ADAL" clId="{4FB98C7A-BE32-4580-9E94-AAEBFCB90896}" dt="2023-01-18T23:49:45.974" v="465"/>
          <ac:spMkLst>
            <pc:docMk/>
            <pc:sldMk cId="0" sldId="317"/>
            <ac:spMk id="727" creationId="{00000000-0000-0000-0000-000000000000}"/>
          </ac:spMkLst>
        </pc:spChg>
        <pc:picChg chg="add mod">
          <ac:chgData name="Datta, Savari" userId="61c6d349-21ae-4aac-a985-8fe2668f0958" providerId="ADAL" clId="{4FB98C7A-BE32-4580-9E94-AAEBFCB90896}" dt="2023-01-18T23:52:29.089" v="528"/>
          <ac:picMkLst>
            <pc:docMk/>
            <pc:sldMk cId="0" sldId="317"/>
            <ac:picMk id="2" creationId="{B34FC3AC-F59F-4DE3-3B2C-78AA430B7AC2}"/>
          </ac:picMkLst>
        </pc:picChg>
      </pc:sldChg>
      <pc:sldChg chg="modSp">
        <pc:chgData name="Datta, Savari" userId="61c6d349-21ae-4aac-a985-8fe2668f0958" providerId="ADAL" clId="{4FB98C7A-BE32-4580-9E94-AAEBFCB90896}" dt="2023-01-18T23:49:45.974" v="465"/>
        <pc:sldMkLst>
          <pc:docMk/>
          <pc:sldMk cId="0" sldId="318"/>
        </pc:sldMkLst>
        <pc:spChg chg="mod">
          <ac:chgData name="Datta, Savari" userId="61c6d349-21ae-4aac-a985-8fe2668f0958" providerId="ADAL" clId="{4FB98C7A-BE32-4580-9E94-AAEBFCB90896}" dt="2023-01-18T23:49:45.974" v="465"/>
          <ac:spMkLst>
            <pc:docMk/>
            <pc:sldMk cId="0" sldId="318"/>
            <ac:spMk id="734" creationId="{00000000-0000-0000-0000-000000000000}"/>
          </ac:spMkLst>
        </pc:spChg>
        <pc:spChg chg="mod">
          <ac:chgData name="Datta, Savari" userId="61c6d349-21ae-4aac-a985-8fe2668f0958" providerId="ADAL" clId="{4FB98C7A-BE32-4580-9E94-AAEBFCB90896}" dt="2023-01-18T23:49:45.974" v="465"/>
          <ac:spMkLst>
            <pc:docMk/>
            <pc:sldMk cId="0" sldId="318"/>
            <ac:spMk id="735" creationId="{00000000-0000-0000-0000-000000000000}"/>
          </ac:spMkLst>
        </pc:spChg>
        <pc:spChg chg="mod">
          <ac:chgData name="Datta, Savari" userId="61c6d349-21ae-4aac-a985-8fe2668f0958" providerId="ADAL" clId="{4FB98C7A-BE32-4580-9E94-AAEBFCB90896}" dt="2023-01-18T23:49:45.974" v="465"/>
          <ac:spMkLst>
            <pc:docMk/>
            <pc:sldMk cId="0" sldId="318"/>
            <ac:spMk id="736" creationId="{00000000-0000-0000-0000-000000000000}"/>
          </ac:spMkLst>
        </pc:spChg>
        <pc:spChg chg="mod">
          <ac:chgData name="Datta, Savari" userId="61c6d349-21ae-4aac-a985-8fe2668f0958" providerId="ADAL" clId="{4FB98C7A-BE32-4580-9E94-AAEBFCB90896}" dt="2023-01-18T23:49:45.974" v="465"/>
          <ac:spMkLst>
            <pc:docMk/>
            <pc:sldMk cId="0" sldId="318"/>
            <ac:spMk id="737" creationId="{00000000-0000-0000-0000-000000000000}"/>
          </ac:spMkLst>
        </pc:spChg>
      </pc:sldChg>
      <pc:sldChg chg="addSp modSp">
        <pc:chgData name="Datta, Savari" userId="61c6d349-21ae-4aac-a985-8fe2668f0958" providerId="ADAL" clId="{4FB98C7A-BE32-4580-9E94-AAEBFCB90896}" dt="2023-01-18T23:52:30.464" v="529"/>
        <pc:sldMkLst>
          <pc:docMk/>
          <pc:sldMk cId="0" sldId="319"/>
        </pc:sldMkLst>
        <pc:spChg chg="mod">
          <ac:chgData name="Datta, Savari" userId="61c6d349-21ae-4aac-a985-8fe2668f0958" providerId="ADAL" clId="{4FB98C7A-BE32-4580-9E94-AAEBFCB90896}" dt="2023-01-18T23:49:45.974" v="465"/>
          <ac:spMkLst>
            <pc:docMk/>
            <pc:sldMk cId="0" sldId="319"/>
            <ac:spMk id="742" creationId="{00000000-0000-0000-0000-000000000000}"/>
          </ac:spMkLst>
        </pc:spChg>
        <pc:spChg chg="mod">
          <ac:chgData name="Datta, Savari" userId="61c6d349-21ae-4aac-a985-8fe2668f0958" providerId="ADAL" clId="{4FB98C7A-BE32-4580-9E94-AAEBFCB90896}" dt="2023-01-18T23:49:45.974" v="465"/>
          <ac:spMkLst>
            <pc:docMk/>
            <pc:sldMk cId="0" sldId="319"/>
            <ac:spMk id="743" creationId="{00000000-0000-0000-0000-000000000000}"/>
          </ac:spMkLst>
        </pc:spChg>
        <pc:spChg chg="mod">
          <ac:chgData name="Datta, Savari" userId="61c6d349-21ae-4aac-a985-8fe2668f0958" providerId="ADAL" clId="{4FB98C7A-BE32-4580-9E94-AAEBFCB90896}" dt="2023-01-18T23:49:45.974" v="465"/>
          <ac:spMkLst>
            <pc:docMk/>
            <pc:sldMk cId="0" sldId="319"/>
            <ac:spMk id="747" creationId="{00000000-0000-0000-0000-000000000000}"/>
          </ac:spMkLst>
        </pc:spChg>
        <pc:picChg chg="add mod">
          <ac:chgData name="Datta, Savari" userId="61c6d349-21ae-4aac-a985-8fe2668f0958" providerId="ADAL" clId="{4FB98C7A-BE32-4580-9E94-AAEBFCB90896}" dt="2023-01-18T23:52:30.464" v="529"/>
          <ac:picMkLst>
            <pc:docMk/>
            <pc:sldMk cId="0" sldId="319"/>
            <ac:picMk id="2" creationId="{618DDAAA-F509-D890-471A-603D8E295039}"/>
          </ac:picMkLst>
        </pc:picChg>
      </pc:sldChg>
      <pc:sldChg chg="addSp modSp">
        <pc:chgData name="Datta, Savari" userId="61c6d349-21ae-4aac-a985-8fe2668f0958" providerId="ADAL" clId="{4FB98C7A-BE32-4580-9E94-AAEBFCB90896}" dt="2023-01-18T23:52:31.924" v="530"/>
        <pc:sldMkLst>
          <pc:docMk/>
          <pc:sldMk cId="0" sldId="320"/>
        </pc:sldMkLst>
        <pc:spChg chg="mod">
          <ac:chgData name="Datta, Savari" userId="61c6d349-21ae-4aac-a985-8fe2668f0958" providerId="ADAL" clId="{4FB98C7A-BE32-4580-9E94-AAEBFCB90896}" dt="2023-01-18T23:49:45.974" v="465"/>
          <ac:spMkLst>
            <pc:docMk/>
            <pc:sldMk cId="0" sldId="320"/>
            <ac:spMk id="753" creationId="{00000000-0000-0000-0000-000000000000}"/>
          </ac:spMkLst>
        </pc:spChg>
        <pc:spChg chg="mod">
          <ac:chgData name="Datta, Savari" userId="61c6d349-21ae-4aac-a985-8fe2668f0958" providerId="ADAL" clId="{4FB98C7A-BE32-4580-9E94-AAEBFCB90896}" dt="2023-01-18T23:49:45.974" v="465"/>
          <ac:spMkLst>
            <pc:docMk/>
            <pc:sldMk cId="0" sldId="320"/>
            <ac:spMk id="754" creationId="{00000000-0000-0000-0000-000000000000}"/>
          </ac:spMkLst>
        </pc:spChg>
        <pc:spChg chg="mod">
          <ac:chgData name="Datta, Savari" userId="61c6d349-21ae-4aac-a985-8fe2668f0958" providerId="ADAL" clId="{4FB98C7A-BE32-4580-9E94-AAEBFCB90896}" dt="2023-01-18T23:49:45.974" v="465"/>
          <ac:spMkLst>
            <pc:docMk/>
            <pc:sldMk cId="0" sldId="320"/>
            <ac:spMk id="755" creationId="{00000000-0000-0000-0000-000000000000}"/>
          </ac:spMkLst>
        </pc:spChg>
        <pc:spChg chg="mod">
          <ac:chgData name="Datta, Savari" userId="61c6d349-21ae-4aac-a985-8fe2668f0958" providerId="ADAL" clId="{4FB98C7A-BE32-4580-9E94-AAEBFCB90896}" dt="2023-01-18T23:49:45.974" v="465"/>
          <ac:spMkLst>
            <pc:docMk/>
            <pc:sldMk cId="0" sldId="320"/>
            <ac:spMk id="756" creationId="{00000000-0000-0000-0000-000000000000}"/>
          </ac:spMkLst>
        </pc:spChg>
        <pc:picChg chg="add mod">
          <ac:chgData name="Datta, Savari" userId="61c6d349-21ae-4aac-a985-8fe2668f0958" providerId="ADAL" clId="{4FB98C7A-BE32-4580-9E94-AAEBFCB90896}" dt="2023-01-18T23:52:31.924" v="530"/>
          <ac:picMkLst>
            <pc:docMk/>
            <pc:sldMk cId="0" sldId="320"/>
            <ac:picMk id="2" creationId="{26D2DF8B-94BA-B45B-CBE1-52432E388105}"/>
          </ac:picMkLst>
        </pc:picChg>
      </pc:sldChg>
      <pc:sldChg chg="addSp modSp">
        <pc:chgData name="Datta, Savari" userId="61c6d349-21ae-4aac-a985-8fe2668f0958" providerId="ADAL" clId="{4FB98C7A-BE32-4580-9E94-AAEBFCB90896}" dt="2023-01-18T23:52:33.450" v="531"/>
        <pc:sldMkLst>
          <pc:docMk/>
          <pc:sldMk cId="0" sldId="321"/>
        </pc:sldMkLst>
        <pc:spChg chg="mod">
          <ac:chgData name="Datta, Savari" userId="61c6d349-21ae-4aac-a985-8fe2668f0958" providerId="ADAL" clId="{4FB98C7A-BE32-4580-9E94-AAEBFCB90896}" dt="2023-01-18T23:49:45.974" v="465"/>
          <ac:spMkLst>
            <pc:docMk/>
            <pc:sldMk cId="0" sldId="321"/>
            <ac:spMk id="763" creationId="{00000000-0000-0000-0000-000000000000}"/>
          </ac:spMkLst>
        </pc:spChg>
        <pc:spChg chg="mod">
          <ac:chgData name="Datta, Savari" userId="61c6d349-21ae-4aac-a985-8fe2668f0958" providerId="ADAL" clId="{4FB98C7A-BE32-4580-9E94-AAEBFCB90896}" dt="2023-01-18T23:49:45.974" v="465"/>
          <ac:spMkLst>
            <pc:docMk/>
            <pc:sldMk cId="0" sldId="321"/>
            <ac:spMk id="764" creationId="{00000000-0000-0000-0000-000000000000}"/>
          </ac:spMkLst>
        </pc:spChg>
        <pc:spChg chg="mod">
          <ac:chgData name="Datta, Savari" userId="61c6d349-21ae-4aac-a985-8fe2668f0958" providerId="ADAL" clId="{4FB98C7A-BE32-4580-9E94-AAEBFCB90896}" dt="2023-01-18T23:49:45.974" v="465"/>
          <ac:spMkLst>
            <pc:docMk/>
            <pc:sldMk cId="0" sldId="321"/>
            <ac:spMk id="765" creationId="{00000000-0000-0000-0000-000000000000}"/>
          </ac:spMkLst>
        </pc:spChg>
        <pc:spChg chg="mod">
          <ac:chgData name="Datta, Savari" userId="61c6d349-21ae-4aac-a985-8fe2668f0958" providerId="ADAL" clId="{4FB98C7A-BE32-4580-9E94-AAEBFCB90896}" dt="2023-01-18T23:49:45.974" v="465"/>
          <ac:spMkLst>
            <pc:docMk/>
            <pc:sldMk cId="0" sldId="321"/>
            <ac:spMk id="766" creationId="{00000000-0000-0000-0000-000000000000}"/>
          </ac:spMkLst>
        </pc:spChg>
        <pc:picChg chg="add mod">
          <ac:chgData name="Datta, Savari" userId="61c6d349-21ae-4aac-a985-8fe2668f0958" providerId="ADAL" clId="{4FB98C7A-BE32-4580-9E94-AAEBFCB90896}" dt="2023-01-18T23:52:33.450" v="531"/>
          <ac:picMkLst>
            <pc:docMk/>
            <pc:sldMk cId="0" sldId="321"/>
            <ac:picMk id="2" creationId="{4A8E2256-4CC3-E827-35C7-59C48B9AA0CB}"/>
          </ac:picMkLst>
        </pc:picChg>
      </pc:sldChg>
      <pc:sldChg chg="addSp modSp">
        <pc:chgData name="Datta, Savari" userId="61c6d349-21ae-4aac-a985-8fe2668f0958" providerId="ADAL" clId="{4FB98C7A-BE32-4580-9E94-AAEBFCB90896}" dt="2023-01-18T23:52:34.837" v="532"/>
        <pc:sldMkLst>
          <pc:docMk/>
          <pc:sldMk cId="0" sldId="322"/>
        </pc:sldMkLst>
        <pc:spChg chg="mod">
          <ac:chgData name="Datta, Savari" userId="61c6d349-21ae-4aac-a985-8fe2668f0958" providerId="ADAL" clId="{4FB98C7A-BE32-4580-9E94-AAEBFCB90896}" dt="2023-01-18T23:49:45.974" v="465"/>
          <ac:spMkLst>
            <pc:docMk/>
            <pc:sldMk cId="0" sldId="322"/>
            <ac:spMk id="773" creationId="{00000000-0000-0000-0000-000000000000}"/>
          </ac:spMkLst>
        </pc:spChg>
        <pc:spChg chg="mod">
          <ac:chgData name="Datta, Savari" userId="61c6d349-21ae-4aac-a985-8fe2668f0958" providerId="ADAL" clId="{4FB98C7A-BE32-4580-9E94-AAEBFCB90896}" dt="2023-01-18T23:49:45.974" v="465"/>
          <ac:spMkLst>
            <pc:docMk/>
            <pc:sldMk cId="0" sldId="322"/>
            <ac:spMk id="774" creationId="{00000000-0000-0000-0000-000000000000}"/>
          </ac:spMkLst>
        </pc:spChg>
        <pc:spChg chg="mod">
          <ac:chgData name="Datta, Savari" userId="61c6d349-21ae-4aac-a985-8fe2668f0958" providerId="ADAL" clId="{4FB98C7A-BE32-4580-9E94-AAEBFCB90896}" dt="2023-01-18T23:49:45.974" v="465"/>
          <ac:spMkLst>
            <pc:docMk/>
            <pc:sldMk cId="0" sldId="322"/>
            <ac:spMk id="775" creationId="{00000000-0000-0000-0000-000000000000}"/>
          </ac:spMkLst>
        </pc:spChg>
        <pc:spChg chg="mod">
          <ac:chgData name="Datta, Savari" userId="61c6d349-21ae-4aac-a985-8fe2668f0958" providerId="ADAL" clId="{4FB98C7A-BE32-4580-9E94-AAEBFCB90896}" dt="2023-01-18T23:49:45.974" v="465"/>
          <ac:spMkLst>
            <pc:docMk/>
            <pc:sldMk cId="0" sldId="322"/>
            <ac:spMk id="776" creationId="{00000000-0000-0000-0000-000000000000}"/>
          </ac:spMkLst>
        </pc:spChg>
        <pc:picChg chg="add mod">
          <ac:chgData name="Datta, Savari" userId="61c6d349-21ae-4aac-a985-8fe2668f0958" providerId="ADAL" clId="{4FB98C7A-BE32-4580-9E94-AAEBFCB90896}" dt="2023-01-18T23:52:34.837" v="532"/>
          <ac:picMkLst>
            <pc:docMk/>
            <pc:sldMk cId="0" sldId="322"/>
            <ac:picMk id="2" creationId="{F1207BCC-AD3E-8949-50C3-DD5F043FEE79}"/>
          </ac:picMkLst>
        </pc:picChg>
      </pc:sldChg>
      <pc:sldChg chg="addSp modSp">
        <pc:chgData name="Datta, Savari" userId="61c6d349-21ae-4aac-a985-8fe2668f0958" providerId="ADAL" clId="{4FB98C7A-BE32-4580-9E94-AAEBFCB90896}" dt="2023-01-18T23:52:35.696" v="533"/>
        <pc:sldMkLst>
          <pc:docMk/>
          <pc:sldMk cId="0" sldId="323"/>
        </pc:sldMkLst>
        <pc:spChg chg="mod">
          <ac:chgData name="Datta, Savari" userId="61c6d349-21ae-4aac-a985-8fe2668f0958" providerId="ADAL" clId="{4FB98C7A-BE32-4580-9E94-AAEBFCB90896}" dt="2023-01-18T23:49:45.974" v="465"/>
          <ac:spMkLst>
            <pc:docMk/>
            <pc:sldMk cId="0" sldId="323"/>
            <ac:spMk id="783" creationId="{00000000-0000-0000-0000-000000000000}"/>
          </ac:spMkLst>
        </pc:spChg>
        <pc:spChg chg="mod">
          <ac:chgData name="Datta, Savari" userId="61c6d349-21ae-4aac-a985-8fe2668f0958" providerId="ADAL" clId="{4FB98C7A-BE32-4580-9E94-AAEBFCB90896}" dt="2023-01-18T23:49:45.974" v="465"/>
          <ac:spMkLst>
            <pc:docMk/>
            <pc:sldMk cId="0" sldId="323"/>
            <ac:spMk id="784" creationId="{00000000-0000-0000-0000-000000000000}"/>
          </ac:spMkLst>
        </pc:spChg>
        <pc:spChg chg="mod">
          <ac:chgData name="Datta, Savari" userId="61c6d349-21ae-4aac-a985-8fe2668f0958" providerId="ADAL" clId="{4FB98C7A-BE32-4580-9E94-AAEBFCB90896}" dt="2023-01-18T23:49:45.974" v="465"/>
          <ac:spMkLst>
            <pc:docMk/>
            <pc:sldMk cId="0" sldId="323"/>
            <ac:spMk id="785" creationId="{00000000-0000-0000-0000-000000000000}"/>
          </ac:spMkLst>
        </pc:spChg>
        <pc:spChg chg="mod">
          <ac:chgData name="Datta, Savari" userId="61c6d349-21ae-4aac-a985-8fe2668f0958" providerId="ADAL" clId="{4FB98C7A-BE32-4580-9E94-AAEBFCB90896}" dt="2023-01-18T23:49:45.974" v="465"/>
          <ac:spMkLst>
            <pc:docMk/>
            <pc:sldMk cId="0" sldId="323"/>
            <ac:spMk id="786" creationId="{00000000-0000-0000-0000-000000000000}"/>
          </ac:spMkLst>
        </pc:spChg>
        <pc:picChg chg="add mod">
          <ac:chgData name="Datta, Savari" userId="61c6d349-21ae-4aac-a985-8fe2668f0958" providerId="ADAL" clId="{4FB98C7A-BE32-4580-9E94-AAEBFCB90896}" dt="2023-01-18T23:52:35.696" v="533"/>
          <ac:picMkLst>
            <pc:docMk/>
            <pc:sldMk cId="0" sldId="323"/>
            <ac:picMk id="2" creationId="{0601DE61-7663-B7A9-A5CC-7FE984F52506}"/>
          </ac:picMkLst>
        </pc:picChg>
      </pc:sldChg>
      <pc:sldChg chg="modSp">
        <pc:chgData name="Datta, Savari" userId="61c6d349-21ae-4aac-a985-8fe2668f0958" providerId="ADAL" clId="{4FB98C7A-BE32-4580-9E94-AAEBFCB90896}" dt="2023-01-18T23:49:45.974" v="465"/>
        <pc:sldMkLst>
          <pc:docMk/>
          <pc:sldMk cId="0" sldId="324"/>
        </pc:sldMkLst>
        <pc:spChg chg="mod">
          <ac:chgData name="Datta, Savari" userId="61c6d349-21ae-4aac-a985-8fe2668f0958" providerId="ADAL" clId="{4FB98C7A-BE32-4580-9E94-AAEBFCB90896}" dt="2023-01-18T23:49:45.974" v="465"/>
          <ac:spMkLst>
            <pc:docMk/>
            <pc:sldMk cId="0" sldId="324"/>
            <ac:spMk id="792" creationId="{00000000-0000-0000-0000-000000000000}"/>
          </ac:spMkLst>
        </pc:spChg>
        <pc:spChg chg="mod">
          <ac:chgData name="Datta, Savari" userId="61c6d349-21ae-4aac-a985-8fe2668f0958" providerId="ADAL" clId="{4FB98C7A-BE32-4580-9E94-AAEBFCB90896}" dt="2023-01-18T23:49:45.974" v="465"/>
          <ac:spMkLst>
            <pc:docMk/>
            <pc:sldMk cId="0" sldId="324"/>
            <ac:spMk id="793" creationId="{00000000-0000-0000-0000-000000000000}"/>
          </ac:spMkLst>
        </pc:spChg>
        <pc:spChg chg="mod">
          <ac:chgData name="Datta, Savari" userId="61c6d349-21ae-4aac-a985-8fe2668f0958" providerId="ADAL" clId="{4FB98C7A-BE32-4580-9E94-AAEBFCB90896}" dt="2023-01-18T23:49:45.974" v="465"/>
          <ac:spMkLst>
            <pc:docMk/>
            <pc:sldMk cId="0" sldId="324"/>
            <ac:spMk id="794" creationId="{00000000-0000-0000-0000-000000000000}"/>
          </ac:spMkLst>
        </pc:spChg>
        <pc:spChg chg="mod">
          <ac:chgData name="Datta, Savari" userId="61c6d349-21ae-4aac-a985-8fe2668f0958" providerId="ADAL" clId="{4FB98C7A-BE32-4580-9E94-AAEBFCB90896}" dt="2023-01-18T23:49:45.974" v="465"/>
          <ac:spMkLst>
            <pc:docMk/>
            <pc:sldMk cId="0" sldId="324"/>
            <ac:spMk id="795" creationId="{00000000-0000-0000-0000-000000000000}"/>
          </ac:spMkLst>
        </pc:spChg>
      </pc:sldChg>
      <pc:sldChg chg="addSp modSp">
        <pc:chgData name="Datta, Savari" userId="61c6d349-21ae-4aac-a985-8fe2668f0958" providerId="ADAL" clId="{4FB98C7A-BE32-4580-9E94-AAEBFCB90896}" dt="2023-01-18T23:52:37.123" v="534"/>
        <pc:sldMkLst>
          <pc:docMk/>
          <pc:sldMk cId="0" sldId="325"/>
        </pc:sldMkLst>
        <pc:spChg chg="mod">
          <ac:chgData name="Datta, Savari" userId="61c6d349-21ae-4aac-a985-8fe2668f0958" providerId="ADAL" clId="{4FB98C7A-BE32-4580-9E94-AAEBFCB90896}" dt="2023-01-18T23:49:45.974" v="465"/>
          <ac:spMkLst>
            <pc:docMk/>
            <pc:sldMk cId="0" sldId="325"/>
            <ac:spMk id="800" creationId="{00000000-0000-0000-0000-000000000000}"/>
          </ac:spMkLst>
        </pc:spChg>
        <pc:spChg chg="mod">
          <ac:chgData name="Datta, Savari" userId="61c6d349-21ae-4aac-a985-8fe2668f0958" providerId="ADAL" clId="{4FB98C7A-BE32-4580-9E94-AAEBFCB90896}" dt="2023-01-18T23:49:45.974" v="465"/>
          <ac:spMkLst>
            <pc:docMk/>
            <pc:sldMk cId="0" sldId="325"/>
            <ac:spMk id="801" creationId="{00000000-0000-0000-0000-000000000000}"/>
          </ac:spMkLst>
        </pc:spChg>
        <pc:spChg chg="mod">
          <ac:chgData name="Datta, Savari" userId="61c6d349-21ae-4aac-a985-8fe2668f0958" providerId="ADAL" clId="{4FB98C7A-BE32-4580-9E94-AAEBFCB90896}" dt="2023-01-18T23:49:45.974" v="465"/>
          <ac:spMkLst>
            <pc:docMk/>
            <pc:sldMk cId="0" sldId="325"/>
            <ac:spMk id="802" creationId="{00000000-0000-0000-0000-000000000000}"/>
          </ac:spMkLst>
        </pc:spChg>
        <pc:spChg chg="mod">
          <ac:chgData name="Datta, Savari" userId="61c6d349-21ae-4aac-a985-8fe2668f0958" providerId="ADAL" clId="{4FB98C7A-BE32-4580-9E94-AAEBFCB90896}" dt="2023-01-18T23:49:45.974" v="465"/>
          <ac:spMkLst>
            <pc:docMk/>
            <pc:sldMk cId="0" sldId="325"/>
            <ac:spMk id="803" creationId="{00000000-0000-0000-0000-000000000000}"/>
          </ac:spMkLst>
        </pc:spChg>
        <pc:picChg chg="add mod">
          <ac:chgData name="Datta, Savari" userId="61c6d349-21ae-4aac-a985-8fe2668f0958" providerId="ADAL" clId="{4FB98C7A-BE32-4580-9E94-AAEBFCB90896}" dt="2023-01-18T23:52:37.123" v="534"/>
          <ac:picMkLst>
            <pc:docMk/>
            <pc:sldMk cId="0" sldId="325"/>
            <ac:picMk id="2" creationId="{39814832-53A6-EC83-28E8-7FFE4E7CAB04}"/>
          </ac:picMkLst>
        </pc:picChg>
      </pc:sldChg>
      <pc:sldChg chg="addSp modSp">
        <pc:chgData name="Datta, Savari" userId="61c6d349-21ae-4aac-a985-8fe2668f0958" providerId="ADAL" clId="{4FB98C7A-BE32-4580-9E94-AAEBFCB90896}" dt="2023-01-18T23:52:38.439" v="535"/>
        <pc:sldMkLst>
          <pc:docMk/>
          <pc:sldMk cId="0" sldId="326"/>
        </pc:sldMkLst>
        <pc:spChg chg="mod">
          <ac:chgData name="Datta, Savari" userId="61c6d349-21ae-4aac-a985-8fe2668f0958" providerId="ADAL" clId="{4FB98C7A-BE32-4580-9E94-AAEBFCB90896}" dt="2023-01-18T23:49:45.974" v="465"/>
          <ac:spMkLst>
            <pc:docMk/>
            <pc:sldMk cId="0" sldId="326"/>
            <ac:spMk id="809" creationId="{00000000-0000-0000-0000-000000000000}"/>
          </ac:spMkLst>
        </pc:spChg>
        <pc:spChg chg="mod">
          <ac:chgData name="Datta, Savari" userId="61c6d349-21ae-4aac-a985-8fe2668f0958" providerId="ADAL" clId="{4FB98C7A-BE32-4580-9E94-AAEBFCB90896}" dt="2023-01-18T23:49:45.974" v="465"/>
          <ac:spMkLst>
            <pc:docMk/>
            <pc:sldMk cId="0" sldId="326"/>
            <ac:spMk id="810" creationId="{00000000-0000-0000-0000-000000000000}"/>
          </ac:spMkLst>
        </pc:spChg>
        <pc:spChg chg="mod">
          <ac:chgData name="Datta, Savari" userId="61c6d349-21ae-4aac-a985-8fe2668f0958" providerId="ADAL" clId="{4FB98C7A-BE32-4580-9E94-AAEBFCB90896}" dt="2023-01-18T23:49:45.974" v="465"/>
          <ac:spMkLst>
            <pc:docMk/>
            <pc:sldMk cId="0" sldId="326"/>
            <ac:spMk id="811" creationId="{00000000-0000-0000-0000-000000000000}"/>
          </ac:spMkLst>
        </pc:spChg>
        <pc:spChg chg="mod">
          <ac:chgData name="Datta, Savari" userId="61c6d349-21ae-4aac-a985-8fe2668f0958" providerId="ADAL" clId="{4FB98C7A-BE32-4580-9E94-AAEBFCB90896}" dt="2023-01-18T23:49:45.974" v="465"/>
          <ac:spMkLst>
            <pc:docMk/>
            <pc:sldMk cId="0" sldId="326"/>
            <ac:spMk id="812" creationId="{00000000-0000-0000-0000-000000000000}"/>
          </ac:spMkLst>
        </pc:spChg>
        <pc:picChg chg="add mod">
          <ac:chgData name="Datta, Savari" userId="61c6d349-21ae-4aac-a985-8fe2668f0958" providerId="ADAL" clId="{4FB98C7A-BE32-4580-9E94-AAEBFCB90896}" dt="2023-01-18T23:52:38.439" v="535"/>
          <ac:picMkLst>
            <pc:docMk/>
            <pc:sldMk cId="0" sldId="326"/>
            <ac:picMk id="2" creationId="{DB6B63B9-4124-BA6B-DF29-A547938AE60E}"/>
          </ac:picMkLst>
        </pc:picChg>
      </pc:sldChg>
      <pc:sldChg chg="addSp modSp">
        <pc:chgData name="Datta, Savari" userId="61c6d349-21ae-4aac-a985-8fe2668f0958" providerId="ADAL" clId="{4FB98C7A-BE32-4580-9E94-AAEBFCB90896}" dt="2023-01-18T23:52:40.051" v="536"/>
        <pc:sldMkLst>
          <pc:docMk/>
          <pc:sldMk cId="0" sldId="327"/>
        </pc:sldMkLst>
        <pc:spChg chg="mod">
          <ac:chgData name="Datta, Savari" userId="61c6d349-21ae-4aac-a985-8fe2668f0958" providerId="ADAL" clId="{4FB98C7A-BE32-4580-9E94-AAEBFCB90896}" dt="2023-01-18T23:49:45.974" v="465"/>
          <ac:spMkLst>
            <pc:docMk/>
            <pc:sldMk cId="0" sldId="327"/>
            <ac:spMk id="818" creationId="{00000000-0000-0000-0000-000000000000}"/>
          </ac:spMkLst>
        </pc:spChg>
        <pc:spChg chg="mod">
          <ac:chgData name="Datta, Savari" userId="61c6d349-21ae-4aac-a985-8fe2668f0958" providerId="ADAL" clId="{4FB98C7A-BE32-4580-9E94-AAEBFCB90896}" dt="2023-01-18T23:49:45.974" v="465"/>
          <ac:spMkLst>
            <pc:docMk/>
            <pc:sldMk cId="0" sldId="327"/>
            <ac:spMk id="819" creationId="{00000000-0000-0000-0000-000000000000}"/>
          </ac:spMkLst>
        </pc:spChg>
        <pc:spChg chg="mod">
          <ac:chgData name="Datta, Savari" userId="61c6d349-21ae-4aac-a985-8fe2668f0958" providerId="ADAL" clId="{4FB98C7A-BE32-4580-9E94-AAEBFCB90896}" dt="2023-01-18T23:49:45.974" v="465"/>
          <ac:spMkLst>
            <pc:docMk/>
            <pc:sldMk cId="0" sldId="327"/>
            <ac:spMk id="820" creationId="{00000000-0000-0000-0000-000000000000}"/>
          </ac:spMkLst>
        </pc:spChg>
        <pc:spChg chg="mod">
          <ac:chgData name="Datta, Savari" userId="61c6d349-21ae-4aac-a985-8fe2668f0958" providerId="ADAL" clId="{4FB98C7A-BE32-4580-9E94-AAEBFCB90896}" dt="2023-01-18T23:49:45.974" v="465"/>
          <ac:spMkLst>
            <pc:docMk/>
            <pc:sldMk cId="0" sldId="327"/>
            <ac:spMk id="821" creationId="{00000000-0000-0000-0000-000000000000}"/>
          </ac:spMkLst>
        </pc:spChg>
        <pc:picChg chg="add mod">
          <ac:chgData name="Datta, Savari" userId="61c6d349-21ae-4aac-a985-8fe2668f0958" providerId="ADAL" clId="{4FB98C7A-BE32-4580-9E94-AAEBFCB90896}" dt="2023-01-18T23:52:40.051" v="536"/>
          <ac:picMkLst>
            <pc:docMk/>
            <pc:sldMk cId="0" sldId="327"/>
            <ac:picMk id="2" creationId="{EDFE1EE7-ACC9-6956-94F3-0DA842EDBA57}"/>
          </ac:picMkLst>
        </pc:picChg>
      </pc:sldChg>
      <pc:sldChg chg="delSp modSp mod">
        <pc:chgData name="Datta, Savari" userId="61c6d349-21ae-4aac-a985-8fe2668f0958" providerId="ADAL" clId="{4FB98C7A-BE32-4580-9E94-AAEBFCB90896}" dt="2023-01-31T19:58:38.965" v="2454" actId="478"/>
        <pc:sldMkLst>
          <pc:docMk/>
          <pc:sldMk cId="0" sldId="328"/>
        </pc:sldMkLst>
        <pc:spChg chg="mod">
          <ac:chgData name="Datta, Savari" userId="61c6d349-21ae-4aac-a985-8fe2668f0958" providerId="ADAL" clId="{4FB98C7A-BE32-4580-9E94-AAEBFCB90896}" dt="2023-01-18T23:49:45.974" v="465"/>
          <ac:spMkLst>
            <pc:docMk/>
            <pc:sldMk cId="0" sldId="328"/>
            <ac:spMk id="827" creationId="{00000000-0000-0000-0000-000000000000}"/>
          </ac:spMkLst>
        </pc:spChg>
        <pc:spChg chg="mod">
          <ac:chgData name="Datta, Savari" userId="61c6d349-21ae-4aac-a985-8fe2668f0958" providerId="ADAL" clId="{4FB98C7A-BE32-4580-9E94-AAEBFCB90896}" dt="2023-01-18T23:49:45.974" v="465"/>
          <ac:spMkLst>
            <pc:docMk/>
            <pc:sldMk cId="0" sldId="328"/>
            <ac:spMk id="828" creationId="{00000000-0000-0000-0000-000000000000}"/>
          </ac:spMkLst>
        </pc:spChg>
        <pc:spChg chg="mod">
          <ac:chgData name="Datta, Savari" userId="61c6d349-21ae-4aac-a985-8fe2668f0958" providerId="ADAL" clId="{4FB98C7A-BE32-4580-9E94-AAEBFCB90896}" dt="2023-01-18T23:49:45.974" v="465"/>
          <ac:spMkLst>
            <pc:docMk/>
            <pc:sldMk cId="0" sldId="328"/>
            <ac:spMk id="829" creationId="{00000000-0000-0000-0000-000000000000}"/>
          </ac:spMkLst>
        </pc:spChg>
        <pc:spChg chg="mod">
          <ac:chgData name="Datta, Savari" userId="61c6d349-21ae-4aac-a985-8fe2668f0958" providerId="ADAL" clId="{4FB98C7A-BE32-4580-9E94-AAEBFCB90896}" dt="2023-01-18T23:49:45.974" v="465"/>
          <ac:spMkLst>
            <pc:docMk/>
            <pc:sldMk cId="0" sldId="328"/>
            <ac:spMk id="830" creationId="{00000000-0000-0000-0000-000000000000}"/>
          </ac:spMkLst>
        </pc:spChg>
        <pc:spChg chg="del">
          <ac:chgData name="Datta, Savari" userId="61c6d349-21ae-4aac-a985-8fe2668f0958" providerId="ADAL" clId="{4FB98C7A-BE32-4580-9E94-AAEBFCB90896}" dt="2023-01-31T19:58:38.965" v="2454" actId="478"/>
          <ac:spMkLst>
            <pc:docMk/>
            <pc:sldMk cId="0" sldId="328"/>
            <ac:spMk id="831" creationId="{00000000-0000-0000-0000-000000000000}"/>
          </ac:spMkLst>
        </pc:spChg>
      </pc:sldChg>
      <pc:sldChg chg="addSp modSp mod">
        <pc:chgData name="Datta, Savari" userId="61c6d349-21ae-4aac-a985-8fe2668f0958" providerId="ADAL" clId="{4FB98C7A-BE32-4580-9E94-AAEBFCB90896}" dt="2023-01-31T20:26:13.834" v="2964" actId="20577"/>
        <pc:sldMkLst>
          <pc:docMk/>
          <pc:sldMk cId="0" sldId="329"/>
        </pc:sldMkLst>
        <pc:spChg chg="mod">
          <ac:chgData name="Datta, Savari" userId="61c6d349-21ae-4aac-a985-8fe2668f0958" providerId="ADAL" clId="{4FB98C7A-BE32-4580-9E94-AAEBFCB90896}" dt="2023-01-18T23:49:45.974" v="465"/>
          <ac:spMkLst>
            <pc:docMk/>
            <pc:sldMk cId="0" sldId="329"/>
            <ac:spMk id="836" creationId="{00000000-0000-0000-0000-000000000000}"/>
          </ac:spMkLst>
        </pc:spChg>
        <pc:spChg chg="mod">
          <ac:chgData name="Datta, Savari" userId="61c6d349-21ae-4aac-a985-8fe2668f0958" providerId="ADAL" clId="{4FB98C7A-BE32-4580-9E94-AAEBFCB90896}" dt="2023-01-19T00:17:02.790" v="1141" actId="114"/>
          <ac:spMkLst>
            <pc:docMk/>
            <pc:sldMk cId="0" sldId="329"/>
            <ac:spMk id="837" creationId="{00000000-0000-0000-0000-000000000000}"/>
          </ac:spMkLst>
        </pc:spChg>
        <pc:spChg chg="mod">
          <ac:chgData name="Datta, Savari" userId="61c6d349-21ae-4aac-a985-8fe2668f0958" providerId="ADAL" clId="{4FB98C7A-BE32-4580-9E94-AAEBFCB90896}" dt="2023-01-18T23:49:45.974" v="465"/>
          <ac:spMkLst>
            <pc:docMk/>
            <pc:sldMk cId="0" sldId="329"/>
            <ac:spMk id="838" creationId="{00000000-0000-0000-0000-000000000000}"/>
          </ac:spMkLst>
        </pc:spChg>
        <pc:spChg chg="mod">
          <ac:chgData name="Datta, Savari" userId="61c6d349-21ae-4aac-a985-8fe2668f0958" providerId="ADAL" clId="{4FB98C7A-BE32-4580-9E94-AAEBFCB90896}" dt="2023-01-18T23:49:45.974" v="465"/>
          <ac:spMkLst>
            <pc:docMk/>
            <pc:sldMk cId="0" sldId="329"/>
            <ac:spMk id="839" creationId="{00000000-0000-0000-0000-000000000000}"/>
          </ac:spMkLst>
        </pc:spChg>
        <pc:graphicFrameChg chg="add mod modGraphic">
          <ac:chgData name="Datta, Savari" userId="61c6d349-21ae-4aac-a985-8fe2668f0958" providerId="ADAL" clId="{4FB98C7A-BE32-4580-9E94-AAEBFCB90896}" dt="2023-01-31T20:26:13.834" v="2964" actId="20577"/>
          <ac:graphicFrameMkLst>
            <pc:docMk/>
            <pc:sldMk cId="0" sldId="329"/>
            <ac:graphicFrameMk id="3" creationId="{E8614AC1-98FB-0421-10CA-784FE826623C}"/>
          </ac:graphicFrameMkLst>
        </pc:graphicFrameChg>
        <pc:picChg chg="add mod">
          <ac:chgData name="Datta, Savari" userId="61c6d349-21ae-4aac-a985-8fe2668f0958" providerId="ADAL" clId="{4FB98C7A-BE32-4580-9E94-AAEBFCB90896}" dt="2023-01-18T23:52:41.474" v="537"/>
          <ac:picMkLst>
            <pc:docMk/>
            <pc:sldMk cId="0" sldId="329"/>
            <ac:picMk id="2" creationId="{9321E932-5BA7-9D89-58DE-2FE976CB557F}"/>
          </ac:picMkLst>
        </pc:picChg>
      </pc:sldChg>
      <pc:sldChg chg="addSp delSp modSp mod">
        <pc:chgData name="Datta, Savari" userId="61c6d349-21ae-4aac-a985-8fe2668f0958" providerId="ADAL" clId="{4FB98C7A-BE32-4580-9E94-AAEBFCB90896}" dt="2023-01-31T20:06:02.117" v="2458" actId="207"/>
        <pc:sldMkLst>
          <pc:docMk/>
          <pc:sldMk cId="0" sldId="330"/>
        </pc:sldMkLst>
        <pc:spChg chg="add del mod">
          <ac:chgData name="Datta, Savari" userId="61c6d349-21ae-4aac-a985-8fe2668f0958" providerId="ADAL" clId="{4FB98C7A-BE32-4580-9E94-AAEBFCB90896}" dt="2023-01-19T00:17:58.929" v="1145" actId="478"/>
          <ac:spMkLst>
            <pc:docMk/>
            <pc:sldMk cId="0" sldId="330"/>
            <ac:spMk id="4" creationId="{6AD90587-D96B-1DBB-E4CF-92C5F3431FFE}"/>
          </ac:spMkLst>
        </pc:spChg>
        <pc:spChg chg="mod">
          <ac:chgData name="Datta, Savari" userId="61c6d349-21ae-4aac-a985-8fe2668f0958" providerId="ADAL" clId="{4FB98C7A-BE32-4580-9E94-AAEBFCB90896}" dt="2023-01-19T00:23:02.035" v="1277" actId="20577"/>
          <ac:spMkLst>
            <pc:docMk/>
            <pc:sldMk cId="0" sldId="330"/>
            <ac:spMk id="846" creationId="{00000000-0000-0000-0000-000000000000}"/>
          </ac:spMkLst>
        </pc:spChg>
        <pc:spChg chg="del mod">
          <ac:chgData name="Datta, Savari" userId="61c6d349-21ae-4aac-a985-8fe2668f0958" providerId="ADAL" clId="{4FB98C7A-BE32-4580-9E94-AAEBFCB90896}" dt="2023-01-19T00:17:55.984" v="1144" actId="478"/>
          <ac:spMkLst>
            <pc:docMk/>
            <pc:sldMk cId="0" sldId="330"/>
            <ac:spMk id="847" creationId="{00000000-0000-0000-0000-000000000000}"/>
          </ac:spMkLst>
        </pc:spChg>
        <pc:spChg chg="mod">
          <ac:chgData name="Datta, Savari" userId="61c6d349-21ae-4aac-a985-8fe2668f0958" providerId="ADAL" clId="{4FB98C7A-BE32-4580-9E94-AAEBFCB90896}" dt="2023-01-18T23:49:45.974" v="465"/>
          <ac:spMkLst>
            <pc:docMk/>
            <pc:sldMk cId="0" sldId="330"/>
            <ac:spMk id="848" creationId="{00000000-0000-0000-0000-000000000000}"/>
          </ac:spMkLst>
        </pc:spChg>
        <pc:spChg chg="mod">
          <ac:chgData name="Datta, Savari" userId="61c6d349-21ae-4aac-a985-8fe2668f0958" providerId="ADAL" clId="{4FB98C7A-BE32-4580-9E94-AAEBFCB90896}" dt="2023-01-18T23:49:45.974" v="465"/>
          <ac:spMkLst>
            <pc:docMk/>
            <pc:sldMk cId="0" sldId="330"/>
            <ac:spMk id="849" creationId="{00000000-0000-0000-0000-000000000000}"/>
          </ac:spMkLst>
        </pc:spChg>
        <pc:spChg chg="del">
          <ac:chgData name="Datta, Savari" userId="61c6d349-21ae-4aac-a985-8fe2668f0958" providerId="ADAL" clId="{4FB98C7A-BE32-4580-9E94-AAEBFCB90896}" dt="2023-01-19T00:17:48.694" v="1142" actId="478"/>
          <ac:spMkLst>
            <pc:docMk/>
            <pc:sldMk cId="0" sldId="330"/>
            <ac:spMk id="851" creationId="{00000000-0000-0000-0000-000000000000}"/>
          </ac:spMkLst>
        </pc:spChg>
        <pc:graphicFrameChg chg="add mod modGraphic">
          <ac:chgData name="Datta, Savari" userId="61c6d349-21ae-4aac-a985-8fe2668f0958" providerId="ADAL" clId="{4FB98C7A-BE32-4580-9E94-AAEBFCB90896}" dt="2023-01-31T20:06:02.117" v="2458" actId="207"/>
          <ac:graphicFrameMkLst>
            <pc:docMk/>
            <pc:sldMk cId="0" sldId="330"/>
            <ac:graphicFrameMk id="5" creationId="{76F771C4-E896-3B12-41B9-374828641E22}"/>
          </ac:graphicFrameMkLst>
        </pc:graphicFrameChg>
        <pc:graphicFrameChg chg="del">
          <ac:chgData name="Datta, Savari" userId="61c6d349-21ae-4aac-a985-8fe2668f0958" providerId="ADAL" clId="{4FB98C7A-BE32-4580-9E94-AAEBFCB90896}" dt="2023-01-19T00:17:52.809" v="1143" actId="478"/>
          <ac:graphicFrameMkLst>
            <pc:docMk/>
            <pc:sldMk cId="0" sldId="330"/>
            <ac:graphicFrameMk id="850" creationId="{00000000-0000-0000-0000-000000000000}"/>
          </ac:graphicFrameMkLst>
        </pc:graphicFrameChg>
        <pc:picChg chg="add mod">
          <ac:chgData name="Datta, Savari" userId="61c6d349-21ae-4aac-a985-8fe2668f0958" providerId="ADAL" clId="{4FB98C7A-BE32-4580-9E94-AAEBFCB90896}" dt="2023-01-19T00:22:47.745" v="1274" actId="1076"/>
          <ac:picMkLst>
            <pc:docMk/>
            <pc:sldMk cId="0" sldId="330"/>
            <ac:picMk id="2" creationId="{F3739A61-D96B-4539-19FB-3EDFF103EA30}"/>
          </ac:picMkLst>
        </pc:picChg>
      </pc:sldChg>
      <pc:sldChg chg="modSp mod">
        <pc:chgData name="Datta, Savari" userId="61c6d349-21ae-4aac-a985-8fe2668f0958" providerId="ADAL" clId="{4FB98C7A-BE32-4580-9E94-AAEBFCB90896}" dt="2023-01-18T23:49:45.974" v="465"/>
        <pc:sldMkLst>
          <pc:docMk/>
          <pc:sldMk cId="0" sldId="331"/>
        </pc:sldMkLst>
        <pc:spChg chg="mod">
          <ac:chgData name="Datta, Savari" userId="61c6d349-21ae-4aac-a985-8fe2668f0958" providerId="ADAL" clId="{4FB98C7A-BE32-4580-9E94-AAEBFCB90896}" dt="2023-01-18T23:49:45.974" v="465"/>
          <ac:spMkLst>
            <pc:docMk/>
            <pc:sldMk cId="0" sldId="331"/>
            <ac:spMk id="857" creationId="{00000000-0000-0000-0000-000000000000}"/>
          </ac:spMkLst>
        </pc:spChg>
        <pc:spChg chg="mod">
          <ac:chgData name="Datta, Savari" userId="61c6d349-21ae-4aac-a985-8fe2668f0958" providerId="ADAL" clId="{4FB98C7A-BE32-4580-9E94-AAEBFCB90896}" dt="2023-01-18T23:49:45.974" v="465"/>
          <ac:spMkLst>
            <pc:docMk/>
            <pc:sldMk cId="0" sldId="331"/>
            <ac:spMk id="858" creationId="{00000000-0000-0000-0000-000000000000}"/>
          </ac:spMkLst>
        </pc:spChg>
        <pc:spChg chg="mod">
          <ac:chgData name="Datta, Savari" userId="61c6d349-21ae-4aac-a985-8fe2668f0958" providerId="ADAL" clId="{4FB98C7A-BE32-4580-9E94-AAEBFCB90896}" dt="2023-01-18T23:49:45.974" v="465"/>
          <ac:spMkLst>
            <pc:docMk/>
            <pc:sldMk cId="0" sldId="331"/>
            <ac:spMk id="859" creationId="{00000000-0000-0000-0000-000000000000}"/>
          </ac:spMkLst>
        </pc:spChg>
        <pc:spChg chg="mod">
          <ac:chgData name="Datta, Savari" userId="61c6d349-21ae-4aac-a985-8fe2668f0958" providerId="ADAL" clId="{4FB98C7A-BE32-4580-9E94-AAEBFCB90896}" dt="2023-01-18T23:49:45.974" v="465"/>
          <ac:spMkLst>
            <pc:docMk/>
            <pc:sldMk cId="0" sldId="331"/>
            <ac:spMk id="860" creationId="{00000000-0000-0000-0000-000000000000}"/>
          </ac:spMkLst>
        </pc:spChg>
      </pc:sldChg>
      <pc:sldChg chg="addSp delSp modSp mod">
        <pc:chgData name="Datta, Savari" userId="61c6d349-21ae-4aac-a985-8fe2668f0958" providerId="ADAL" clId="{4FB98C7A-BE32-4580-9E94-AAEBFCB90896}" dt="2023-01-22T20:02:05.477" v="1532" actId="2062"/>
        <pc:sldMkLst>
          <pc:docMk/>
          <pc:sldMk cId="0" sldId="332"/>
        </pc:sldMkLst>
        <pc:spChg chg="mod">
          <ac:chgData name="Datta, Savari" userId="61c6d349-21ae-4aac-a985-8fe2668f0958" providerId="ADAL" clId="{4FB98C7A-BE32-4580-9E94-AAEBFCB90896}" dt="2023-01-18T23:49:45.974" v="465"/>
          <ac:spMkLst>
            <pc:docMk/>
            <pc:sldMk cId="0" sldId="332"/>
            <ac:spMk id="865" creationId="{00000000-0000-0000-0000-000000000000}"/>
          </ac:spMkLst>
        </pc:spChg>
        <pc:spChg chg="mod">
          <ac:chgData name="Datta, Savari" userId="61c6d349-21ae-4aac-a985-8fe2668f0958" providerId="ADAL" clId="{4FB98C7A-BE32-4580-9E94-AAEBFCB90896}" dt="2023-01-18T23:49:45.974" v="465"/>
          <ac:spMkLst>
            <pc:docMk/>
            <pc:sldMk cId="0" sldId="332"/>
            <ac:spMk id="866" creationId="{00000000-0000-0000-0000-000000000000}"/>
          </ac:spMkLst>
        </pc:spChg>
        <pc:spChg chg="mod">
          <ac:chgData name="Datta, Savari" userId="61c6d349-21ae-4aac-a985-8fe2668f0958" providerId="ADAL" clId="{4FB98C7A-BE32-4580-9E94-AAEBFCB90896}" dt="2023-01-18T23:49:45.974" v="465"/>
          <ac:spMkLst>
            <pc:docMk/>
            <pc:sldMk cId="0" sldId="332"/>
            <ac:spMk id="867" creationId="{00000000-0000-0000-0000-000000000000}"/>
          </ac:spMkLst>
        </pc:spChg>
        <pc:spChg chg="del mod">
          <ac:chgData name="Datta, Savari" userId="61c6d349-21ae-4aac-a985-8fe2668f0958" providerId="ADAL" clId="{4FB98C7A-BE32-4580-9E94-AAEBFCB90896}" dt="2023-01-18T00:35:21.305" v="320" actId="478"/>
          <ac:spMkLst>
            <pc:docMk/>
            <pc:sldMk cId="0" sldId="332"/>
            <ac:spMk id="868" creationId="{00000000-0000-0000-0000-000000000000}"/>
          </ac:spMkLst>
        </pc:spChg>
        <pc:graphicFrameChg chg="add mod modGraphic">
          <ac:chgData name="Datta, Savari" userId="61c6d349-21ae-4aac-a985-8fe2668f0958" providerId="ADAL" clId="{4FB98C7A-BE32-4580-9E94-AAEBFCB90896}" dt="2023-01-22T20:02:05.477" v="1532" actId="2062"/>
          <ac:graphicFrameMkLst>
            <pc:docMk/>
            <pc:sldMk cId="0" sldId="332"/>
            <ac:graphicFrameMk id="2" creationId="{4BBBCA02-308A-F207-D56E-48BD9E4F7070}"/>
          </ac:graphicFrameMkLst>
        </pc:graphicFrameChg>
        <pc:picChg chg="add mod">
          <ac:chgData name="Datta, Savari" userId="61c6d349-21ae-4aac-a985-8fe2668f0958" providerId="ADAL" clId="{4FB98C7A-BE32-4580-9E94-AAEBFCB90896}" dt="2023-01-18T23:52:45.574" v="539"/>
          <ac:picMkLst>
            <pc:docMk/>
            <pc:sldMk cId="0" sldId="332"/>
            <ac:picMk id="3" creationId="{D9E2C437-0C55-C01B-CB80-25D69941D0BD}"/>
          </ac:picMkLst>
        </pc:picChg>
      </pc:sldChg>
      <pc:sldChg chg="addSp modSp">
        <pc:chgData name="Datta, Savari" userId="61c6d349-21ae-4aac-a985-8fe2668f0958" providerId="ADAL" clId="{4FB98C7A-BE32-4580-9E94-AAEBFCB90896}" dt="2023-01-18T23:52:46.562" v="540"/>
        <pc:sldMkLst>
          <pc:docMk/>
          <pc:sldMk cId="0" sldId="333"/>
        </pc:sldMkLst>
        <pc:spChg chg="mod">
          <ac:chgData name="Datta, Savari" userId="61c6d349-21ae-4aac-a985-8fe2668f0958" providerId="ADAL" clId="{4FB98C7A-BE32-4580-9E94-AAEBFCB90896}" dt="2023-01-18T23:49:45.974" v="465"/>
          <ac:spMkLst>
            <pc:docMk/>
            <pc:sldMk cId="0" sldId="333"/>
            <ac:spMk id="874" creationId="{00000000-0000-0000-0000-000000000000}"/>
          </ac:spMkLst>
        </pc:spChg>
        <pc:spChg chg="mod">
          <ac:chgData name="Datta, Savari" userId="61c6d349-21ae-4aac-a985-8fe2668f0958" providerId="ADAL" clId="{4FB98C7A-BE32-4580-9E94-AAEBFCB90896}" dt="2023-01-18T23:49:45.974" v="465"/>
          <ac:spMkLst>
            <pc:docMk/>
            <pc:sldMk cId="0" sldId="333"/>
            <ac:spMk id="875" creationId="{00000000-0000-0000-0000-000000000000}"/>
          </ac:spMkLst>
        </pc:spChg>
        <pc:spChg chg="mod">
          <ac:chgData name="Datta, Savari" userId="61c6d349-21ae-4aac-a985-8fe2668f0958" providerId="ADAL" clId="{4FB98C7A-BE32-4580-9E94-AAEBFCB90896}" dt="2023-01-18T23:49:45.974" v="465"/>
          <ac:spMkLst>
            <pc:docMk/>
            <pc:sldMk cId="0" sldId="333"/>
            <ac:spMk id="876" creationId="{00000000-0000-0000-0000-000000000000}"/>
          </ac:spMkLst>
        </pc:spChg>
        <pc:spChg chg="mod">
          <ac:chgData name="Datta, Savari" userId="61c6d349-21ae-4aac-a985-8fe2668f0958" providerId="ADAL" clId="{4FB98C7A-BE32-4580-9E94-AAEBFCB90896}" dt="2023-01-18T23:49:45.974" v="465"/>
          <ac:spMkLst>
            <pc:docMk/>
            <pc:sldMk cId="0" sldId="333"/>
            <ac:spMk id="877" creationId="{00000000-0000-0000-0000-000000000000}"/>
          </ac:spMkLst>
        </pc:spChg>
        <pc:picChg chg="add mod">
          <ac:chgData name="Datta, Savari" userId="61c6d349-21ae-4aac-a985-8fe2668f0958" providerId="ADAL" clId="{4FB98C7A-BE32-4580-9E94-AAEBFCB90896}" dt="2023-01-18T23:52:46.562" v="540"/>
          <ac:picMkLst>
            <pc:docMk/>
            <pc:sldMk cId="0" sldId="333"/>
            <ac:picMk id="2" creationId="{0B32A163-1295-0120-7B94-95DA93E6AD5B}"/>
          </ac:picMkLst>
        </pc:picChg>
      </pc:sldChg>
      <pc:sldChg chg="addSp modSp">
        <pc:chgData name="Datta, Savari" userId="61c6d349-21ae-4aac-a985-8fe2668f0958" providerId="ADAL" clId="{4FB98C7A-BE32-4580-9E94-AAEBFCB90896}" dt="2023-01-18T23:52:47.949" v="541"/>
        <pc:sldMkLst>
          <pc:docMk/>
          <pc:sldMk cId="0" sldId="334"/>
        </pc:sldMkLst>
        <pc:spChg chg="mod">
          <ac:chgData name="Datta, Savari" userId="61c6d349-21ae-4aac-a985-8fe2668f0958" providerId="ADAL" clId="{4FB98C7A-BE32-4580-9E94-AAEBFCB90896}" dt="2023-01-18T23:49:45.974" v="465"/>
          <ac:spMkLst>
            <pc:docMk/>
            <pc:sldMk cId="0" sldId="334"/>
            <ac:spMk id="883" creationId="{00000000-0000-0000-0000-000000000000}"/>
          </ac:spMkLst>
        </pc:spChg>
        <pc:spChg chg="mod">
          <ac:chgData name="Datta, Savari" userId="61c6d349-21ae-4aac-a985-8fe2668f0958" providerId="ADAL" clId="{4FB98C7A-BE32-4580-9E94-AAEBFCB90896}" dt="2023-01-18T23:49:45.974" v="465"/>
          <ac:spMkLst>
            <pc:docMk/>
            <pc:sldMk cId="0" sldId="334"/>
            <ac:spMk id="884" creationId="{00000000-0000-0000-0000-000000000000}"/>
          </ac:spMkLst>
        </pc:spChg>
        <pc:spChg chg="mod">
          <ac:chgData name="Datta, Savari" userId="61c6d349-21ae-4aac-a985-8fe2668f0958" providerId="ADAL" clId="{4FB98C7A-BE32-4580-9E94-AAEBFCB90896}" dt="2023-01-18T23:49:45.974" v="465"/>
          <ac:spMkLst>
            <pc:docMk/>
            <pc:sldMk cId="0" sldId="334"/>
            <ac:spMk id="885" creationId="{00000000-0000-0000-0000-000000000000}"/>
          </ac:spMkLst>
        </pc:spChg>
        <pc:spChg chg="mod">
          <ac:chgData name="Datta, Savari" userId="61c6d349-21ae-4aac-a985-8fe2668f0958" providerId="ADAL" clId="{4FB98C7A-BE32-4580-9E94-AAEBFCB90896}" dt="2023-01-18T23:49:45.974" v="465"/>
          <ac:spMkLst>
            <pc:docMk/>
            <pc:sldMk cId="0" sldId="334"/>
            <ac:spMk id="886" creationId="{00000000-0000-0000-0000-000000000000}"/>
          </ac:spMkLst>
        </pc:spChg>
        <pc:picChg chg="add mod">
          <ac:chgData name="Datta, Savari" userId="61c6d349-21ae-4aac-a985-8fe2668f0958" providerId="ADAL" clId="{4FB98C7A-BE32-4580-9E94-AAEBFCB90896}" dt="2023-01-18T23:52:47.949" v="541"/>
          <ac:picMkLst>
            <pc:docMk/>
            <pc:sldMk cId="0" sldId="334"/>
            <ac:picMk id="2" creationId="{A42EB43F-B4F4-D15C-4B24-B873C37BC386}"/>
          </ac:picMkLst>
        </pc:picChg>
      </pc:sldChg>
      <pc:sldChg chg="addSp modSp">
        <pc:chgData name="Datta, Savari" userId="61c6d349-21ae-4aac-a985-8fe2668f0958" providerId="ADAL" clId="{4FB98C7A-BE32-4580-9E94-AAEBFCB90896}" dt="2023-01-18T23:52:49.888" v="542"/>
        <pc:sldMkLst>
          <pc:docMk/>
          <pc:sldMk cId="0" sldId="335"/>
        </pc:sldMkLst>
        <pc:spChg chg="mod">
          <ac:chgData name="Datta, Savari" userId="61c6d349-21ae-4aac-a985-8fe2668f0958" providerId="ADAL" clId="{4FB98C7A-BE32-4580-9E94-AAEBFCB90896}" dt="2023-01-18T23:49:45.974" v="465"/>
          <ac:spMkLst>
            <pc:docMk/>
            <pc:sldMk cId="0" sldId="335"/>
            <ac:spMk id="893" creationId="{00000000-0000-0000-0000-000000000000}"/>
          </ac:spMkLst>
        </pc:spChg>
        <pc:spChg chg="mod">
          <ac:chgData name="Datta, Savari" userId="61c6d349-21ae-4aac-a985-8fe2668f0958" providerId="ADAL" clId="{4FB98C7A-BE32-4580-9E94-AAEBFCB90896}" dt="2023-01-18T23:49:45.974" v="465"/>
          <ac:spMkLst>
            <pc:docMk/>
            <pc:sldMk cId="0" sldId="335"/>
            <ac:spMk id="894" creationId="{00000000-0000-0000-0000-000000000000}"/>
          </ac:spMkLst>
        </pc:spChg>
        <pc:spChg chg="mod">
          <ac:chgData name="Datta, Savari" userId="61c6d349-21ae-4aac-a985-8fe2668f0958" providerId="ADAL" clId="{4FB98C7A-BE32-4580-9E94-AAEBFCB90896}" dt="2023-01-18T23:49:45.974" v="465"/>
          <ac:spMkLst>
            <pc:docMk/>
            <pc:sldMk cId="0" sldId="335"/>
            <ac:spMk id="895" creationId="{00000000-0000-0000-0000-000000000000}"/>
          </ac:spMkLst>
        </pc:spChg>
        <pc:spChg chg="mod">
          <ac:chgData name="Datta, Savari" userId="61c6d349-21ae-4aac-a985-8fe2668f0958" providerId="ADAL" clId="{4FB98C7A-BE32-4580-9E94-AAEBFCB90896}" dt="2023-01-18T23:49:45.974" v="465"/>
          <ac:spMkLst>
            <pc:docMk/>
            <pc:sldMk cId="0" sldId="335"/>
            <ac:spMk id="896" creationId="{00000000-0000-0000-0000-000000000000}"/>
          </ac:spMkLst>
        </pc:spChg>
        <pc:picChg chg="add mod">
          <ac:chgData name="Datta, Savari" userId="61c6d349-21ae-4aac-a985-8fe2668f0958" providerId="ADAL" clId="{4FB98C7A-BE32-4580-9E94-AAEBFCB90896}" dt="2023-01-18T23:52:49.888" v="542"/>
          <ac:picMkLst>
            <pc:docMk/>
            <pc:sldMk cId="0" sldId="335"/>
            <ac:picMk id="2" creationId="{038BA801-199D-D99E-940C-17397958CFD2}"/>
          </ac:picMkLst>
        </pc:picChg>
      </pc:sldChg>
      <pc:sldChg chg="addSp modSp mod">
        <pc:chgData name="Datta, Savari" userId="61c6d349-21ae-4aac-a985-8fe2668f0958" providerId="ADAL" clId="{4FB98C7A-BE32-4580-9E94-AAEBFCB90896}" dt="2023-01-31T20:29:56.313" v="3231" actId="20577"/>
        <pc:sldMkLst>
          <pc:docMk/>
          <pc:sldMk cId="0" sldId="336"/>
        </pc:sldMkLst>
        <pc:spChg chg="mod">
          <ac:chgData name="Datta, Savari" userId="61c6d349-21ae-4aac-a985-8fe2668f0958" providerId="ADAL" clId="{4FB98C7A-BE32-4580-9E94-AAEBFCB90896}" dt="2023-01-18T23:49:45.974" v="465"/>
          <ac:spMkLst>
            <pc:docMk/>
            <pc:sldMk cId="0" sldId="336"/>
            <ac:spMk id="903" creationId="{00000000-0000-0000-0000-000000000000}"/>
          </ac:spMkLst>
        </pc:spChg>
        <pc:spChg chg="mod">
          <ac:chgData name="Datta, Savari" userId="61c6d349-21ae-4aac-a985-8fe2668f0958" providerId="ADAL" clId="{4FB98C7A-BE32-4580-9E94-AAEBFCB90896}" dt="2023-01-18T23:49:45.974" v="465"/>
          <ac:spMkLst>
            <pc:docMk/>
            <pc:sldMk cId="0" sldId="336"/>
            <ac:spMk id="904" creationId="{00000000-0000-0000-0000-000000000000}"/>
          </ac:spMkLst>
        </pc:spChg>
        <pc:spChg chg="mod">
          <ac:chgData name="Datta, Savari" userId="61c6d349-21ae-4aac-a985-8fe2668f0958" providerId="ADAL" clId="{4FB98C7A-BE32-4580-9E94-AAEBFCB90896}" dt="2023-01-18T23:49:45.974" v="465"/>
          <ac:spMkLst>
            <pc:docMk/>
            <pc:sldMk cId="0" sldId="336"/>
            <ac:spMk id="905" creationId="{00000000-0000-0000-0000-000000000000}"/>
          </ac:spMkLst>
        </pc:spChg>
        <pc:spChg chg="mod">
          <ac:chgData name="Datta, Savari" userId="61c6d349-21ae-4aac-a985-8fe2668f0958" providerId="ADAL" clId="{4FB98C7A-BE32-4580-9E94-AAEBFCB90896}" dt="2023-01-18T23:49:45.974" v="465"/>
          <ac:spMkLst>
            <pc:docMk/>
            <pc:sldMk cId="0" sldId="336"/>
            <ac:spMk id="906" creationId="{00000000-0000-0000-0000-000000000000}"/>
          </ac:spMkLst>
        </pc:spChg>
        <pc:graphicFrameChg chg="modGraphic">
          <ac:chgData name="Datta, Savari" userId="61c6d349-21ae-4aac-a985-8fe2668f0958" providerId="ADAL" clId="{4FB98C7A-BE32-4580-9E94-AAEBFCB90896}" dt="2023-01-31T20:28:17.972" v="3115" actId="20577"/>
          <ac:graphicFrameMkLst>
            <pc:docMk/>
            <pc:sldMk cId="0" sldId="336"/>
            <ac:graphicFrameMk id="5" creationId="{60200CF0-FA06-A527-87CA-22DF4611FE3F}"/>
          </ac:graphicFrameMkLst>
        </pc:graphicFrameChg>
        <pc:graphicFrameChg chg="modGraphic">
          <ac:chgData name="Datta, Savari" userId="61c6d349-21ae-4aac-a985-8fe2668f0958" providerId="ADAL" clId="{4FB98C7A-BE32-4580-9E94-AAEBFCB90896}" dt="2023-01-31T20:29:27.738" v="3175" actId="20577"/>
          <ac:graphicFrameMkLst>
            <pc:docMk/>
            <pc:sldMk cId="0" sldId="336"/>
            <ac:graphicFrameMk id="6" creationId="{D31C0785-FC40-A734-80F7-24CCFE47C056}"/>
          </ac:graphicFrameMkLst>
        </pc:graphicFrameChg>
        <pc:graphicFrameChg chg="modGraphic">
          <ac:chgData name="Datta, Savari" userId="61c6d349-21ae-4aac-a985-8fe2668f0958" providerId="ADAL" clId="{4FB98C7A-BE32-4580-9E94-AAEBFCB90896}" dt="2023-01-31T20:29:56.313" v="3231" actId="20577"/>
          <ac:graphicFrameMkLst>
            <pc:docMk/>
            <pc:sldMk cId="0" sldId="336"/>
            <ac:graphicFrameMk id="7" creationId="{B883CB70-2B3B-5B70-2822-75A6DDB7D13B}"/>
          </ac:graphicFrameMkLst>
        </pc:graphicFrameChg>
        <pc:picChg chg="add mod">
          <ac:chgData name="Datta, Savari" userId="61c6d349-21ae-4aac-a985-8fe2668f0958" providerId="ADAL" clId="{4FB98C7A-BE32-4580-9E94-AAEBFCB90896}" dt="2023-01-18T23:52:50.817" v="543"/>
          <ac:picMkLst>
            <pc:docMk/>
            <pc:sldMk cId="0" sldId="336"/>
            <ac:picMk id="2" creationId="{EF2D2752-46D0-58B4-118F-FA0F2CF2BAA7}"/>
          </ac:picMkLst>
        </pc:picChg>
      </pc:sldChg>
      <pc:sldChg chg="addSp modSp add del">
        <pc:chgData name="Datta, Savari" userId="61c6d349-21ae-4aac-a985-8fe2668f0958" providerId="ADAL" clId="{4FB98C7A-BE32-4580-9E94-AAEBFCB90896}" dt="2023-02-01T14:39:30.166" v="3537" actId="47"/>
        <pc:sldMkLst>
          <pc:docMk/>
          <pc:sldMk cId="0" sldId="337"/>
        </pc:sldMkLst>
        <pc:spChg chg="mod">
          <ac:chgData name="Datta, Savari" userId="61c6d349-21ae-4aac-a985-8fe2668f0958" providerId="ADAL" clId="{4FB98C7A-BE32-4580-9E94-AAEBFCB90896}" dt="2023-01-18T23:49:45.974" v="465"/>
          <ac:spMkLst>
            <pc:docMk/>
            <pc:sldMk cId="0" sldId="337"/>
            <ac:spMk id="913" creationId="{00000000-0000-0000-0000-000000000000}"/>
          </ac:spMkLst>
        </pc:spChg>
        <pc:spChg chg="mod">
          <ac:chgData name="Datta, Savari" userId="61c6d349-21ae-4aac-a985-8fe2668f0958" providerId="ADAL" clId="{4FB98C7A-BE32-4580-9E94-AAEBFCB90896}" dt="2023-01-18T23:49:45.974" v="465"/>
          <ac:spMkLst>
            <pc:docMk/>
            <pc:sldMk cId="0" sldId="337"/>
            <ac:spMk id="914" creationId="{00000000-0000-0000-0000-000000000000}"/>
          </ac:spMkLst>
        </pc:spChg>
        <pc:spChg chg="mod">
          <ac:chgData name="Datta, Savari" userId="61c6d349-21ae-4aac-a985-8fe2668f0958" providerId="ADAL" clId="{4FB98C7A-BE32-4580-9E94-AAEBFCB90896}" dt="2023-01-18T23:49:45.974" v="465"/>
          <ac:spMkLst>
            <pc:docMk/>
            <pc:sldMk cId="0" sldId="337"/>
            <ac:spMk id="916" creationId="{00000000-0000-0000-0000-000000000000}"/>
          </ac:spMkLst>
        </pc:spChg>
        <pc:picChg chg="add mod">
          <ac:chgData name="Datta, Savari" userId="61c6d349-21ae-4aac-a985-8fe2668f0958" providerId="ADAL" clId="{4FB98C7A-BE32-4580-9E94-AAEBFCB90896}" dt="2023-01-18T23:52:51.762" v="544"/>
          <ac:picMkLst>
            <pc:docMk/>
            <pc:sldMk cId="0" sldId="337"/>
            <ac:picMk id="2" creationId="{B63970FB-3A1A-385E-2DB2-1DBDC8FCD4CF}"/>
          </ac:picMkLst>
        </pc:picChg>
      </pc:sldChg>
      <pc:sldChg chg="addSp modSp add del">
        <pc:chgData name="Datta, Savari" userId="61c6d349-21ae-4aac-a985-8fe2668f0958" providerId="ADAL" clId="{4FB98C7A-BE32-4580-9E94-AAEBFCB90896}" dt="2023-02-01T14:39:30.166" v="3537" actId="47"/>
        <pc:sldMkLst>
          <pc:docMk/>
          <pc:sldMk cId="0" sldId="338"/>
        </pc:sldMkLst>
        <pc:spChg chg="mod">
          <ac:chgData name="Datta, Savari" userId="61c6d349-21ae-4aac-a985-8fe2668f0958" providerId="ADAL" clId="{4FB98C7A-BE32-4580-9E94-AAEBFCB90896}" dt="2023-01-18T23:49:45.974" v="465"/>
          <ac:spMkLst>
            <pc:docMk/>
            <pc:sldMk cId="0" sldId="338"/>
            <ac:spMk id="922" creationId="{00000000-0000-0000-0000-000000000000}"/>
          </ac:spMkLst>
        </pc:spChg>
        <pc:spChg chg="mod">
          <ac:chgData name="Datta, Savari" userId="61c6d349-21ae-4aac-a985-8fe2668f0958" providerId="ADAL" clId="{4FB98C7A-BE32-4580-9E94-AAEBFCB90896}" dt="2023-01-18T23:49:45.974" v="465"/>
          <ac:spMkLst>
            <pc:docMk/>
            <pc:sldMk cId="0" sldId="338"/>
            <ac:spMk id="924" creationId="{00000000-0000-0000-0000-000000000000}"/>
          </ac:spMkLst>
        </pc:spChg>
        <pc:spChg chg="mod">
          <ac:chgData name="Datta, Savari" userId="61c6d349-21ae-4aac-a985-8fe2668f0958" providerId="ADAL" clId="{4FB98C7A-BE32-4580-9E94-AAEBFCB90896}" dt="2023-01-18T23:49:45.974" v="465"/>
          <ac:spMkLst>
            <pc:docMk/>
            <pc:sldMk cId="0" sldId="338"/>
            <ac:spMk id="925" creationId="{00000000-0000-0000-0000-000000000000}"/>
          </ac:spMkLst>
        </pc:spChg>
        <pc:picChg chg="add mod">
          <ac:chgData name="Datta, Savari" userId="61c6d349-21ae-4aac-a985-8fe2668f0958" providerId="ADAL" clId="{4FB98C7A-BE32-4580-9E94-AAEBFCB90896}" dt="2023-01-18T23:52:55.601" v="545"/>
          <ac:picMkLst>
            <pc:docMk/>
            <pc:sldMk cId="0" sldId="338"/>
            <ac:picMk id="2" creationId="{EBB4A72D-638D-A563-0F81-6621B4D52134}"/>
          </ac:picMkLst>
        </pc:picChg>
      </pc:sldChg>
      <pc:sldChg chg="addSp modSp add del">
        <pc:chgData name="Datta, Savari" userId="61c6d349-21ae-4aac-a985-8fe2668f0958" providerId="ADAL" clId="{4FB98C7A-BE32-4580-9E94-AAEBFCB90896}" dt="2023-02-01T14:39:30.166" v="3537" actId="47"/>
        <pc:sldMkLst>
          <pc:docMk/>
          <pc:sldMk cId="0" sldId="339"/>
        </pc:sldMkLst>
        <pc:spChg chg="mod">
          <ac:chgData name="Datta, Savari" userId="61c6d349-21ae-4aac-a985-8fe2668f0958" providerId="ADAL" clId="{4FB98C7A-BE32-4580-9E94-AAEBFCB90896}" dt="2023-01-18T23:49:45.974" v="465"/>
          <ac:spMkLst>
            <pc:docMk/>
            <pc:sldMk cId="0" sldId="339"/>
            <ac:spMk id="930" creationId="{00000000-0000-0000-0000-000000000000}"/>
          </ac:spMkLst>
        </pc:spChg>
        <pc:spChg chg="mod">
          <ac:chgData name="Datta, Savari" userId="61c6d349-21ae-4aac-a985-8fe2668f0958" providerId="ADAL" clId="{4FB98C7A-BE32-4580-9E94-AAEBFCB90896}" dt="2023-01-18T23:49:45.974" v="465"/>
          <ac:spMkLst>
            <pc:docMk/>
            <pc:sldMk cId="0" sldId="339"/>
            <ac:spMk id="931" creationId="{00000000-0000-0000-0000-000000000000}"/>
          </ac:spMkLst>
        </pc:spChg>
        <pc:spChg chg="mod">
          <ac:chgData name="Datta, Savari" userId="61c6d349-21ae-4aac-a985-8fe2668f0958" providerId="ADAL" clId="{4FB98C7A-BE32-4580-9E94-AAEBFCB90896}" dt="2023-01-18T23:49:45.974" v="465"/>
          <ac:spMkLst>
            <pc:docMk/>
            <pc:sldMk cId="0" sldId="339"/>
            <ac:spMk id="932" creationId="{00000000-0000-0000-0000-000000000000}"/>
          </ac:spMkLst>
        </pc:spChg>
        <pc:spChg chg="mod">
          <ac:chgData name="Datta, Savari" userId="61c6d349-21ae-4aac-a985-8fe2668f0958" providerId="ADAL" clId="{4FB98C7A-BE32-4580-9E94-AAEBFCB90896}" dt="2023-01-18T23:49:45.974" v="465"/>
          <ac:spMkLst>
            <pc:docMk/>
            <pc:sldMk cId="0" sldId="339"/>
            <ac:spMk id="933" creationId="{00000000-0000-0000-0000-000000000000}"/>
          </ac:spMkLst>
        </pc:spChg>
        <pc:picChg chg="add mod">
          <ac:chgData name="Datta, Savari" userId="61c6d349-21ae-4aac-a985-8fe2668f0958" providerId="ADAL" clId="{4FB98C7A-BE32-4580-9E94-AAEBFCB90896}" dt="2023-01-18T23:52:56.491" v="546"/>
          <ac:picMkLst>
            <pc:docMk/>
            <pc:sldMk cId="0" sldId="339"/>
            <ac:picMk id="2" creationId="{088DFAB6-E230-524D-486E-20FEB9827BD0}"/>
          </ac:picMkLst>
        </pc:picChg>
      </pc:sldChg>
      <pc:sldChg chg="addSp modSp add del">
        <pc:chgData name="Datta, Savari" userId="61c6d349-21ae-4aac-a985-8fe2668f0958" providerId="ADAL" clId="{4FB98C7A-BE32-4580-9E94-AAEBFCB90896}" dt="2023-02-01T14:39:30.166" v="3537" actId="47"/>
        <pc:sldMkLst>
          <pc:docMk/>
          <pc:sldMk cId="0" sldId="340"/>
        </pc:sldMkLst>
        <pc:spChg chg="mod">
          <ac:chgData name="Datta, Savari" userId="61c6d349-21ae-4aac-a985-8fe2668f0958" providerId="ADAL" clId="{4FB98C7A-BE32-4580-9E94-AAEBFCB90896}" dt="2023-01-18T23:49:45.974" v="465"/>
          <ac:spMkLst>
            <pc:docMk/>
            <pc:sldMk cId="0" sldId="340"/>
            <ac:spMk id="938" creationId="{00000000-0000-0000-0000-000000000000}"/>
          </ac:spMkLst>
        </pc:spChg>
        <pc:spChg chg="mod">
          <ac:chgData name="Datta, Savari" userId="61c6d349-21ae-4aac-a985-8fe2668f0958" providerId="ADAL" clId="{4FB98C7A-BE32-4580-9E94-AAEBFCB90896}" dt="2023-01-18T23:49:45.974" v="465"/>
          <ac:spMkLst>
            <pc:docMk/>
            <pc:sldMk cId="0" sldId="340"/>
            <ac:spMk id="939" creationId="{00000000-0000-0000-0000-000000000000}"/>
          </ac:spMkLst>
        </pc:spChg>
        <pc:spChg chg="mod">
          <ac:chgData name="Datta, Savari" userId="61c6d349-21ae-4aac-a985-8fe2668f0958" providerId="ADAL" clId="{4FB98C7A-BE32-4580-9E94-AAEBFCB90896}" dt="2023-01-18T23:49:45.974" v="465"/>
          <ac:spMkLst>
            <pc:docMk/>
            <pc:sldMk cId="0" sldId="340"/>
            <ac:spMk id="940" creationId="{00000000-0000-0000-0000-000000000000}"/>
          </ac:spMkLst>
        </pc:spChg>
        <pc:spChg chg="mod">
          <ac:chgData name="Datta, Savari" userId="61c6d349-21ae-4aac-a985-8fe2668f0958" providerId="ADAL" clId="{4FB98C7A-BE32-4580-9E94-AAEBFCB90896}" dt="2023-01-18T23:49:45.974" v="465"/>
          <ac:spMkLst>
            <pc:docMk/>
            <pc:sldMk cId="0" sldId="340"/>
            <ac:spMk id="941" creationId="{00000000-0000-0000-0000-000000000000}"/>
          </ac:spMkLst>
        </pc:spChg>
        <pc:picChg chg="add mod">
          <ac:chgData name="Datta, Savari" userId="61c6d349-21ae-4aac-a985-8fe2668f0958" providerId="ADAL" clId="{4FB98C7A-BE32-4580-9E94-AAEBFCB90896}" dt="2023-01-18T23:52:58.157" v="547"/>
          <ac:picMkLst>
            <pc:docMk/>
            <pc:sldMk cId="0" sldId="340"/>
            <ac:picMk id="2" creationId="{428BAE69-8611-59BA-598B-D0BA0F5A6FCB}"/>
          </ac:picMkLst>
        </pc:picChg>
      </pc:sldChg>
      <pc:sldChg chg="addSp modSp add del">
        <pc:chgData name="Datta, Savari" userId="61c6d349-21ae-4aac-a985-8fe2668f0958" providerId="ADAL" clId="{4FB98C7A-BE32-4580-9E94-AAEBFCB90896}" dt="2023-02-01T14:39:15.934" v="3536" actId="47"/>
        <pc:sldMkLst>
          <pc:docMk/>
          <pc:sldMk cId="0" sldId="341"/>
        </pc:sldMkLst>
        <pc:spChg chg="mod">
          <ac:chgData name="Datta, Savari" userId="61c6d349-21ae-4aac-a985-8fe2668f0958" providerId="ADAL" clId="{4FB98C7A-BE32-4580-9E94-AAEBFCB90896}" dt="2023-01-18T23:49:45.974" v="465"/>
          <ac:spMkLst>
            <pc:docMk/>
            <pc:sldMk cId="0" sldId="341"/>
            <ac:spMk id="946" creationId="{00000000-0000-0000-0000-000000000000}"/>
          </ac:spMkLst>
        </pc:spChg>
        <pc:spChg chg="mod">
          <ac:chgData name="Datta, Savari" userId="61c6d349-21ae-4aac-a985-8fe2668f0958" providerId="ADAL" clId="{4FB98C7A-BE32-4580-9E94-AAEBFCB90896}" dt="2023-01-18T23:49:45.974" v="465"/>
          <ac:spMkLst>
            <pc:docMk/>
            <pc:sldMk cId="0" sldId="341"/>
            <ac:spMk id="947" creationId="{00000000-0000-0000-0000-000000000000}"/>
          </ac:spMkLst>
        </pc:spChg>
        <pc:spChg chg="mod">
          <ac:chgData name="Datta, Savari" userId="61c6d349-21ae-4aac-a985-8fe2668f0958" providerId="ADAL" clId="{4FB98C7A-BE32-4580-9E94-AAEBFCB90896}" dt="2023-01-18T23:49:45.974" v="465"/>
          <ac:spMkLst>
            <pc:docMk/>
            <pc:sldMk cId="0" sldId="341"/>
            <ac:spMk id="948" creationId="{00000000-0000-0000-0000-000000000000}"/>
          </ac:spMkLst>
        </pc:spChg>
        <pc:spChg chg="mod">
          <ac:chgData name="Datta, Savari" userId="61c6d349-21ae-4aac-a985-8fe2668f0958" providerId="ADAL" clId="{4FB98C7A-BE32-4580-9E94-AAEBFCB90896}" dt="2023-01-18T23:49:45.974" v="465"/>
          <ac:spMkLst>
            <pc:docMk/>
            <pc:sldMk cId="0" sldId="341"/>
            <ac:spMk id="949" creationId="{00000000-0000-0000-0000-000000000000}"/>
          </ac:spMkLst>
        </pc:spChg>
        <pc:picChg chg="add mod">
          <ac:chgData name="Datta, Savari" userId="61c6d349-21ae-4aac-a985-8fe2668f0958" providerId="ADAL" clId="{4FB98C7A-BE32-4580-9E94-AAEBFCB90896}" dt="2023-01-18T23:53:00.106" v="548"/>
          <ac:picMkLst>
            <pc:docMk/>
            <pc:sldMk cId="0" sldId="341"/>
            <ac:picMk id="2" creationId="{00B2886E-3EA0-FA98-53E6-CF9BB5EC8725}"/>
          </ac:picMkLst>
        </pc:picChg>
      </pc:sldChg>
      <pc:sldChg chg="addSp modSp">
        <pc:chgData name="Datta, Savari" userId="61c6d349-21ae-4aac-a985-8fe2668f0958" providerId="ADAL" clId="{4FB98C7A-BE32-4580-9E94-AAEBFCB90896}" dt="2023-01-18T23:51:12.249" v="479"/>
        <pc:sldMkLst>
          <pc:docMk/>
          <pc:sldMk cId="3067037886" sldId="342"/>
        </pc:sldMkLst>
        <pc:spChg chg="mod">
          <ac:chgData name="Datta, Savari" userId="61c6d349-21ae-4aac-a985-8fe2668f0958" providerId="ADAL" clId="{4FB98C7A-BE32-4580-9E94-AAEBFCB90896}" dt="2023-01-18T23:49:45.974" v="465"/>
          <ac:spMkLst>
            <pc:docMk/>
            <pc:sldMk cId="3067037886" sldId="342"/>
            <ac:spMk id="163" creationId="{00000000-0000-0000-0000-000000000000}"/>
          </ac:spMkLst>
        </pc:spChg>
        <pc:spChg chg="mod">
          <ac:chgData name="Datta, Savari" userId="61c6d349-21ae-4aac-a985-8fe2668f0958" providerId="ADAL" clId="{4FB98C7A-BE32-4580-9E94-AAEBFCB90896}" dt="2023-01-18T23:49:45.974" v="465"/>
          <ac:spMkLst>
            <pc:docMk/>
            <pc:sldMk cId="3067037886" sldId="342"/>
            <ac:spMk id="165" creationId="{00000000-0000-0000-0000-000000000000}"/>
          </ac:spMkLst>
        </pc:spChg>
        <pc:spChg chg="mod">
          <ac:chgData name="Datta, Savari" userId="61c6d349-21ae-4aac-a985-8fe2668f0958" providerId="ADAL" clId="{4FB98C7A-BE32-4580-9E94-AAEBFCB90896}" dt="2023-01-18T23:49:45.974" v="465"/>
          <ac:spMkLst>
            <pc:docMk/>
            <pc:sldMk cId="3067037886" sldId="342"/>
            <ac:spMk id="166" creationId="{00000000-0000-0000-0000-000000000000}"/>
          </ac:spMkLst>
        </pc:spChg>
        <pc:picChg chg="add mod">
          <ac:chgData name="Datta, Savari" userId="61c6d349-21ae-4aac-a985-8fe2668f0958" providerId="ADAL" clId="{4FB98C7A-BE32-4580-9E94-AAEBFCB90896}" dt="2023-01-18T23:51:12.249" v="479"/>
          <ac:picMkLst>
            <pc:docMk/>
            <pc:sldMk cId="3067037886" sldId="342"/>
            <ac:picMk id="2" creationId="{946F101A-B439-0BB9-A01E-E281AAF4A127}"/>
          </ac:picMkLst>
        </pc:picChg>
      </pc:sldChg>
      <pc:sldChg chg="addSp modSp">
        <pc:chgData name="Datta, Savari" userId="61c6d349-21ae-4aac-a985-8fe2668f0958" providerId="ADAL" clId="{4FB98C7A-BE32-4580-9E94-AAEBFCB90896}" dt="2023-01-18T23:51:11.003" v="478"/>
        <pc:sldMkLst>
          <pc:docMk/>
          <pc:sldMk cId="3805779168" sldId="343"/>
        </pc:sldMkLst>
        <pc:spChg chg="mod">
          <ac:chgData name="Datta, Savari" userId="61c6d349-21ae-4aac-a985-8fe2668f0958" providerId="ADAL" clId="{4FB98C7A-BE32-4580-9E94-AAEBFCB90896}" dt="2023-01-18T23:49:45.974" v="465"/>
          <ac:spMkLst>
            <pc:docMk/>
            <pc:sldMk cId="3805779168" sldId="343"/>
            <ac:spMk id="163" creationId="{00000000-0000-0000-0000-000000000000}"/>
          </ac:spMkLst>
        </pc:spChg>
        <pc:spChg chg="mod">
          <ac:chgData name="Datta, Savari" userId="61c6d349-21ae-4aac-a985-8fe2668f0958" providerId="ADAL" clId="{4FB98C7A-BE32-4580-9E94-AAEBFCB90896}" dt="2023-01-18T23:49:45.974" v="465"/>
          <ac:spMkLst>
            <pc:docMk/>
            <pc:sldMk cId="3805779168" sldId="343"/>
            <ac:spMk id="165" creationId="{00000000-0000-0000-0000-000000000000}"/>
          </ac:spMkLst>
        </pc:spChg>
        <pc:spChg chg="mod">
          <ac:chgData name="Datta, Savari" userId="61c6d349-21ae-4aac-a985-8fe2668f0958" providerId="ADAL" clId="{4FB98C7A-BE32-4580-9E94-AAEBFCB90896}" dt="2023-01-18T23:49:45.974" v="465"/>
          <ac:spMkLst>
            <pc:docMk/>
            <pc:sldMk cId="3805779168" sldId="343"/>
            <ac:spMk id="166" creationId="{00000000-0000-0000-0000-000000000000}"/>
          </ac:spMkLst>
        </pc:spChg>
        <pc:picChg chg="add mod">
          <ac:chgData name="Datta, Savari" userId="61c6d349-21ae-4aac-a985-8fe2668f0958" providerId="ADAL" clId="{4FB98C7A-BE32-4580-9E94-AAEBFCB90896}" dt="2023-01-18T23:51:11.003" v="478"/>
          <ac:picMkLst>
            <pc:docMk/>
            <pc:sldMk cId="3805779168" sldId="343"/>
            <ac:picMk id="2" creationId="{939F5E5E-6016-630C-3374-651EEEE8D2C3}"/>
          </ac:picMkLst>
        </pc:picChg>
      </pc:sldChg>
      <pc:sldChg chg="addSp modSp">
        <pc:chgData name="Datta, Savari" userId="61c6d349-21ae-4aac-a985-8fe2668f0958" providerId="ADAL" clId="{4FB98C7A-BE32-4580-9E94-AAEBFCB90896}" dt="2023-01-22T19:43:34.096" v="1430"/>
        <pc:sldMkLst>
          <pc:docMk/>
          <pc:sldMk cId="2939622059" sldId="344"/>
        </pc:sldMkLst>
        <pc:spChg chg="mod">
          <ac:chgData name="Datta, Savari" userId="61c6d349-21ae-4aac-a985-8fe2668f0958" providerId="ADAL" clId="{4FB98C7A-BE32-4580-9E94-AAEBFCB90896}" dt="2023-01-18T23:49:45.974" v="465"/>
          <ac:spMkLst>
            <pc:docMk/>
            <pc:sldMk cId="2939622059" sldId="344"/>
            <ac:spMk id="163" creationId="{00000000-0000-0000-0000-000000000000}"/>
          </ac:spMkLst>
        </pc:spChg>
        <pc:spChg chg="mod">
          <ac:chgData name="Datta, Savari" userId="61c6d349-21ae-4aac-a985-8fe2668f0958" providerId="ADAL" clId="{4FB98C7A-BE32-4580-9E94-AAEBFCB90896}" dt="2023-01-18T23:49:45.974" v="465"/>
          <ac:spMkLst>
            <pc:docMk/>
            <pc:sldMk cId="2939622059" sldId="344"/>
            <ac:spMk id="165" creationId="{00000000-0000-0000-0000-000000000000}"/>
          </ac:spMkLst>
        </pc:spChg>
        <pc:spChg chg="mod">
          <ac:chgData name="Datta, Savari" userId="61c6d349-21ae-4aac-a985-8fe2668f0958" providerId="ADAL" clId="{4FB98C7A-BE32-4580-9E94-AAEBFCB90896}" dt="2023-01-18T23:49:45.974" v="465"/>
          <ac:spMkLst>
            <pc:docMk/>
            <pc:sldMk cId="2939622059" sldId="344"/>
            <ac:spMk id="166" creationId="{00000000-0000-0000-0000-000000000000}"/>
          </ac:spMkLst>
        </pc:spChg>
        <pc:graphicFrameChg chg="mod">
          <ac:chgData name="Datta, Savari" userId="61c6d349-21ae-4aac-a985-8fe2668f0958" providerId="ADAL" clId="{4FB98C7A-BE32-4580-9E94-AAEBFCB90896}" dt="2023-01-22T19:43:34.096" v="1430"/>
          <ac:graphicFrameMkLst>
            <pc:docMk/>
            <pc:sldMk cId="2939622059" sldId="344"/>
            <ac:graphicFrameMk id="4" creationId="{855B0BF9-2810-4F72-902C-5054EC1BF39A}"/>
          </ac:graphicFrameMkLst>
        </pc:graphicFrameChg>
        <pc:picChg chg="add mod">
          <ac:chgData name="Datta, Savari" userId="61c6d349-21ae-4aac-a985-8fe2668f0958" providerId="ADAL" clId="{4FB98C7A-BE32-4580-9E94-AAEBFCB90896}" dt="2023-01-18T23:51:09.158" v="477"/>
          <ac:picMkLst>
            <pc:docMk/>
            <pc:sldMk cId="2939622059" sldId="344"/>
            <ac:picMk id="2" creationId="{6EEF91A3-1B54-630D-B8DA-39BF7A4E761C}"/>
          </ac:picMkLst>
        </pc:picChg>
      </pc:sldChg>
      <pc:sldChg chg="addSp modSp">
        <pc:chgData name="Datta, Savari" userId="61c6d349-21ae-4aac-a985-8fe2668f0958" providerId="ADAL" clId="{4FB98C7A-BE32-4580-9E94-AAEBFCB90896}" dt="2023-01-18T23:51:07.589" v="476"/>
        <pc:sldMkLst>
          <pc:docMk/>
          <pc:sldMk cId="3186007562" sldId="345"/>
        </pc:sldMkLst>
        <pc:spChg chg="mod">
          <ac:chgData name="Datta, Savari" userId="61c6d349-21ae-4aac-a985-8fe2668f0958" providerId="ADAL" clId="{4FB98C7A-BE32-4580-9E94-AAEBFCB90896}" dt="2023-01-18T23:49:45.974" v="465"/>
          <ac:spMkLst>
            <pc:docMk/>
            <pc:sldMk cId="3186007562" sldId="345"/>
            <ac:spMk id="163" creationId="{00000000-0000-0000-0000-000000000000}"/>
          </ac:spMkLst>
        </pc:spChg>
        <pc:spChg chg="mod">
          <ac:chgData name="Datta, Savari" userId="61c6d349-21ae-4aac-a985-8fe2668f0958" providerId="ADAL" clId="{4FB98C7A-BE32-4580-9E94-AAEBFCB90896}" dt="2023-01-18T23:49:45.974" v="465"/>
          <ac:spMkLst>
            <pc:docMk/>
            <pc:sldMk cId="3186007562" sldId="345"/>
            <ac:spMk id="165" creationId="{00000000-0000-0000-0000-000000000000}"/>
          </ac:spMkLst>
        </pc:spChg>
        <pc:spChg chg="mod">
          <ac:chgData name="Datta, Savari" userId="61c6d349-21ae-4aac-a985-8fe2668f0958" providerId="ADAL" clId="{4FB98C7A-BE32-4580-9E94-AAEBFCB90896}" dt="2023-01-18T23:49:45.974" v="465"/>
          <ac:spMkLst>
            <pc:docMk/>
            <pc:sldMk cId="3186007562" sldId="345"/>
            <ac:spMk id="166" creationId="{00000000-0000-0000-0000-000000000000}"/>
          </ac:spMkLst>
        </pc:spChg>
        <pc:picChg chg="add mod">
          <ac:chgData name="Datta, Savari" userId="61c6d349-21ae-4aac-a985-8fe2668f0958" providerId="ADAL" clId="{4FB98C7A-BE32-4580-9E94-AAEBFCB90896}" dt="2023-01-18T23:51:07.589" v="476"/>
          <ac:picMkLst>
            <pc:docMk/>
            <pc:sldMk cId="3186007562" sldId="345"/>
            <ac:picMk id="2" creationId="{84E4D0A8-8E70-E70A-8450-93B1C6E4E88C}"/>
          </ac:picMkLst>
        </pc:picChg>
      </pc:sldChg>
      <pc:sldChg chg="addSp modSp">
        <pc:chgData name="Datta, Savari" userId="61c6d349-21ae-4aac-a985-8fe2668f0958" providerId="ADAL" clId="{4FB98C7A-BE32-4580-9E94-AAEBFCB90896}" dt="2023-01-18T23:51:05.441" v="475"/>
        <pc:sldMkLst>
          <pc:docMk/>
          <pc:sldMk cId="1820196150" sldId="346"/>
        </pc:sldMkLst>
        <pc:spChg chg="mod">
          <ac:chgData name="Datta, Savari" userId="61c6d349-21ae-4aac-a985-8fe2668f0958" providerId="ADAL" clId="{4FB98C7A-BE32-4580-9E94-AAEBFCB90896}" dt="2023-01-18T23:49:45.974" v="465"/>
          <ac:spMkLst>
            <pc:docMk/>
            <pc:sldMk cId="1820196150" sldId="346"/>
            <ac:spMk id="163" creationId="{00000000-0000-0000-0000-000000000000}"/>
          </ac:spMkLst>
        </pc:spChg>
        <pc:spChg chg="mod">
          <ac:chgData name="Datta, Savari" userId="61c6d349-21ae-4aac-a985-8fe2668f0958" providerId="ADAL" clId="{4FB98C7A-BE32-4580-9E94-AAEBFCB90896}" dt="2023-01-18T23:49:45.974" v="465"/>
          <ac:spMkLst>
            <pc:docMk/>
            <pc:sldMk cId="1820196150" sldId="346"/>
            <ac:spMk id="165" creationId="{00000000-0000-0000-0000-000000000000}"/>
          </ac:spMkLst>
        </pc:spChg>
        <pc:spChg chg="mod">
          <ac:chgData name="Datta, Savari" userId="61c6d349-21ae-4aac-a985-8fe2668f0958" providerId="ADAL" clId="{4FB98C7A-BE32-4580-9E94-AAEBFCB90896}" dt="2023-01-18T23:49:45.974" v="465"/>
          <ac:spMkLst>
            <pc:docMk/>
            <pc:sldMk cId="1820196150" sldId="346"/>
            <ac:spMk id="166" creationId="{00000000-0000-0000-0000-000000000000}"/>
          </ac:spMkLst>
        </pc:spChg>
        <pc:picChg chg="add mod">
          <ac:chgData name="Datta, Savari" userId="61c6d349-21ae-4aac-a985-8fe2668f0958" providerId="ADAL" clId="{4FB98C7A-BE32-4580-9E94-AAEBFCB90896}" dt="2023-01-18T23:51:05.441" v="475"/>
          <ac:picMkLst>
            <pc:docMk/>
            <pc:sldMk cId="1820196150" sldId="346"/>
            <ac:picMk id="2" creationId="{96107D50-8342-4703-D995-C452C4D1E062}"/>
          </ac:picMkLst>
        </pc:picChg>
      </pc:sldChg>
      <pc:sldChg chg="addSp modSp">
        <pc:chgData name="Datta, Savari" userId="61c6d349-21ae-4aac-a985-8fe2668f0958" providerId="ADAL" clId="{4FB98C7A-BE32-4580-9E94-AAEBFCB90896}" dt="2023-01-18T23:51:03.910" v="474"/>
        <pc:sldMkLst>
          <pc:docMk/>
          <pc:sldMk cId="879166441" sldId="347"/>
        </pc:sldMkLst>
        <pc:spChg chg="mod">
          <ac:chgData name="Datta, Savari" userId="61c6d349-21ae-4aac-a985-8fe2668f0958" providerId="ADAL" clId="{4FB98C7A-BE32-4580-9E94-AAEBFCB90896}" dt="2023-01-18T23:49:45.974" v="465"/>
          <ac:spMkLst>
            <pc:docMk/>
            <pc:sldMk cId="879166441" sldId="347"/>
            <ac:spMk id="163" creationId="{00000000-0000-0000-0000-000000000000}"/>
          </ac:spMkLst>
        </pc:spChg>
        <pc:spChg chg="mod">
          <ac:chgData name="Datta, Savari" userId="61c6d349-21ae-4aac-a985-8fe2668f0958" providerId="ADAL" clId="{4FB98C7A-BE32-4580-9E94-AAEBFCB90896}" dt="2023-01-18T23:49:45.974" v="465"/>
          <ac:spMkLst>
            <pc:docMk/>
            <pc:sldMk cId="879166441" sldId="347"/>
            <ac:spMk id="165" creationId="{00000000-0000-0000-0000-000000000000}"/>
          </ac:spMkLst>
        </pc:spChg>
        <pc:spChg chg="mod">
          <ac:chgData name="Datta, Savari" userId="61c6d349-21ae-4aac-a985-8fe2668f0958" providerId="ADAL" clId="{4FB98C7A-BE32-4580-9E94-AAEBFCB90896}" dt="2023-01-18T23:49:45.974" v="465"/>
          <ac:spMkLst>
            <pc:docMk/>
            <pc:sldMk cId="879166441" sldId="347"/>
            <ac:spMk id="166" creationId="{00000000-0000-0000-0000-000000000000}"/>
          </ac:spMkLst>
        </pc:spChg>
        <pc:picChg chg="add mod">
          <ac:chgData name="Datta, Savari" userId="61c6d349-21ae-4aac-a985-8fe2668f0958" providerId="ADAL" clId="{4FB98C7A-BE32-4580-9E94-AAEBFCB90896}" dt="2023-01-18T23:51:03.910" v="474"/>
          <ac:picMkLst>
            <pc:docMk/>
            <pc:sldMk cId="879166441" sldId="347"/>
            <ac:picMk id="2" creationId="{5D783A7B-B058-B9E4-EE4B-AF8F8AAFAD0E}"/>
          </ac:picMkLst>
        </pc:picChg>
      </pc:sldChg>
      <pc:sldChg chg="addSp modSp mod">
        <pc:chgData name="Datta, Savari" userId="61c6d349-21ae-4aac-a985-8fe2668f0958" providerId="ADAL" clId="{4FB98C7A-BE32-4580-9E94-AAEBFCB90896}" dt="2023-01-18T23:56:01.952" v="695" actId="20577"/>
        <pc:sldMkLst>
          <pc:docMk/>
          <pc:sldMk cId="2102308291" sldId="348"/>
        </pc:sldMkLst>
        <pc:spChg chg="mod">
          <ac:chgData name="Datta, Savari" userId="61c6d349-21ae-4aac-a985-8fe2668f0958" providerId="ADAL" clId="{4FB98C7A-BE32-4580-9E94-AAEBFCB90896}" dt="2023-01-18T23:56:01.952" v="695" actId="20577"/>
          <ac:spMkLst>
            <pc:docMk/>
            <pc:sldMk cId="2102308291" sldId="348"/>
            <ac:spMk id="10" creationId="{0A836217-81A2-4927-872B-2248B07FD63D}"/>
          </ac:spMkLst>
        </pc:spChg>
        <pc:spChg chg="mod">
          <ac:chgData name="Datta, Savari" userId="61c6d349-21ae-4aac-a985-8fe2668f0958" providerId="ADAL" clId="{4FB98C7A-BE32-4580-9E94-AAEBFCB90896}" dt="2023-01-18T23:49:45.974" v="465"/>
          <ac:spMkLst>
            <pc:docMk/>
            <pc:sldMk cId="2102308291" sldId="348"/>
            <ac:spMk id="153" creationId="{00000000-0000-0000-0000-000000000000}"/>
          </ac:spMkLst>
        </pc:spChg>
        <pc:spChg chg="mod">
          <ac:chgData name="Datta, Savari" userId="61c6d349-21ae-4aac-a985-8fe2668f0958" providerId="ADAL" clId="{4FB98C7A-BE32-4580-9E94-AAEBFCB90896}" dt="2023-01-18T23:49:45.974" v="465"/>
          <ac:spMkLst>
            <pc:docMk/>
            <pc:sldMk cId="2102308291" sldId="348"/>
            <ac:spMk id="154" creationId="{00000000-0000-0000-0000-000000000000}"/>
          </ac:spMkLst>
        </pc:spChg>
        <pc:spChg chg="mod">
          <ac:chgData name="Datta, Savari" userId="61c6d349-21ae-4aac-a985-8fe2668f0958" providerId="ADAL" clId="{4FB98C7A-BE32-4580-9E94-AAEBFCB90896}" dt="2023-01-18T23:49:45.974" v="465"/>
          <ac:spMkLst>
            <pc:docMk/>
            <pc:sldMk cId="2102308291" sldId="348"/>
            <ac:spMk id="155" creationId="{00000000-0000-0000-0000-000000000000}"/>
          </ac:spMkLst>
        </pc:spChg>
        <pc:picChg chg="add mod">
          <ac:chgData name="Datta, Savari" userId="61c6d349-21ae-4aac-a985-8fe2668f0958" providerId="ADAL" clId="{4FB98C7A-BE32-4580-9E94-AAEBFCB90896}" dt="2023-01-18T23:51:02.197" v="473"/>
          <ac:picMkLst>
            <pc:docMk/>
            <pc:sldMk cId="2102308291" sldId="348"/>
            <ac:picMk id="2" creationId="{2E6A0285-3379-925C-F755-C2ED0638C950}"/>
          </ac:picMkLst>
        </pc:picChg>
      </pc:sldChg>
      <pc:sldChg chg="addSp modSp">
        <pc:chgData name="Datta, Savari" userId="61c6d349-21ae-4aac-a985-8fe2668f0958" providerId="ADAL" clId="{4FB98C7A-BE32-4580-9E94-AAEBFCB90896}" dt="2023-01-18T23:50:58.199" v="472"/>
        <pc:sldMkLst>
          <pc:docMk/>
          <pc:sldMk cId="247521815" sldId="349"/>
        </pc:sldMkLst>
        <pc:spChg chg="mod">
          <ac:chgData name="Datta, Savari" userId="61c6d349-21ae-4aac-a985-8fe2668f0958" providerId="ADAL" clId="{4FB98C7A-BE32-4580-9E94-AAEBFCB90896}" dt="2023-01-18T23:49:45.974" v="465"/>
          <ac:spMkLst>
            <pc:docMk/>
            <pc:sldMk cId="247521815" sldId="349"/>
            <ac:spMk id="153" creationId="{00000000-0000-0000-0000-000000000000}"/>
          </ac:spMkLst>
        </pc:spChg>
        <pc:spChg chg="mod">
          <ac:chgData name="Datta, Savari" userId="61c6d349-21ae-4aac-a985-8fe2668f0958" providerId="ADAL" clId="{4FB98C7A-BE32-4580-9E94-AAEBFCB90896}" dt="2023-01-18T23:49:45.974" v="465"/>
          <ac:spMkLst>
            <pc:docMk/>
            <pc:sldMk cId="247521815" sldId="349"/>
            <ac:spMk id="154" creationId="{00000000-0000-0000-0000-000000000000}"/>
          </ac:spMkLst>
        </pc:spChg>
        <pc:spChg chg="mod">
          <ac:chgData name="Datta, Savari" userId="61c6d349-21ae-4aac-a985-8fe2668f0958" providerId="ADAL" clId="{4FB98C7A-BE32-4580-9E94-AAEBFCB90896}" dt="2023-01-18T23:49:45.974" v="465"/>
          <ac:spMkLst>
            <pc:docMk/>
            <pc:sldMk cId="247521815" sldId="349"/>
            <ac:spMk id="155" creationId="{00000000-0000-0000-0000-000000000000}"/>
          </ac:spMkLst>
        </pc:spChg>
        <pc:picChg chg="add mod">
          <ac:chgData name="Datta, Savari" userId="61c6d349-21ae-4aac-a985-8fe2668f0958" providerId="ADAL" clId="{4FB98C7A-BE32-4580-9E94-AAEBFCB90896}" dt="2023-01-18T23:50:58.199" v="472"/>
          <ac:picMkLst>
            <pc:docMk/>
            <pc:sldMk cId="247521815" sldId="349"/>
            <ac:picMk id="2" creationId="{782540AD-CEE4-60A9-7AFD-196D9336CCCC}"/>
          </ac:picMkLst>
        </pc:picChg>
      </pc:sldChg>
      <pc:sldChg chg="addSp delSp modSp new mod">
        <pc:chgData name="Datta, Savari" userId="61c6d349-21ae-4aac-a985-8fe2668f0958" providerId="ADAL" clId="{4FB98C7A-BE32-4580-9E94-AAEBFCB90896}" dt="2023-01-31T20:06:11.807" v="2462" actId="20577"/>
        <pc:sldMkLst>
          <pc:docMk/>
          <pc:sldMk cId="1662468093" sldId="352"/>
        </pc:sldMkLst>
        <pc:spChg chg="mod">
          <ac:chgData name="Datta, Savari" userId="61c6d349-21ae-4aac-a985-8fe2668f0958" providerId="ADAL" clId="{4FB98C7A-BE32-4580-9E94-AAEBFCB90896}" dt="2023-01-19T00:23:08.724" v="1278"/>
          <ac:spMkLst>
            <pc:docMk/>
            <pc:sldMk cId="1662468093" sldId="352"/>
            <ac:spMk id="2" creationId="{C418673C-1EDE-3195-0347-EEEFA9CF19DA}"/>
          </ac:spMkLst>
        </pc:spChg>
        <pc:spChg chg="del">
          <ac:chgData name="Datta, Savari" userId="61c6d349-21ae-4aac-a985-8fe2668f0958" providerId="ADAL" clId="{4FB98C7A-BE32-4580-9E94-AAEBFCB90896}" dt="2023-01-19T00:23:11.115" v="1279" actId="478"/>
          <ac:spMkLst>
            <pc:docMk/>
            <pc:sldMk cId="1662468093" sldId="352"/>
            <ac:spMk id="3" creationId="{CDDD44C8-B482-C429-F84F-6A7CE881A329}"/>
          </ac:spMkLst>
        </pc:spChg>
        <pc:graphicFrameChg chg="add mod modGraphic">
          <ac:chgData name="Datta, Savari" userId="61c6d349-21ae-4aac-a985-8fe2668f0958" providerId="ADAL" clId="{4FB98C7A-BE32-4580-9E94-AAEBFCB90896}" dt="2023-01-31T20:06:11.807" v="2462" actId="20577"/>
          <ac:graphicFrameMkLst>
            <pc:docMk/>
            <pc:sldMk cId="1662468093" sldId="352"/>
            <ac:graphicFrameMk id="6" creationId="{6FB3D149-C557-7670-22E8-8550550A81BF}"/>
          </ac:graphicFrameMkLst>
        </pc:graphicFrameChg>
        <pc:picChg chg="add mod">
          <ac:chgData name="Datta, Savari" userId="61c6d349-21ae-4aac-a985-8fe2668f0958" providerId="ADAL" clId="{4FB98C7A-BE32-4580-9E94-AAEBFCB90896}" dt="2023-01-19T00:22:51.674" v="1275"/>
          <ac:picMkLst>
            <pc:docMk/>
            <pc:sldMk cId="1662468093" sldId="352"/>
            <ac:picMk id="5" creationId="{3AF36D29-E98C-3529-5EF0-666B329D23D3}"/>
          </ac:picMkLst>
        </pc:picChg>
      </pc:sldChg>
      <pc:sldChg chg="addSp delSp modSp new mod">
        <pc:chgData name="Datta, Savari" userId="61c6d349-21ae-4aac-a985-8fe2668f0958" providerId="ADAL" clId="{4FB98C7A-BE32-4580-9E94-AAEBFCB90896}" dt="2023-01-31T20:06:39.762" v="2469" actId="207"/>
        <pc:sldMkLst>
          <pc:docMk/>
          <pc:sldMk cId="240142753" sldId="353"/>
        </pc:sldMkLst>
        <pc:spChg chg="mod">
          <ac:chgData name="Datta, Savari" userId="61c6d349-21ae-4aac-a985-8fe2668f0958" providerId="ADAL" clId="{4FB98C7A-BE32-4580-9E94-AAEBFCB90896}" dt="2023-01-22T19:34:03.701" v="1335"/>
          <ac:spMkLst>
            <pc:docMk/>
            <pc:sldMk cId="240142753" sldId="353"/>
            <ac:spMk id="2" creationId="{D21B179F-4201-5050-3B63-FCCECC9B38F9}"/>
          </ac:spMkLst>
        </pc:spChg>
        <pc:spChg chg="del mod">
          <ac:chgData name="Datta, Savari" userId="61c6d349-21ae-4aac-a985-8fe2668f0958" providerId="ADAL" clId="{4FB98C7A-BE32-4580-9E94-AAEBFCB90896}" dt="2023-01-22T19:35:40.633" v="1343" actId="478"/>
          <ac:spMkLst>
            <pc:docMk/>
            <pc:sldMk cId="240142753" sldId="353"/>
            <ac:spMk id="3" creationId="{5448B793-E893-4E63-2CB7-A0D7E8CB3F67}"/>
          </ac:spMkLst>
        </pc:spChg>
        <pc:graphicFrameChg chg="add mod modGraphic">
          <ac:chgData name="Datta, Savari" userId="61c6d349-21ae-4aac-a985-8fe2668f0958" providerId="ADAL" clId="{4FB98C7A-BE32-4580-9E94-AAEBFCB90896}" dt="2023-01-31T20:06:39.762" v="2469" actId="207"/>
          <ac:graphicFrameMkLst>
            <pc:docMk/>
            <pc:sldMk cId="240142753" sldId="353"/>
            <ac:graphicFrameMk id="6" creationId="{A7A7AAB3-16BB-A94B-8850-D138C25C1949}"/>
          </ac:graphicFrameMkLst>
        </pc:graphicFrameChg>
        <pc:picChg chg="add del mod">
          <ac:chgData name="Datta, Savari" userId="61c6d349-21ae-4aac-a985-8fe2668f0958" providerId="ADAL" clId="{4FB98C7A-BE32-4580-9E94-AAEBFCB90896}" dt="2023-01-22T19:42:01.256" v="1419" actId="478"/>
          <ac:picMkLst>
            <pc:docMk/>
            <pc:sldMk cId="240142753" sldId="353"/>
            <ac:picMk id="5" creationId="{05C6E265-D497-20D0-0E55-6F812681E193}"/>
          </ac:picMkLst>
        </pc:picChg>
        <pc:picChg chg="add mod">
          <ac:chgData name="Datta, Savari" userId="61c6d349-21ae-4aac-a985-8fe2668f0958" providerId="ADAL" clId="{4FB98C7A-BE32-4580-9E94-AAEBFCB90896}" dt="2023-01-22T19:42:02.753" v="1420"/>
          <ac:picMkLst>
            <pc:docMk/>
            <pc:sldMk cId="240142753" sldId="353"/>
            <ac:picMk id="7" creationId="{2EE40D9C-89F4-27C1-49D0-7A2ADF6FB415}"/>
          </ac:picMkLst>
        </pc:picChg>
      </pc:sldChg>
      <pc:sldChg chg="addSp delSp modSp new mod">
        <pc:chgData name="Datta, Savari" userId="61c6d349-21ae-4aac-a985-8fe2668f0958" providerId="ADAL" clId="{4FB98C7A-BE32-4580-9E94-AAEBFCB90896}" dt="2023-01-31T20:06:55.794" v="2472" actId="207"/>
        <pc:sldMkLst>
          <pc:docMk/>
          <pc:sldMk cId="3906641707" sldId="354"/>
        </pc:sldMkLst>
        <pc:spChg chg="mod">
          <ac:chgData name="Datta, Savari" userId="61c6d349-21ae-4aac-a985-8fe2668f0958" providerId="ADAL" clId="{4FB98C7A-BE32-4580-9E94-AAEBFCB90896}" dt="2023-01-22T19:38:30.783" v="1377"/>
          <ac:spMkLst>
            <pc:docMk/>
            <pc:sldMk cId="3906641707" sldId="354"/>
            <ac:spMk id="2" creationId="{4115355A-3B93-AAE3-DDFC-9B1A70B51630}"/>
          </ac:spMkLst>
        </pc:spChg>
        <pc:spChg chg="del">
          <ac:chgData name="Datta, Savari" userId="61c6d349-21ae-4aac-a985-8fe2668f0958" providerId="ADAL" clId="{4FB98C7A-BE32-4580-9E94-AAEBFCB90896}" dt="2023-01-22T19:38:36.763" v="1380" actId="478"/>
          <ac:spMkLst>
            <pc:docMk/>
            <pc:sldMk cId="3906641707" sldId="354"/>
            <ac:spMk id="3" creationId="{5D88B499-91DC-57A9-973D-389350ADFCF4}"/>
          </ac:spMkLst>
        </pc:spChg>
        <pc:graphicFrameChg chg="add mod modGraphic">
          <ac:chgData name="Datta, Savari" userId="61c6d349-21ae-4aac-a985-8fe2668f0958" providerId="ADAL" clId="{4FB98C7A-BE32-4580-9E94-AAEBFCB90896}" dt="2023-01-31T20:06:55.794" v="2472" actId="207"/>
          <ac:graphicFrameMkLst>
            <pc:docMk/>
            <pc:sldMk cId="3906641707" sldId="354"/>
            <ac:graphicFrameMk id="6" creationId="{FFCF85D2-9476-2769-B107-DA9B41D84805}"/>
          </ac:graphicFrameMkLst>
        </pc:graphicFrameChg>
        <pc:picChg chg="add mod">
          <ac:chgData name="Datta, Savari" userId="61c6d349-21ae-4aac-a985-8fe2668f0958" providerId="ADAL" clId="{4FB98C7A-BE32-4580-9E94-AAEBFCB90896}" dt="2023-01-22T19:38:43.608" v="1382" actId="1076"/>
          <ac:picMkLst>
            <pc:docMk/>
            <pc:sldMk cId="3906641707" sldId="354"/>
            <ac:picMk id="5" creationId="{5291F052-50CB-FD33-40E6-95BBA1AA15A6}"/>
          </ac:picMkLst>
        </pc:picChg>
      </pc:sldChg>
      <pc:sldChg chg="addSp delSp modSp new mod">
        <pc:chgData name="Datta, Savari" userId="61c6d349-21ae-4aac-a985-8fe2668f0958" providerId="ADAL" clId="{4FB98C7A-BE32-4580-9E94-AAEBFCB90896}" dt="2023-01-31T20:07:39.066" v="2475" actId="207"/>
        <pc:sldMkLst>
          <pc:docMk/>
          <pc:sldMk cId="1358107534" sldId="355"/>
        </pc:sldMkLst>
        <pc:spChg chg="mod">
          <ac:chgData name="Datta, Savari" userId="61c6d349-21ae-4aac-a985-8fe2668f0958" providerId="ADAL" clId="{4FB98C7A-BE32-4580-9E94-AAEBFCB90896}" dt="2023-01-22T19:42:49.573" v="1423"/>
          <ac:spMkLst>
            <pc:docMk/>
            <pc:sldMk cId="1358107534" sldId="355"/>
            <ac:spMk id="2" creationId="{5FB806B4-36A8-BB01-8973-DAF3E6CED91D}"/>
          </ac:spMkLst>
        </pc:spChg>
        <pc:spChg chg="del">
          <ac:chgData name="Datta, Savari" userId="61c6d349-21ae-4aac-a985-8fe2668f0958" providerId="ADAL" clId="{4FB98C7A-BE32-4580-9E94-AAEBFCB90896}" dt="2023-01-22T19:42:52.439" v="1424" actId="478"/>
          <ac:spMkLst>
            <pc:docMk/>
            <pc:sldMk cId="1358107534" sldId="355"/>
            <ac:spMk id="3" creationId="{456E1D8A-3414-BD50-CB4E-078B09C8BDD3}"/>
          </ac:spMkLst>
        </pc:spChg>
        <pc:graphicFrameChg chg="add mod modGraphic">
          <ac:chgData name="Datta, Savari" userId="61c6d349-21ae-4aac-a985-8fe2668f0958" providerId="ADAL" clId="{4FB98C7A-BE32-4580-9E94-AAEBFCB90896}" dt="2023-01-31T20:07:39.066" v="2475" actId="207"/>
          <ac:graphicFrameMkLst>
            <pc:docMk/>
            <pc:sldMk cId="1358107534" sldId="355"/>
            <ac:graphicFrameMk id="6" creationId="{18DB831B-D9AD-A5A4-2F75-BD376763D9E0}"/>
          </ac:graphicFrameMkLst>
        </pc:graphicFrameChg>
        <pc:picChg chg="add mod">
          <ac:chgData name="Datta, Savari" userId="61c6d349-21ae-4aac-a985-8fe2668f0958" providerId="ADAL" clId="{4FB98C7A-BE32-4580-9E94-AAEBFCB90896}" dt="2023-01-22T19:42:40.969" v="1422"/>
          <ac:picMkLst>
            <pc:docMk/>
            <pc:sldMk cId="1358107534" sldId="355"/>
            <ac:picMk id="5" creationId="{DD4B6227-481B-DB49-20CA-06CC4A74DD40}"/>
          </ac:picMkLst>
        </pc:picChg>
      </pc:sldChg>
      <pc:sldChg chg="addSp delSp modSp new mod">
        <pc:chgData name="Datta, Savari" userId="61c6d349-21ae-4aac-a985-8fe2668f0958" providerId="ADAL" clId="{4FB98C7A-BE32-4580-9E94-AAEBFCB90896}" dt="2023-01-31T20:07:58.458" v="2476" actId="207"/>
        <pc:sldMkLst>
          <pc:docMk/>
          <pc:sldMk cId="1740879706" sldId="356"/>
        </pc:sldMkLst>
        <pc:spChg chg="mod">
          <ac:chgData name="Datta, Savari" userId="61c6d349-21ae-4aac-a985-8fe2668f0958" providerId="ADAL" clId="{4FB98C7A-BE32-4580-9E94-AAEBFCB90896}" dt="2023-01-22T19:47:10.502" v="1457"/>
          <ac:spMkLst>
            <pc:docMk/>
            <pc:sldMk cId="1740879706" sldId="356"/>
            <ac:spMk id="2" creationId="{222C10F0-9172-0DAE-7A34-9A5EACBAB67B}"/>
          </ac:spMkLst>
        </pc:spChg>
        <pc:spChg chg="del">
          <ac:chgData name="Datta, Savari" userId="61c6d349-21ae-4aac-a985-8fe2668f0958" providerId="ADAL" clId="{4FB98C7A-BE32-4580-9E94-AAEBFCB90896}" dt="2023-01-22T19:46:57.415" v="1454" actId="478"/>
          <ac:spMkLst>
            <pc:docMk/>
            <pc:sldMk cId="1740879706" sldId="356"/>
            <ac:spMk id="3" creationId="{452DF5EE-E8B9-A21F-ECB7-8EEB89B74B93}"/>
          </ac:spMkLst>
        </pc:spChg>
        <pc:graphicFrameChg chg="add mod modGraphic">
          <ac:chgData name="Datta, Savari" userId="61c6d349-21ae-4aac-a985-8fe2668f0958" providerId="ADAL" clId="{4FB98C7A-BE32-4580-9E94-AAEBFCB90896}" dt="2023-01-31T20:07:58.458" v="2476" actId="207"/>
          <ac:graphicFrameMkLst>
            <pc:docMk/>
            <pc:sldMk cId="1740879706" sldId="356"/>
            <ac:graphicFrameMk id="5" creationId="{11574921-B36B-BFA7-2754-E6526ABAAFDC}"/>
          </ac:graphicFrameMkLst>
        </pc:graphicFrameChg>
        <pc:picChg chg="add mod">
          <ac:chgData name="Datta, Savari" userId="61c6d349-21ae-4aac-a985-8fe2668f0958" providerId="ADAL" clId="{4FB98C7A-BE32-4580-9E94-AAEBFCB90896}" dt="2023-01-22T19:47:15.162" v="1458"/>
          <ac:picMkLst>
            <pc:docMk/>
            <pc:sldMk cId="1740879706" sldId="356"/>
            <ac:picMk id="6" creationId="{7A69D8AA-DCAD-FA03-F9FA-38212A6D9348}"/>
          </ac:picMkLst>
        </pc:picChg>
      </pc:sldChg>
      <pc:sldChg chg="addSp delSp modSp">
        <pc:chgData name="Datta, Savari" userId="61c6d349-21ae-4aac-a985-8fe2668f0958" providerId="ADAL" clId="{4FB98C7A-BE32-4580-9E94-AAEBFCB90896}" dt="2023-01-31T19:43:51.245" v="2432" actId="478"/>
        <pc:sldMkLst>
          <pc:docMk/>
          <pc:sldMk cId="3581846923" sldId="357"/>
        </pc:sldMkLst>
        <pc:spChg chg="add mod">
          <ac:chgData name="Datta, Savari" userId="61c6d349-21ae-4aac-a985-8fe2668f0958" providerId="ADAL" clId="{4FB98C7A-BE32-4580-9E94-AAEBFCB90896}" dt="2023-01-31T19:43:51.245" v="2432" actId="478"/>
          <ac:spMkLst>
            <pc:docMk/>
            <pc:sldMk cId="3581846923" sldId="357"/>
            <ac:spMk id="4" creationId="{1D54F18D-2237-4B4F-1C71-0AE4B6B47597}"/>
          </ac:spMkLst>
        </pc:spChg>
        <pc:spChg chg="del">
          <ac:chgData name="Datta, Savari" userId="61c6d349-21ae-4aac-a985-8fe2668f0958" providerId="ADAL" clId="{4FB98C7A-BE32-4580-9E94-AAEBFCB90896}" dt="2023-01-31T19:43:51.245" v="2432" actId="478"/>
          <ac:spMkLst>
            <pc:docMk/>
            <pc:sldMk cId="3581846923" sldId="357"/>
            <ac:spMk id="372" creationId="{00000000-0000-0000-0000-000000000000}"/>
          </ac:spMkLst>
        </pc:spChg>
        <pc:picChg chg="del">
          <ac:chgData name="Datta, Savari" userId="61c6d349-21ae-4aac-a985-8fe2668f0958" providerId="ADAL" clId="{4FB98C7A-BE32-4580-9E94-AAEBFCB90896}" dt="2023-01-31T19:43:51.245" v="2432" actId="478"/>
          <ac:picMkLst>
            <pc:docMk/>
            <pc:sldMk cId="3581846923" sldId="357"/>
            <ac:picMk id="1026" creationId="{5C6DAB8C-D505-B024-6845-71E9C061C1E3}"/>
          </ac:picMkLst>
        </pc:picChg>
        <pc:picChg chg="del">
          <ac:chgData name="Datta, Savari" userId="61c6d349-21ae-4aac-a985-8fe2668f0958" providerId="ADAL" clId="{4FB98C7A-BE32-4580-9E94-AAEBFCB90896}" dt="2023-01-31T19:43:51.245" v="2432" actId="478"/>
          <ac:picMkLst>
            <pc:docMk/>
            <pc:sldMk cId="3581846923" sldId="357"/>
            <ac:picMk id="1028" creationId="{7175EC0C-1D72-D3CA-696A-386232923C76}"/>
          </ac:picMkLst>
        </pc:picChg>
      </pc:sldChg>
      <pc:sldChg chg="modSp mod">
        <pc:chgData name="Datta, Savari" userId="61c6d349-21ae-4aac-a985-8fe2668f0958" providerId="ADAL" clId="{4FB98C7A-BE32-4580-9E94-AAEBFCB90896}" dt="2023-02-01T14:42:05.231" v="3548" actId="207"/>
        <pc:sldMkLst>
          <pc:docMk/>
          <pc:sldMk cId="2678199307" sldId="359"/>
        </pc:sldMkLst>
        <pc:graphicFrameChg chg="modGraphic">
          <ac:chgData name="Datta, Savari" userId="61c6d349-21ae-4aac-a985-8fe2668f0958" providerId="ADAL" clId="{4FB98C7A-BE32-4580-9E94-AAEBFCB90896}" dt="2023-02-01T14:42:05.231" v="3548" actId="207"/>
          <ac:graphicFrameMkLst>
            <pc:docMk/>
            <pc:sldMk cId="2678199307" sldId="359"/>
            <ac:graphicFrameMk id="6" creationId="{2B03462E-0A5F-BB50-3757-6FD7DD865935}"/>
          </ac:graphicFrameMkLst>
        </pc:graphicFrameChg>
        <pc:graphicFrameChg chg="modGraphic">
          <ac:chgData name="Datta, Savari" userId="61c6d349-21ae-4aac-a985-8fe2668f0958" providerId="ADAL" clId="{4FB98C7A-BE32-4580-9E94-AAEBFCB90896}" dt="2023-02-01T14:41:34.148" v="3545" actId="207"/>
          <ac:graphicFrameMkLst>
            <pc:docMk/>
            <pc:sldMk cId="2678199307" sldId="359"/>
            <ac:graphicFrameMk id="9" creationId="{2F684BA8-0C79-0B83-8AD4-594D53B031BB}"/>
          </ac:graphicFrameMkLst>
        </pc:graphicFrameChg>
      </pc:sldChg>
      <pc:sldChg chg="modSp mod">
        <pc:chgData name="Datta, Savari" userId="61c6d349-21ae-4aac-a985-8fe2668f0958" providerId="ADAL" clId="{4FB98C7A-BE32-4580-9E94-AAEBFCB90896}" dt="2023-02-01T14:42:19.076" v="3550" actId="207"/>
        <pc:sldMkLst>
          <pc:docMk/>
          <pc:sldMk cId="2727589658" sldId="360"/>
        </pc:sldMkLst>
        <pc:graphicFrameChg chg="modGraphic">
          <ac:chgData name="Datta, Savari" userId="61c6d349-21ae-4aac-a985-8fe2668f0958" providerId="ADAL" clId="{4FB98C7A-BE32-4580-9E94-AAEBFCB90896}" dt="2023-02-01T14:41:21.397" v="3541" actId="207"/>
          <ac:graphicFrameMkLst>
            <pc:docMk/>
            <pc:sldMk cId="2727589658" sldId="360"/>
            <ac:graphicFrameMk id="14" creationId="{D84848D8-3F57-4C85-C9E3-B67AF864B1E5}"/>
          </ac:graphicFrameMkLst>
        </pc:graphicFrameChg>
        <pc:graphicFrameChg chg="modGraphic">
          <ac:chgData name="Datta, Savari" userId="61c6d349-21ae-4aac-a985-8fe2668f0958" providerId="ADAL" clId="{4FB98C7A-BE32-4580-9E94-AAEBFCB90896}" dt="2023-02-01T14:42:19.076" v="3550" actId="207"/>
          <ac:graphicFrameMkLst>
            <pc:docMk/>
            <pc:sldMk cId="2727589658" sldId="360"/>
            <ac:graphicFrameMk id="20" creationId="{AA0EE888-57CC-5319-1FAB-D4AF4E91BE72}"/>
          </ac:graphicFrameMkLst>
        </pc:graphicFrameChg>
      </pc:sldChg>
      <pc:sldChg chg="modSp mod">
        <pc:chgData name="Datta, Savari" userId="61c6d349-21ae-4aac-a985-8fe2668f0958" providerId="ADAL" clId="{4FB98C7A-BE32-4580-9E94-AAEBFCB90896}" dt="2023-02-01T13:25:29.807" v="3342"/>
        <pc:sldMkLst>
          <pc:docMk/>
          <pc:sldMk cId="2798197360" sldId="379"/>
        </pc:sldMkLst>
        <pc:spChg chg="mod">
          <ac:chgData name="Datta, Savari" userId="61c6d349-21ae-4aac-a985-8fe2668f0958" providerId="ADAL" clId="{4FB98C7A-BE32-4580-9E94-AAEBFCB90896}" dt="2023-02-01T13:25:29.807" v="3342"/>
          <ac:spMkLst>
            <pc:docMk/>
            <pc:sldMk cId="2798197360" sldId="379"/>
            <ac:spMk id="435" creationId="{00000000-0000-0000-0000-000000000000}"/>
          </ac:spMkLst>
        </pc:spChg>
      </pc:sldChg>
      <pc:sldMasterChg chg="addSldLayout delSldLayout modSldLayout">
        <pc:chgData name="Datta, Savari" userId="61c6d349-21ae-4aac-a985-8fe2668f0958" providerId="ADAL" clId="{4FB98C7A-BE32-4580-9E94-AAEBFCB90896}" dt="2023-02-01T14:39:30.166" v="3537" actId="47"/>
        <pc:sldMasterMkLst>
          <pc:docMk/>
          <pc:sldMasterMk cId="0" sldId="2147483660"/>
        </pc:sldMasterMkLst>
        <pc:sldLayoutChg chg="addSp delSp modSp mod">
          <pc:chgData name="Datta, Savari" userId="61c6d349-21ae-4aac-a985-8fe2668f0958" providerId="ADAL" clId="{4FB98C7A-BE32-4580-9E94-AAEBFCB90896}" dt="2023-01-18T23:49:30.435" v="463" actId="1076"/>
          <pc:sldLayoutMkLst>
            <pc:docMk/>
            <pc:sldMasterMk cId="0" sldId="2147483660"/>
            <pc:sldLayoutMk cId="0" sldId="2147483648"/>
          </pc:sldLayoutMkLst>
          <pc:spChg chg="add del mod">
            <ac:chgData name="Datta, Savari" userId="61c6d349-21ae-4aac-a985-8fe2668f0958" providerId="ADAL" clId="{4FB98C7A-BE32-4580-9E94-AAEBFCB90896}" dt="2023-01-18T23:43:29.450" v="426"/>
            <ac:spMkLst>
              <pc:docMk/>
              <pc:sldMasterMk cId="0" sldId="2147483660"/>
              <pc:sldLayoutMk cId="0" sldId="2147483648"/>
              <ac:spMk id="3" creationId="{B9DB8156-4157-EF47-1E65-EFC8909908D7}"/>
            </ac:spMkLst>
          </pc:spChg>
          <pc:spChg chg="add del mod">
            <ac:chgData name="Datta, Savari" userId="61c6d349-21ae-4aac-a985-8fe2668f0958" providerId="ADAL" clId="{4FB98C7A-BE32-4580-9E94-AAEBFCB90896}" dt="2023-01-18T23:45:29.810" v="443"/>
            <ac:spMkLst>
              <pc:docMk/>
              <pc:sldMasterMk cId="0" sldId="2147483660"/>
              <pc:sldLayoutMk cId="0" sldId="2147483648"/>
              <ac:spMk id="4" creationId="{F4B230AF-E78E-9DD8-4286-D60D47CFE50A}"/>
            </ac:spMkLst>
          </pc:spChg>
          <pc:spChg chg="add del mod">
            <ac:chgData name="Datta, Savari" userId="61c6d349-21ae-4aac-a985-8fe2668f0958" providerId="ADAL" clId="{4FB98C7A-BE32-4580-9E94-AAEBFCB90896}" dt="2023-01-18T23:45:29.565" v="442"/>
            <ac:spMkLst>
              <pc:docMk/>
              <pc:sldMasterMk cId="0" sldId="2147483660"/>
              <pc:sldLayoutMk cId="0" sldId="2147483648"/>
              <ac:spMk id="5" creationId="{6ADCA9E1-E4F6-ABE9-0D12-A0652FF9ED1D}"/>
            </ac:spMkLst>
          </pc:spChg>
          <pc:spChg chg="add del mod">
            <ac:chgData name="Datta, Savari" userId="61c6d349-21ae-4aac-a985-8fe2668f0958" providerId="ADAL" clId="{4FB98C7A-BE32-4580-9E94-AAEBFCB90896}" dt="2023-01-18T23:45:29.100" v="440"/>
            <ac:spMkLst>
              <pc:docMk/>
              <pc:sldMasterMk cId="0" sldId="2147483660"/>
              <pc:sldLayoutMk cId="0" sldId="2147483648"/>
              <ac:spMk id="6" creationId="{1FAF0CF4-AD23-70C9-DF2D-37B5EBDD9573}"/>
            </ac:spMkLst>
          </pc:spChg>
          <pc:spChg chg="add del mod">
            <ac:chgData name="Datta, Savari" userId="61c6d349-21ae-4aac-a985-8fe2668f0958" providerId="ADAL" clId="{4FB98C7A-BE32-4580-9E94-AAEBFCB90896}" dt="2023-01-18T23:45:29.100" v="440"/>
            <ac:spMkLst>
              <pc:docMk/>
              <pc:sldMasterMk cId="0" sldId="2147483660"/>
              <pc:sldLayoutMk cId="0" sldId="2147483648"/>
              <ac:spMk id="7" creationId="{B7011A34-4C5A-460F-BC6C-60086BE8292B}"/>
            </ac:spMkLst>
          </pc:spChg>
          <pc:spChg chg="add del mod">
            <ac:chgData name="Datta, Savari" userId="61c6d349-21ae-4aac-a985-8fe2668f0958" providerId="ADAL" clId="{4FB98C7A-BE32-4580-9E94-AAEBFCB90896}" dt="2023-01-18T23:45:29.100" v="440"/>
            <ac:spMkLst>
              <pc:docMk/>
              <pc:sldMasterMk cId="0" sldId="2147483660"/>
              <pc:sldLayoutMk cId="0" sldId="2147483648"/>
              <ac:spMk id="8" creationId="{649AD4B8-49B1-582A-3D3F-910D47C835D6}"/>
            </ac:spMkLst>
          </pc:spChg>
          <pc:spChg chg="add mod">
            <ac:chgData name="Datta, Savari" userId="61c6d349-21ae-4aac-a985-8fe2668f0958" providerId="ADAL" clId="{4FB98C7A-BE32-4580-9E94-AAEBFCB90896}" dt="2023-01-18T23:49:13.699" v="457" actId="1076"/>
            <ac:spMkLst>
              <pc:docMk/>
              <pc:sldMasterMk cId="0" sldId="2147483660"/>
              <pc:sldLayoutMk cId="0" sldId="2147483648"/>
              <ac:spMk id="9" creationId="{4D72AC44-08F2-37CC-6FC5-F8A7D1E3A876}"/>
            </ac:spMkLst>
          </pc:spChg>
          <pc:spChg chg="del">
            <ac:chgData name="Datta, Savari" userId="61c6d349-21ae-4aac-a985-8fe2668f0958" providerId="ADAL" clId="{4FB98C7A-BE32-4580-9E94-AAEBFCB90896}" dt="2023-01-18T23:42:51.289" v="418" actId="478"/>
            <ac:spMkLst>
              <pc:docMk/>
              <pc:sldMasterMk cId="0" sldId="2147483660"/>
              <pc:sldLayoutMk cId="0" sldId="2147483648"/>
              <ac:spMk id="23" creationId="{00000000-0000-0000-0000-000000000000}"/>
            </ac:spMkLst>
          </pc:spChg>
          <pc:spChg chg="add del">
            <ac:chgData name="Datta, Savari" userId="61c6d349-21ae-4aac-a985-8fe2668f0958" providerId="ADAL" clId="{4FB98C7A-BE32-4580-9E94-AAEBFCB90896}" dt="2023-01-18T23:45:30.064" v="444"/>
            <ac:spMkLst>
              <pc:docMk/>
              <pc:sldMasterMk cId="0" sldId="2147483660"/>
              <pc:sldLayoutMk cId="0" sldId="2147483648"/>
              <ac:spMk id="24" creationId="{00000000-0000-0000-0000-000000000000}"/>
            </ac:spMkLst>
          </pc:spChg>
          <pc:spChg chg="add del">
            <ac:chgData name="Datta, Savari" userId="61c6d349-21ae-4aac-a985-8fe2668f0958" providerId="ADAL" clId="{4FB98C7A-BE32-4580-9E94-AAEBFCB90896}" dt="2023-01-18T23:45:29.334" v="441"/>
            <ac:spMkLst>
              <pc:docMk/>
              <pc:sldMasterMk cId="0" sldId="2147483660"/>
              <pc:sldLayoutMk cId="0" sldId="2147483648"/>
              <ac:spMk id="26" creationId="{00000000-0000-0000-0000-000000000000}"/>
            </ac:spMkLst>
          </pc:spChg>
          <pc:spChg chg="add del">
            <ac:chgData name="Datta, Savari" userId="61c6d349-21ae-4aac-a985-8fe2668f0958" providerId="ADAL" clId="{4FB98C7A-BE32-4580-9E94-AAEBFCB90896}" dt="2023-01-18T23:45:29.334" v="441"/>
            <ac:spMkLst>
              <pc:docMk/>
              <pc:sldMasterMk cId="0" sldId="2147483660"/>
              <pc:sldLayoutMk cId="0" sldId="2147483648"/>
              <ac:spMk id="27" creationId="{00000000-0000-0000-0000-000000000000}"/>
            </ac:spMkLst>
          </pc:spChg>
          <pc:picChg chg="add del mod ord">
            <ac:chgData name="Datta, Savari" userId="61c6d349-21ae-4aac-a985-8fe2668f0958" providerId="ADAL" clId="{4FB98C7A-BE32-4580-9E94-AAEBFCB90896}" dt="2023-01-18T23:49:30.435" v="463" actId="1076"/>
            <ac:picMkLst>
              <pc:docMk/>
              <pc:sldMasterMk cId="0" sldId="2147483660"/>
              <pc:sldLayoutMk cId="0" sldId="2147483648"/>
              <ac:picMk id="2" creationId="{E5CAB79E-01F6-5497-3670-29F8EE643766}"/>
            </ac:picMkLst>
          </pc:picChg>
          <pc:cxnChg chg="mod">
            <ac:chgData name="Datta, Savari" userId="61c6d349-21ae-4aac-a985-8fe2668f0958" providerId="ADAL" clId="{4FB98C7A-BE32-4580-9E94-AAEBFCB90896}" dt="2023-01-18T23:48:10.809" v="451" actId="1076"/>
            <ac:cxnSpMkLst>
              <pc:docMk/>
              <pc:sldMasterMk cId="0" sldId="2147483660"/>
              <pc:sldLayoutMk cId="0" sldId="2147483648"/>
              <ac:cxnSpMk id="22" creationId="{00000000-0000-0000-0000-000000000000}"/>
            </ac:cxnSpMkLst>
          </pc:cxnChg>
        </pc:sldLayoutChg>
        <pc:sldLayoutChg chg="modSp mod">
          <pc:chgData name="Datta, Savari" userId="61c6d349-21ae-4aac-a985-8fe2668f0958" providerId="ADAL" clId="{4FB98C7A-BE32-4580-9E94-AAEBFCB90896}" dt="2023-01-18T23:48:11.380" v="453" actId="1076"/>
          <pc:sldLayoutMkLst>
            <pc:docMk/>
            <pc:sldMasterMk cId="0" sldId="2147483660"/>
            <pc:sldLayoutMk cId="0" sldId="2147483649"/>
          </pc:sldLayoutMkLst>
          <pc:spChg chg="mod">
            <ac:chgData name="Datta, Savari" userId="61c6d349-21ae-4aac-a985-8fe2668f0958" providerId="ADAL" clId="{4FB98C7A-BE32-4580-9E94-AAEBFCB90896}" dt="2023-01-18T23:48:11.380" v="453" actId="1076"/>
            <ac:spMkLst>
              <pc:docMk/>
              <pc:sldMasterMk cId="0" sldId="2147483660"/>
              <pc:sldLayoutMk cId="0" sldId="2147483649"/>
              <ac:spMk id="29" creationId="{00000000-0000-0000-0000-000000000000}"/>
            </ac:spMkLst>
          </pc:spChg>
        </pc:sldLayoutChg>
        <pc:sldLayoutChg chg="add del">
          <pc:chgData name="Datta, Savari" userId="61c6d349-21ae-4aac-a985-8fe2668f0958" providerId="ADAL" clId="{4FB98C7A-BE32-4580-9E94-AAEBFCB90896}" dt="2023-02-01T14:39:30.166" v="3537" actId="47"/>
          <pc:sldLayoutMkLst>
            <pc:docMk/>
            <pc:sldMasterMk cId="0" sldId="2147483660"/>
            <pc:sldLayoutMk cId="0" sldId="2147483652"/>
          </pc:sldLayoutMkLst>
        </pc:sldLayoutChg>
      </pc:sldMasterChg>
    </pc:docChg>
  </pc:docChgLst>
  <pc:docChgLst>
    <pc:chgData name="Gonzalez Grospe, Melissa C." userId="7677ecd0-4903-4895-bfc4-8e657250f287" providerId="ADAL" clId="{7C5797E0-E456-4073-A9E1-4D14B3AB577C}"/>
    <pc:docChg chg="modSld">
      <pc:chgData name="Gonzalez Grospe, Melissa C." userId="7677ecd0-4903-4895-bfc4-8e657250f287" providerId="ADAL" clId="{7C5797E0-E456-4073-A9E1-4D14B3AB577C}" dt="2023-03-30T15:31:14.994" v="1"/>
      <pc:docMkLst>
        <pc:docMk/>
      </pc:docMkLst>
      <pc:sldChg chg="addSp delSp modSp">
        <pc:chgData name="Gonzalez Grospe, Melissa C." userId="7677ecd0-4903-4895-bfc4-8e657250f287" providerId="ADAL" clId="{7C5797E0-E456-4073-A9E1-4D14B3AB577C}" dt="2023-03-30T15:31:14.994" v="1"/>
        <pc:sldMkLst>
          <pc:docMk/>
          <pc:sldMk cId="0" sldId="263"/>
        </pc:sldMkLst>
        <pc:spChg chg="add del mod">
          <ac:chgData name="Gonzalez Grospe, Melissa C." userId="7677ecd0-4903-4895-bfc4-8e657250f287" providerId="ADAL" clId="{7C5797E0-E456-4073-A9E1-4D14B3AB577C}" dt="2023-03-30T15:31:14.994" v="1"/>
          <ac:spMkLst>
            <pc:docMk/>
            <pc:sldMk cId="0" sldId="263"/>
            <ac:spMk id="17" creationId="{AD22FD6B-BCA4-6975-F35C-26D303983AC9}"/>
          </ac:spMkLst>
        </pc:spChg>
        <pc:cxnChg chg="add del mod">
          <ac:chgData name="Gonzalez Grospe, Melissa C." userId="7677ecd0-4903-4895-bfc4-8e657250f287" providerId="ADAL" clId="{7C5797E0-E456-4073-A9E1-4D14B3AB577C}" dt="2023-03-30T15:31:14.994" v="1"/>
          <ac:cxnSpMkLst>
            <pc:docMk/>
            <pc:sldMk cId="0" sldId="263"/>
            <ac:cxnSpMk id="5" creationId="{312D15D8-A1E0-7527-40DC-FF8107E9B1A1}"/>
          </ac:cxnSpMkLst>
        </pc:cxnChg>
      </pc:sldChg>
    </pc:docChg>
  </pc:docChgLst>
  <pc:docChgLst>
    <pc:chgData name="Gonzalez Grospe, Melissa C." userId="S::melissagonzalezg@ufl.edu::7677ecd0-4903-4895-bfc4-8e657250f287" providerId="AD" clId="Web-{997B49FC-92C1-4363-BC01-C7F3C0494A6E}"/>
    <pc:docChg chg="modSld">
      <pc:chgData name="Gonzalez Grospe, Melissa C." userId="S::melissagonzalezg@ufl.edu::7677ecd0-4903-4895-bfc4-8e657250f287" providerId="AD" clId="Web-{997B49FC-92C1-4363-BC01-C7F3C0494A6E}" dt="2023-02-05T16:53:49.435" v="9"/>
      <pc:docMkLst>
        <pc:docMk/>
      </pc:docMkLst>
      <pc:sldChg chg="modSp">
        <pc:chgData name="Gonzalez Grospe, Melissa C." userId="S::melissagonzalezg@ufl.edu::7677ecd0-4903-4895-bfc4-8e657250f287" providerId="AD" clId="Web-{997B49FC-92C1-4363-BC01-C7F3C0494A6E}" dt="2023-02-05T16:52:56.668" v="3"/>
        <pc:sldMkLst>
          <pc:docMk/>
          <pc:sldMk cId="1820196150" sldId="346"/>
        </pc:sldMkLst>
        <pc:graphicFrameChg chg="mod modGraphic">
          <ac:chgData name="Gonzalez Grospe, Melissa C." userId="S::melissagonzalezg@ufl.edu::7677ecd0-4903-4895-bfc4-8e657250f287" providerId="AD" clId="Web-{997B49FC-92C1-4363-BC01-C7F3C0494A6E}" dt="2023-02-05T16:52:56.668" v="3"/>
          <ac:graphicFrameMkLst>
            <pc:docMk/>
            <pc:sldMk cId="1820196150" sldId="346"/>
            <ac:graphicFrameMk id="4" creationId="{855B0BF9-2810-4F72-902C-5054EC1BF39A}"/>
          </ac:graphicFrameMkLst>
        </pc:graphicFrameChg>
      </pc:sldChg>
      <pc:sldChg chg="addSp delSp modSp">
        <pc:chgData name="Gonzalez Grospe, Melissa C." userId="S::melissagonzalezg@ufl.edu::7677ecd0-4903-4895-bfc4-8e657250f287" providerId="AD" clId="Web-{997B49FC-92C1-4363-BC01-C7F3C0494A6E}" dt="2023-02-05T16:53:49.435" v="9"/>
        <pc:sldMkLst>
          <pc:docMk/>
          <pc:sldMk cId="2727589658" sldId="360"/>
        </pc:sldMkLst>
        <pc:graphicFrameChg chg="add del">
          <ac:chgData name="Gonzalez Grospe, Melissa C." userId="S::melissagonzalezg@ufl.edu::7677ecd0-4903-4895-bfc4-8e657250f287" providerId="AD" clId="Web-{997B49FC-92C1-4363-BC01-C7F3C0494A6E}" dt="2023-02-05T16:53:43.888" v="5"/>
          <ac:graphicFrameMkLst>
            <pc:docMk/>
            <pc:sldMk cId="2727589658" sldId="360"/>
            <ac:graphicFrameMk id="9" creationId="{FF25DCCA-893E-7168-8820-B322C3B8FC1D}"/>
          </ac:graphicFrameMkLst>
        </pc:graphicFrameChg>
        <pc:graphicFrameChg chg="add">
          <ac:chgData name="Gonzalez Grospe, Melissa C." userId="S::melissagonzalezg@ufl.edu::7677ecd0-4903-4895-bfc4-8e657250f287" providerId="AD" clId="Web-{997B49FC-92C1-4363-BC01-C7F3C0494A6E}" dt="2023-02-05T16:53:49.435" v="9"/>
          <ac:graphicFrameMkLst>
            <pc:docMk/>
            <pc:sldMk cId="2727589658" sldId="360"/>
            <ac:graphicFrameMk id="11" creationId="{3FE99DD7-77B2-61F8-29D3-0E3196A658EA}"/>
          </ac:graphicFrameMkLst>
        </pc:graphicFrameChg>
        <pc:graphicFrameChg chg="del mod modGraphic">
          <ac:chgData name="Gonzalez Grospe, Melissa C." userId="S::melissagonzalezg@ufl.edu::7677ecd0-4903-4895-bfc4-8e657250f287" providerId="AD" clId="Web-{997B49FC-92C1-4363-BC01-C7F3C0494A6E}" dt="2023-02-05T16:53:48.513" v="8"/>
          <ac:graphicFrameMkLst>
            <pc:docMk/>
            <pc:sldMk cId="2727589658" sldId="360"/>
            <ac:graphicFrameMk id="14" creationId="{D84848D8-3F57-4C85-C9E3-B67AF864B1E5}"/>
          </ac:graphicFrameMkLst>
        </pc:graphicFrameChg>
      </pc:sldChg>
    </pc:docChg>
  </pc:docChgLst>
  <pc:docChgLst>
    <pc:chgData name="D'Alessandro, Paolo" userId="bf2a5983-db83-49db-846e-22a34a9b9df8" providerId="ADAL" clId="{31C3106C-3F58-45AC-8B1E-558E564AEE03}"/>
    <pc:docChg chg="modSld">
      <pc:chgData name="D'Alessandro, Paolo" userId="bf2a5983-db83-49db-846e-22a34a9b9df8" providerId="ADAL" clId="{31C3106C-3F58-45AC-8B1E-558E564AEE03}" dt="2023-03-28T23:26:48.995" v="2" actId="14100"/>
      <pc:docMkLst>
        <pc:docMk/>
      </pc:docMkLst>
      <pc:sldChg chg="modSp mod">
        <pc:chgData name="D'Alessandro, Paolo" userId="bf2a5983-db83-49db-846e-22a34a9b9df8" providerId="ADAL" clId="{31C3106C-3F58-45AC-8B1E-558E564AEE03}" dt="2023-03-28T23:10:39.033" v="0" actId="1076"/>
        <pc:sldMkLst>
          <pc:docMk/>
          <pc:sldMk cId="0" sldId="304"/>
        </pc:sldMkLst>
        <pc:spChg chg="mod">
          <ac:chgData name="D'Alessandro, Paolo" userId="bf2a5983-db83-49db-846e-22a34a9b9df8" providerId="ADAL" clId="{31C3106C-3F58-45AC-8B1E-558E564AEE03}" dt="2023-03-28T23:10:39.033" v="0" actId="1076"/>
          <ac:spMkLst>
            <pc:docMk/>
            <pc:sldMk cId="0" sldId="304"/>
            <ac:spMk id="3" creationId="{6BF18C69-45CB-2A3F-997F-85F16D9EAD03}"/>
          </ac:spMkLst>
        </pc:spChg>
        <pc:cxnChg chg="mod">
          <ac:chgData name="D'Alessandro, Paolo" userId="bf2a5983-db83-49db-846e-22a34a9b9df8" providerId="ADAL" clId="{31C3106C-3F58-45AC-8B1E-558E564AEE03}" dt="2023-03-28T23:10:39.033" v="0" actId="1076"/>
          <ac:cxnSpMkLst>
            <pc:docMk/>
            <pc:sldMk cId="0" sldId="304"/>
            <ac:cxnSpMk id="11" creationId="{8DDCE431-522F-1E8F-C4D9-F1FD141E4AD9}"/>
          </ac:cxnSpMkLst>
        </pc:cxnChg>
      </pc:sldChg>
      <pc:sldChg chg="modSp mod">
        <pc:chgData name="D'Alessandro, Paolo" userId="bf2a5983-db83-49db-846e-22a34a9b9df8" providerId="ADAL" clId="{31C3106C-3F58-45AC-8B1E-558E564AEE03}" dt="2023-03-28T23:25:33.597" v="1" actId="1038"/>
        <pc:sldMkLst>
          <pc:docMk/>
          <pc:sldMk cId="0" sldId="306"/>
        </pc:sldMkLst>
        <pc:graphicFrameChg chg="mod">
          <ac:chgData name="D'Alessandro, Paolo" userId="bf2a5983-db83-49db-846e-22a34a9b9df8" providerId="ADAL" clId="{31C3106C-3F58-45AC-8B1E-558E564AEE03}" dt="2023-03-28T23:25:33.597" v="1" actId="1038"/>
          <ac:graphicFrameMkLst>
            <pc:docMk/>
            <pc:sldMk cId="0" sldId="306"/>
            <ac:graphicFrameMk id="5" creationId="{5D5B89A0-6328-DA8C-976C-5B5F32B69B3E}"/>
          </ac:graphicFrameMkLst>
        </pc:graphicFrameChg>
      </pc:sldChg>
      <pc:sldChg chg="modSp mod">
        <pc:chgData name="D'Alessandro, Paolo" userId="bf2a5983-db83-49db-846e-22a34a9b9df8" providerId="ADAL" clId="{31C3106C-3F58-45AC-8B1E-558E564AEE03}" dt="2023-03-28T23:26:48.995" v="2" actId="14100"/>
        <pc:sldMkLst>
          <pc:docMk/>
          <pc:sldMk cId="0" sldId="307"/>
        </pc:sldMkLst>
        <pc:graphicFrameChg chg="mod modGraphic">
          <ac:chgData name="D'Alessandro, Paolo" userId="bf2a5983-db83-49db-846e-22a34a9b9df8" providerId="ADAL" clId="{31C3106C-3F58-45AC-8B1E-558E564AEE03}" dt="2023-03-28T23:26:48.995" v="2" actId="14100"/>
          <ac:graphicFrameMkLst>
            <pc:docMk/>
            <pc:sldMk cId="0" sldId="307"/>
            <ac:graphicFrameMk id="5" creationId="{A99B3A72-BC3A-D880-0865-9D4635860EAA}"/>
          </ac:graphicFrameMkLst>
        </pc:graphicFrameChg>
      </pc:sldChg>
    </pc:docChg>
  </pc:docChgLst>
  <pc:docChgLst>
    <pc:chgData name="Max" userId="110298e0-ad27-42b5-b24f-a191109a3ae7" providerId="ADAL" clId="{82012DD3-F1CE-4374-A3DA-70571C6F0E9C}"/>
    <pc:docChg chg="modSld">
      <pc:chgData name="Max" userId="110298e0-ad27-42b5-b24f-a191109a3ae7" providerId="ADAL" clId="{82012DD3-F1CE-4374-A3DA-70571C6F0E9C}" dt="2023-03-28T23:04:22.724" v="0" actId="1036"/>
      <pc:docMkLst>
        <pc:docMk/>
      </pc:docMkLst>
      <pc:sldChg chg="modSp">
        <pc:chgData name="Max" userId="110298e0-ad27-42b5-b24f-a191109a3ae7" providerId="ADAL" clId="{82012DD3-F1CE-4374-A3DA-70571C6F0E9C}" dt="2023-03-28T23:04:22.724" v="0" actId="1036"/>
        <pc:sldMkLst>
          <pc:docMk/>
          <pc:sldMk cId="0" sldId="316"/>
        </pc:sldMkLst>
        <pc:graphicFrameChg chg="mod">
          <ac:chgData name="Max" userId="110298e0-ad27-42b5-b24f-a191109a3ae7" providerId="ADAL" clId="{82012DD3-F1CE-4374-A3DA-70571C6F0E9C}" dt="2023-03-28T23:04:22.724" v="0" actId="1036"/>
          <ac:graphicFrameMkLst>
            <pc:docMk/>
            <pc:sldMk cId="0" sldId="316"/>
            <ac:graphicFrameMk id="5" creationId="{3AC9D73C-A411-05B9-C556-E26E46858E99}"/>
          </ac:graphicFrameMkLst>
        </pc:graphicFrameChg>
        <pc:graphicFrameChg chg="mod">
          <ac:chgData name="Max" userId="110298e0-ad27-42b5-b24f-a191109a3ae7" providerId="ADAL" clId="{82012DD3-F1CE-4374-A3DA-70571C6F0E9C}" dt="2023-03-28T23:04:22.724" v="0" actId="1036"/>
          <ac:graphicFrameMkLst>
            <pc:docMk/>
            <pc:sldMk cId="0" sldId="316"/>
            <ac:graphicFrameMk id="6" creationId="{F960ADE5-0A9D-5498-20F1-1538DAABF81B}"/>
          </ac:graphicFrameMkLst>
        </pc:graphicFrameChg>
        <pc:picChg chg="mod">
          <ac:chgData name="Max" userId="110298e0-ad27-42b5-b24f-a191109a3ae7" providerId="ADAL" clId="{82012DD3-F1CE-4374-A3DA-70571C6F0E9C}" dt="2023-03-28T23:04:22.724" v="0" actId="1036"/>
          <ac:picMkLst>
            <pc:docMk/>
            <pc:sldMk cId="0" sldId="316"/>
            <ac:picMk id="7" creationId="{802FE445-505D-BC01-E415-8C3987EBF98E}"/>
          </ac:picMkLst>
        </pc:picChg>
        <pc:picChg chg="mod">
          <ac:chgData name="Max" userId="110298e0-ad27-42b5-b24f-a191109a3ae7" providerId="ADAL" clId="{82012DD3-F1CE-4374-A3DA-70571C6F0E9C}" dt="2023-03-28T23:04:22.724" v="0" actId="1036"/>
          <ac:picMkLst>
            <pc:docMk/>
            <pc:sldMk cId="0" sldId="316"/>
            <ac:picMk id="8" creationId="{B3B019DB-B406-4D5B-C400-160F37093A75}"/>
          </ac:picMkLst>
        </pc:picChg>
      </pc:sldChg>
    </pc:docChg>
  </pc:docChgLst>
  <pc:docChgLst>
    <pc:chgData name="Shivaram, Yashas T." userId="S::yashas.shivaram@ufl.edu::bf39058e-8e3a-4482-92c1-6be760711f67" providerId="AD" clId="Web-{40B43D09-D071-40B6-99BD-80EEFC1F17C4}"/>
    <pc:docChg chg="modSld">
      <pc:chgData name="Shivaram, Yashas T." userId="S::yashas.shivaram@ufl.edu::bf39058e-8e3a-4482-92c1-6be760711f67" providerId="AD" clId="Web-{40B43D09-D071-40B6-99BD-80EEFC1F17C4}" dt="2023-01-25T20:23:01.858" v="20" actId="1076"/>
      <pc:docMkLst>
        <pc:docMk/>
      </pc:docMkLst>
      <pc:sldChg chg="addSp delSp modSp">
        <pc:chgData name="Shivaram, Yashas T." userId="S::yashas.shivaram@ufl.edu::bf39058e-8e3a-4482-92c1-6be760711f67" providerId="AD" clId="Web-{40B43D09-D071-40B6-99BD-80EEFC1F17C4}" dt="2023-01-25T20:23:01.858" v="20" actId="1076"/>
        <pc:sldMkLst>
          <pc:docMk/>
          <pc:sldMk cId="0" sldId="300"/>
        </pc:sldMkLst>
        <pc:spChg chg="add del mod">
          <ac:chgData name="Shivaram, Yashas T." userId="S::yashas.shivaram@ufl.edu::bf39058e-8e3a-4482-92c1-6be760711f67" providerId="AD" clId="Web-{40B43D09-D071-40B6-99BD-80EEFC1F17C4}" dt="2023-01-25T20:22:02.981" v="6"/>
          <ac:spMkLst>
            <pc:docMk/>
            <pc:sldMk cId="0" sldId="300"/>
            <ac:spMk id="5" creationId="{131BB427-4176-0B05-1E63-1F55080F54C9}"/>
          </ac:spMkLst>
        </pc:spChg>
        <pc:spChg chg="mod">
          <ac:chgData name="Shivaram, Yashas T." userId="S::yashas.shivaram@ufl.edu::bf39058e-8e3a-4482-92c1-6be760711f67" providerId="AD" clId="Web-{40B43D09-D071-40B6-99BD-80EEFC1F17C4}" dt="2023-01-25T20:22:18.888" v="12" actId="14100"/>
          <ac:spMkLst>
            <pc:docMk/>
            <pc:sldMk cId="0" sldId="300"/>
            <ac:spMk id="557" creationId="{00000000-0000-0000-0000-000000000000}"/>
          </ac:spMkLst>
        </pc:spChg>
        <pc:graphicFrameChg chg="add del mod">
          <ac:chgData name="Shivaram, Yashas T." userId="S::yashas.shivaram@ufl.edu::bf39058e-8e3a-4482-92c1-6be760711f67" providerId="AD" clId="Web-{40B43D09-D071-40B6-99BD-80EEFC1F17C4}" dt="2023-01-25T20:22:02.981" v="7"/>
          <ac:graphicFrameMkLst>
            <pc:docMk/>
            <pc:sldMk cId="0" sldId="300"/>
            <ac:graphicFrameMk id="4" creationId="{BC8F2A83-6FFB-5033-D7E4-D4BE135E99B0}"/>
          </ac:graphicFrameMkLst>
        </pc:graphicFrameChg>
        <pc:graphicFrameChg chg="add del mod">
          <ac:chgData name="Shivaram, Yashas T." userId="S::yashas.shivaram@ufl.edu::bf39058e-8e3a-4482-92c1-6be760711f67" providerId="AD" clId="Web-{40B43D09-D071-40B6-99BD-80EEFC1F17C4}" dt="2023-01-25T20:22:09.185" v="10"/>
          <ac:graphicFrameMkLst>
            <pc:docMk/>
            <pc:sldMk cId="0" sldId="300"/>
            <ac:graphicFrameMk id="7" creationId="{FAF9CF0B-CA0B-C909-7CD5-73931AD4F029}"/>
          </ac:graphicFrameMkLst>
        </pc:graphicFrameChg>
        <pc:graphicFrameChg chg="add del mod">
          <ac:chgData name="Shivaram, Yashas T." userId="S::yashas.shivaram@ufl.edu::bf39058e-8e3a-4482-92c1-6be760711f67" providerId="AD" clId="Web-{40B43D09-D071-40B6-99BD-80EEFC1F17C4}" dt="2023-01-25T20:22:23.607" v="14"/>
          <ac:graphicFrameMkLst>
            <pc:docMk/>
            <pc:sldMk cId="0" sldId="300"/>
            <ac:graphicFrameMk id="9" creationId="{D6543F14-3C18-AFF9-03B9-292FE6881969}"/>
          </ac:graphicFrameMkLst>
        </pc:graphicFrameChg>
        <pc:graphicFrameChg chg="add mod modGraphic">
          <ac:chgData name="Shivaram, Yashas T." userId="S::yashas.shivaram@ufl.edu::bf39058e-8e3a-4482-92c1-6be760711f67" providerId="AD" clId="Web-{40B43D09-D071-40B6-99BD-80EEFC1F17C4}" dt="2023-01-25T20:23:01.858" v="20" actId="1076"/>
          <ac:graphicFrameMkLst>
            <pc:docMk/>
            <pc:sldMk cId="0" sldId="300"/>
            <ac:graphicFrameMk id="12" creationId="{044E4CD9-BCC5-CE7B-AFE8-40D097ADD44C}"/>
          </ac:graphicFrameMkLst>
        </pc:graphicFrameChg>
        <pc:picChg chg="add del mod">
          <ac:chgData name="Shivaram, Yashas T." userId="S::yashas.shivaram@ufl.edu::bf39058e-8e3a-4482-92c1-6be760711f67" providerId="AD" clId="Web-{40B43D09-D071-40B6-99BD-80EEFC1F17C4}" dt="2023-01-25T20:22:42.623" v="16"/>
          <ac:picMkLst>
            <pc:docMk/>
            <pc:sldMk cId="0" sldId="300"/>
            <ac:picMk id="10" creationId="{92A11695-3C5E-95DE-A6BC-F3B9366F6580}"/>
          </ac:picMkLst>
        </pc:picChg>
      </pc:sldChg>
    </pc:docChg>
  </pc:docChgLst>
  <pc:docChgLst>
    <pc:chgData name="Rey, Jordi" userId="S::jordi.rey@ufl.edu::e8eb87d1-9304-4c4c-b17d-4684dbee226f" providerId="AD" clId="Web-{0AFF79AA-0432-4A0F-9E10-A81D4387176C}"/>
    <pc:docChg chg="modSld">
      <pc:chgData name="Rey, Jordi" userId="S::jordi.rey@ufl.edu::e8eb87d1-9304-4c4c-b17d-4684dbee226f" providerId="AD" clId="Web-{0AFF79AA-0432-4A0F-9E10-A81D4387176C}" dt="2023-01-13T20:30:46.660" v="188" actId="20577"/>
      <pc:docMkLst>
        <pc:docMk/>
      </pc:docMkLst>
      <pc:sldChg chg="modSp">
        <pc:chgData name="Rey, Jordi" userId="S::jordi.rey@ufl.edu::e8eb87d1-9304-4c4c-b17d-4684dbee226f" providerId="AD" clId="Web-{0AFF79AA-0432-4A0F-9E10-A81D4387176C}" dt="2023-01-13T20:23:24.603" v="20" actId="20577"/>
        <pc:sldMkLst>
          <pc:docMk/>
          <pc:sldMk cId="0" sldId="257"/>
        </pc:sldMkLst>
        <pc:spChg chg="mod">
          <ac:chgData name="Rey, Jordi" userId="S::jordi.rey@ufl.edu::e8eb87d1-9304-4c4c-b17d-4684dbee226f" providerId="AD" clId="Web-{0AFF79AA-0432-4A0F-9E10-A81D4387176C}" dt="2023-01-13T20:23:24.603" v="20" actId="20577"/>
          <ac:spMkLst>
            <pc:docMk/>
            <pc:sldMk cId="0" sldId="257"/>
            <ac:spMk id="116" creationId="{00000000-0000-0000-0000-000000000000}"/>
          </ac:spMkLst>
        </pc:spChg>
      </pc:sldChg>
      <pc:sldChg chg="modSp">
        <pc:chgData name="Rey, Jordi" userId="S::jordi.rey@ufl.edu::e8eb87d1-9304-4c4c-b17d-4684dbee226f" providerId="AD" clId="Web-{0AFF79AA-0432-4A0F-9E10-A81D4387176C}" dt="2023-01-13T20:27:35.024" v="39" actId="20577"/>
        <pc:sldMkLst>
          <pc:docMk/>
          <pc:sldMk cId="0" sldId="295"/>
        </pc:sldMkLst>
        <pc:spChg chg="mod">
          <ac:chgData name="Rey, Jordi" userId="S::jordi.rey@ufl.edu::e8eb87d1-9304-4c4c-b17d-4684dbee226f" providerId="AD" clId="Web-{0AFF79AA-0432-4A0F-9E10-A81D4387176C}" dt="2023-01-13T20:27:35.024" v="39" actId="20577"/>
          <ac:spMkLst>
            <pc:docMk/>
            <pc:sldMk cId="0" sldId="295"/>
            <ac:spMk id="507" creationId="{00000000-0000-0000-0000-000000000000}"/>
          </ac:spMkLst>
        </pc:spChg>
      </pc:sldChg>
      <pc:sldChg chg="modSp">
        <pc:chgData name="Rey, Jordi" userId="S::jordi.rey@ufl.edu::e8eb87d1-9304-4c4c-b17d-4684dbee226f" providerId="AD" clId="Web-{0AFF79AA-0432-4A0F-9E10-A81D4387176C}" dt="2023-01-13T20:27:53.790" v="73" actId="20577"/>
        <pc:sldMkLst>
          <pc:docMk/>
          <pc:sldMk cId="0" sldId="303"/>
        </pc:sldMkLst>
        <pc:spChg chg="mod">
          <ac:chgData name="Rey, Jordi" userId="S::jordi.rey@ufl.edu::e8eb87d1-9304-4c4c-b17d-4684dbee226f" providerId="AD" clId="Web-{0AFF79AA-0432-4A0F-9E10-A81D4387176C}" dt="2023-01-13T20:27:53.790" v="73" actId="20577"/>
          <ac:spMkLst>
            <pc:docMk/>
            <pc:sldMk cId="0" sldId="303"/>
            <ac:spMk id="588" creationId="{00000000-0000-0000-0000-000000000000}"/>
          </ac:spMkLst>
        </pc:spChg>
      </pc:sldChg>
      <pc:sldChg chg="modSp">
        <pc:chgData name="Rey, Jordi" userId="S::jordi.rey@ufl.edu::e8eb87d1-9304-4c4c-b17d-4684dbee226f" providerId="AD" clId="Web-{0AFF79AA-0432-4A0F-9E10-A81D4387176C}" dt="2023-01-13T20:28:32.215" v="99" actId="20577"/>
        <pc:sldMkLst>
          <pc:docMk/>
          <pc:sldMk cId="0" sldId="308"/>
        </pc:sldMkLst>
        <pc:spChg chg="mod">
          <ac:chgData name="Rey, Jordi" userId="S::jordi.rey@ufl.edu::e8eb87d1-9304-4c4c-b17d-4684dbee226f" providerId="AD" clId="Web-{0AFF79AA-0432-4A0F-9E10-A81D4387176C}" dt="2023-01-13T20:28:32.215" v="99" actId="20577"/>
          <ac:spMkLst>
            <pc:docMk/>
            <pc:sldMk cId="0" sldId="308"/>
            <ac:spMk id="637" creationId="{00000000-0000-0000-0000-000000000000}"/>
          </ac:spMkLst>
        </pc:spChg>
      </pc:sldChg>
      <pc:sldChg chg="modSp">
        <pc:chgData name="Rey, Jordi" userId="S::jordi.rey@ufl.edu::e8eb87d1-9304-4c4c-b17d-4684dbee226f" providerId="AD" clId="Web-{0AFF79AA-0432-4A0F-9E10-A81D4387176C}" dt="2023-01-13T20:29:04.810" v="117" actId="20577"/>
        <pc:sldMkLst>
          <pc:docMk/>
          <pc:sldMk cId="0" sldId="313"/>
        </pc:sldMkLst>
        <pc:spChg chg="mod">
          <ac:chgData name="Rey, Jordi" userId="S::jordi.rey@ufl.edu::e8eb87d1-9304-4c4c-b17d-4684dbee226f" providerId="AD" clId="Web-{0AFF79AA-0432-4A0F-9E10-A81D4387176C}" dt="2023-01-13T20:29:04.810" v="117" actId="20577"/>
          <ac:spMkLst>
            <pc:docMk/>
            <pc:sldMk cId="0" sldId="313"/>
            <ac:spMk id="687" creationId="{00000000-0000-0000-0000-000000000000}"/>
          </ac:spMkLst>
        </pc:spChg>
      </pc:sldChg>
      <pc:sldChg chg="modSp">
        <pc:chgData name="Rey, Jordi" userId="S::jordi.rey@ufl.edu::e8eb87d1-9304-4c4c-b17d-4684dbee226f" providerId="AD" clId="Web-{0AFF79AA-0432-4A0F-9E10-A81D4387176C}" dt="2023-01-13T20:29:39.969" v="142" actId="20577"/>
        <pc:sldMkLst>
          <pc:docMk/>
          <pc:sldMk cId="0" sldId="318"/>
        </pc:sldMkLst>
        <pc:spChg chg="mod">
          <ac:chgData name="Rey, Jordi" userId="S::jordi.rey@ufl.edu::e8eb87d1-9304-4c4c-b17d-4684dbee226f" providerId="AD" clId="Web-{0AFF79AA-0432-4A0F-9E10-A81D4387176C}" dt="2023-01-13T20:29:39.969" v="142" actId="20577"/>
          <ac:spMkLst>
            <pc:docMk/>
            <pc:sldMk cId="0" sldId="318"/>
            <ac:spMk id="737" creationId="{00000000-0000-0000-0000-000000000000}"/>
          </ac:spMkLst>
        </pc:spChg>
      </pc:sldChg>
      <pc:sldChg chg="modSp">
        <pc:chgData name="Rey, Jordi" userId="S::jordi.rey@ufl.edu::e8eb87d1-9304-4c4c-b17d-4684dbee226f" providerId="AD" clId="Web-{0AFF79AA-0432-4A0F-9E10-A81D4387176C}" dt="2023-01-13T20:30:00.720" v="161" actId="20577"/>
        <pc:sldMkLst>
          <pc:docMk/>
          <pc:sldMk cId="0" sldId="324"/>
        </pc:sldMkLst>
        <pc:spChg chg="mod">
          <ac:chgData name="Rey, Jordi" userId="S::jordi.rey@ufl.edu::e8eb87d1-9304-4c4c-b17d-4684dbee226f" providerId="AD" clId="Web-{0AFF79AA-0432-4A0F-9E10-A81D4387176C}" dt="2023-01-13T20:30:00.720" v="161" actId="20577"/>
          <ac:spMkLst>
            <pc:docMk/>
            <pc:sldMk cId="0" sldId="324"/>
            <ac:spMk id="795" creationId="{00000000-0000-0000-0000-000000000000}"/>
          </ac:spMkLst>
        </pc:spChg>
      </pc:sldChg>
      <pc:sldChg chg="modSp">
        <pc:chgData name="Rey, Jordi" userId="S::jordi.rey@ufl.edu::e8eb87d1-9304-4c4c-b17d-4684dbee226f" providerId="AD" clId="Web-{0AFF79AA-0432-4A0F-9E10-A81D4387176C}" dt="2023-01-13T20:30:26.503" v="178" actId="20577"/>
        <pc:sldMkLst>
          <pc:docMk/>
          <pc:sldMk cId="0" sldId="328"/>
        </pc:sldMkLst>
        <pc:spChg chg="mod">
          <ac:chgData name="Rey, Jordi" userId="S::jordi.rey@ufl.edu::e8eb87d1-9304-4c4c-b17d-4684dbee226f" providerId="AD" clId="Web-{0AFF79AA-0432-4A0F-9E10-A81D4387176C}" dt="2023-01-13T20:30:26.503" v="178" actId="20577"/>
          <ac:spMkLst>
            <pc:docMk/>
            <pc:sldMk cId="0" sldId="328"/>
            <ac:spMk id="830" creationId="{00000000-0000-0000-0000-000000000000}"/>
          </ac:spMkLst>
        </pc:spChg>
      </pc:sldChg>
      <pc:sldChg chg="modSp">
        <pc:chgData name="Rey, Jordi" userId="S::jordi.rey@ufl.edu::e8eb87d1-9304-4c4c-b17d-4684dbee226f" providerId="AD" clId="Web-{0AFF79AA-0432-4A0F-9E10-A81D4387176C}" dt="2023-01-13T20:30:46.660" v="188" actId="20577"/>
        <pc:sldMkLst>
          <pc:docMk/>
          <pc:sldMk cId="0" sldId="331"/>
        </pc:sldMkLst>
        <pc:spChg chg="mod">
          <ac:chgData name="Rey, Jordi" userId="S::jordi.rey@ufl.edu::e8eb87d1-9304-4c4c-b17d-4684dbee226f" providerId="AD" clId="Web-{0AFF79AA-0432-4A0F-9E10-A81D4387176C}" dt="2023-01-13T20:30:46.660" v="188" actId="20577"/>
          <ac:spMkLst>
            <pc:docMk/>
            <pc:sldMk cId="0" sldId="331"/>
            <ac:spMk id="860" creationId="{00000000-0000-0000-0000-000000000000}"/>
          </ac:spMkLst>
        </pc:spChg>
      </pc:sldChg>
    </pc:docChg>
  </pc:docChgLst>
  <pc:docChgLst>
    <pc:chgData name="Horton, Daniel P." userId="S::d.horton@ufl.edu::08b3ffd0-6987-49e7-bfe0-05a52ca2d0df" providerId="AD" clId="Web-{72115B33-9C01-4F68-A31D-3130C53E178E}"/>
    <pc:docChg chg="modSld">
      <pc:chgData name="Horton, Daniel P." userId="S::d.horton@ufl.edu::08b3ffd0-6987-49e7-bfe0-05a52ca2d0df" providerId="AD" clId="Web-{72115B33-9C01-4F68-A31D-3130C53E178E}" dt="2023-02-01T00:23:36.554" v="37"/>
      <pc:docMkLst>
        <pc:docMk/>
      </pc:docMkLst>
      <pc:sldChg chg="modSp">
        <pc:chgData name="Horton, Daniel P." userId="S::d.horton@ufl.edu::08b3ffd0-6987-49e7-bfe0-05a52ca2d0df" providerId="AD" clId="Web-{72115B33-9C01-4F68-A31D-3130C53E178E}" dt="2023-02-01T00:23:36.554" v="37"/>
        <pc:sldMkLst>
          <pc:docMk/>
          <pc:sldMk cId="0" sldId="332"/>
        </pc:sldMkLst>
        <pc:graphicFrameChg chg="mod modGraphic">
          <ac:chgData name="Horton, Daniel P." userId="S::d.horton@ufl.edu::08b3ffd0-6987-49e7-bfe0-05a52ca2d0df" providerId="AD" clId="Web-{72115B33-9C01-4F68-A31D-3130C53E178E}" dt="2023-02-01T00:23:36.554" v="37"/>
          <ac:graphicFrameMkLst>
            <pc:docMk/>
            <pc:sldMk cId="0" sldId="332"/>
            <ac:graphicFrameMk id="4" creationId="{48B0D459-6B75-A97E-52D3-8E386D832D95}"/>
          </ac:graphicFrameMkLst>
        </pc:graphicFrameChg>
      </pc:sldChg>
    </pc:docChg>
  </pc:docChgLst>
  <pc:docChgLst>
    <pc:chgData name="Epstein, Max B." userId="S::epsteinmax@ufl.edu::110298e0-ad27-42b5-b24f-a191109a3ae7" providerId="AD" clId="Web-{0D2E9F30-BA0D-4DAB-A334-DB2F4730DD84}"/>
    <pc:docChg chg="modSld">
      <pc:chgData name="Epstein, Max B." userId="S::epsteinmax@ufl.edu::110298e0-ad27-42b5-b24f-a191109a3ae7" providerId="AD" clId="Web-{0D2E9F30-BA0D-4DAB-A334-DB2F4730DD84}" dt="2023-01-30T14:32:22.979" v="49"/>
      <pc:docMkLst>
        <pc:docMk/>
      </pc:docMkLst>
      <pc:sldChg chg="modSp">
        <pc:chgData name="Epstein, Max B." userId="S::epsteinmax@ufl.edu::110298e0-ad27-42b5-b24f-a191109a3ae7" providerId="AD" clId="Web-{0D2E9F30-BA0D-4DAB-A334-DB2F4730DD84}" dt="2023-01-30T14:32:22.979" v="49"/>
        <pc:sldMkLst>
          <pc:docMk/>
          <pc:sldMk cId="0" sldId="332"/>
        </pc:sldMkLst>
        <pc:graphicFrameChg chg="mod modGraphic">
          <ac:chgData name="Epstein, Max B." userId="S::epsteinmax@ufl.edu::110298e0-ad27-42b5-b24f-a191109a3ae7" providerId="AD" clId="Web-{0D2E9F30-BA0D-4DAB-A334-DB2F4730DD84}" dt="2023-01-30T14:32:22.979" v="49"/>
          <ac:graphicFrameMkLst>
            <pc:docMk/>
            <pc:sldMk cId="0" sldId="332"/>
            <ac:graphicFrameMk id="4" creationId="{48B0D459-6B75-A97E-52D3-8E386D832D95}"/>
          </ac:graphicFrameMkLst>
        </pc:graphicFrameChg>
      </pc:sldChg>
      <pc:sldChg chg="modSp">
        <pc:chgData name="Epstein, Max B." userId="S::epsteinmax@ufl.edu::110298e0-ad27-42b5-b24f-a191109a3ae7" providerId="AD" clId="Web-{0D2E9F30-BA0D-4DAB-A334-DB2F4730DD84}" dt="2023-01-30T14:30:40.694" v="39"/>
        <pc:sldMkLst>
          <pc:docMk/>
          <pc:sldMk cId="240142753" sldId="353"/>
        </pc:sldMkLst>
        <pc:graphicFrameChg chg="mod modGraphic">
          <ac:chgData name="Epstein, Max B." userId="S::epsteinmax@ufl.edu::110298e0-ad27-42b5-b24f-a191109a3ae7" providerId="AD" clId="Web-{0D2E9F30-BA0D-4DAB-A334-DB2F4730DD84}" dt="2023-01-30T14:30:40.694" v="39"/>
          <ac:graphicFrameMkLst>
            <pc:docMk/>
            <pc:sldMk cId="240142753" sldId="353"/>
            <ac:graphicFrameMk id="6" creationId="{A7A7AAB3-16BB-A94B-8850-D138C25C1949}"/>
          </ac:graphicFrameMkLst>
        </pc:graphicFrameChg>
      </pc:sldChg>
    </pc:docChg>
  </pc:docChgLst>
  <pc:docChgLst>
    <pc:chgData name="Rey, Jordi" userId="S::jordi.rey@ufl.edu::e8eb87d1-9304-4c4c-b17d-4684dbee226f" providerId="AD" clId="Web-{EF462304-BBB6-42EC-BA3A-154A89448C97}"/>
    <pc:docChg chg="modSld">
      <pc:chgData name="Rey, Jordi" userId="S::jordi.rey@ufl.edu::e8eb87d1-9304-4c4c-b17d-4684dbee226f" providerId="AD" clId="Web-{EF462304-BBB6-42EC-BA3A-154A89448C97}" dt="2023-01-17T23:49:24.569" v="32" actId="20577"/>
      <pc:docMkLst>
        <pc:docMk/>
      </pc:docMkLst>
      <pc:sldChg chg="modSp">
        <pc:chgData name="Rey, Jordi" userId="S::jordi.rey@ufl.edu::e8eb87d1-9304-4c4c-b17d-4684dbee226f" providerId="AD" clId="Web-{EF462304-BBB6-42EC-BA3A-154A89448C97}" dt="2023-01-17T23:49:24.569" v="32" actId="20577"/>
        <pc:sldMkLst>
          <pc:docMk/>
          <pc:sldMk cId="0" sldId="261"/>
        </pc:sldMkLst>
        <pc:spChg chg="mod">
          <ac:chgData name="Rey, Jordi" userId="S::jordi.rey@ufl.edu::e8eb87d1-9304-4c4c-b17d-4684dbee226f" providerId="AD" clId="Web-{EF462304-BBB6-42EC-BA3A-154A89448C97}" dt="2023-01-17T23:49:24.569" v="32" actId="20577"/>
          <ac:spMkLst>
            <pc:docMk/>
            <pc:sldMk cId="0" sldId="261"/>
            <ac:spMk id="156" creationId="{00000000-0000-0000-0000-000000000000}"/>
          </ac:spMkLst>
        </pc:spChg>
      </pc:sldChg>
    </pc:docChg>
  </pc:docChgLst>
  <pc:docChgLst>
    <pc:chgData name="Rey, Jordi" userId="S::jordi.rey@ufl.edu::e8eb87d1-9304-4c4c-b17d-4684dbee226f" providerId="AD" clId="Web-{4DEAEFE1-B281-4CFE-BA91-A9675BC275B2}"/>
    <pc:docChg chg="modSld">
      <pc:chgData name="Rey, Jordi" userId="S::jordi.rey@ufl.edu::e8eb87d1-9304-4c4c-b17d-4684dbee226f" providerId="AD" clId="Web-{4DEAEFE1-B281-4CFE-BA91-A9675BC275B2}" dt="2023-01-31T19:31:14.393" v="52" actId="20577"/>
      <pc:docMkLst>
        <pc:docMk/>
      </pc:docMkLst>
      <pc:sldChg chg="modSp">
        <pc:chgData name="Rey, Jordi" userId="S::jordi.rey@ufl.edu::e8eb87d1-9304-4c4c-b17d-4684dbee226f" providerId="AD" clId="Web-{4DEAEFE1-B281-4CFE-BA91-A9675BC275B2}" dt="2023-01-31T19:31:14.393" v="52" actId="20577"/>
        <pc:sldMkLst>
          <pc:docMk/>
          <pc:sldMk cId="0" sldId="283"/>
        </pc:sldMkLst>
        <pc:spChg chg="mod">
          <ac:chgData name="Rey, Jordi" userId="S::jordi.rey@ufl.edu::e8eb87d1-9304-4c4c-b17d-4684dbee226f" providerId="AD" clId="Web-{4DEAEFE1-B281-4CFE-BA91-A9675BC275B2}" dt="2023-01-31T19:31:14.393" v="52" actId="20577"/>
          <ac:spMkLst>
            <pc:docMk/>
            <pc:sldMk cId="0" sldId="283"/>
            <ac:spMk id="383" creationId="{00000000-0000-0000-0000-000000000000}"/>
          </ac:spMkLst>
        </pc:spChg>
      </pc:sldChg>
    </pc:docChg>
  </pc:docChgLst>
  <pc:docChgLst>
    <pc:chgData name="Epstein, Max B." userId="S::epsteinmax@ufl.edu::110298e0-ad27-42b5-b24f-a191109a3ae7" providerId="AD" clId="Web-{2225F0E3-9D74-4839-805C-6398CCFF2570}"/>
    <pc:docChg chg="addSld modSld">
      <pc:chgData name="Epstein, Max B." userId="S::epsteinmax@ufl.edu::110298e0-ad27-42b5-b24f-a191109a3ae7" providerId="AD" clId="Web-{2225F0E3-9D74-4839-805C-6398CCFF2570}" dt="2023-01-25T00:13:36.831" v="6"/>
      <pc:docMkLst>
        <pc:docMk/>
      </pc:docMkLst>
      <pc:sldChg chg="addSp modSp">
        <pc:chgData name="Epstein, Max B." userId="S::epsteinmax@ufl.edu::110298e0-ad27-42b5-b24f-a191109a3ae7" providerId="AD" clId="Web-{2225F0E3-9D74-4839-805C-6398CCFF2570}" dt="2023-01-25T00:13:36.831" v="6"/>
        <pc:sldMkLst>
          <pc:docMk/>
          <pc:sldMk cId="0" sldId="269"/>
        </pc:sldMkLst>
        <pc:spChg chg="mod">
          <ac:chgData name="Epstein, Max B." userId="S::epsteinmax@ufl.edu::110298e0-ad27-42b5-b24f-a191109a3ae7" providerId="AD" clId="Web-{2225F0E3-9D74-4839-805C-6398CCFF2570}" dt="2023-01-25T00:12:08.937" v="0" actId="20577"/>
          <ac:spMkLst>
            <pc:docMk/>
            <pc:sldMk cId="0" sldId="269"/>
            <ac:spMk id="235" creationId="{00000000-0000-0000-0000-000000000000}"/>
          </ac:spMkLst>
        </pc:spChg>
        <pc:graphicFrameChg chg="add mod modGraphic">
          <ac:chgData name="Epstein, Max B." userId="S::epsteinmax@ufl.edu::110298e0-ad27-42b5-b24f-a191109a3ae7" providerId="AD" clId="Web-{2225F0E3-9D74-4839-805C-6398CCFF2570}" dt="2023-01-25T00:13:36.831" v="6"/>
          <ac:graphicFrameMkLst>
            <pc:docMk/>
            <pc:sldMk cId="0" sldId="269"/>
            <ac:graphicFrameMk id="4" creationId="{799C82D7-B590-3AEA-8CF2-82EF6A5054F4}"/>
          </ac:graphicFrameMkLst>
        </pc:graphicFrameChg>
      </pc:sldChg>
      <pc:sldChg chg="new">
        <pc:chgData name="Epstein, Max B." userId="S::epsteinmax@ufl.edu::110298e0-ad27-42b5-b24f-a191109a3ae7" providerId="AD" clId="Web-{2225F0E3-9D74-4839-805C-6398CCFF2570}" dt="2023-01-25T00:12:18.750" v="2"/>
        <pc:sldMkLst>
          <pc:docMk/>
          <pc:sldMk cId="1212080771" sldId="358"/>
        </pc:sldMkLst>
      </pc:sldChg>
    </pc:docChg>
  </pc:docChgLst>
  <pc:docChgLst>
    <pc:chgData name="Horton, Daniel P." userId="S::d.horton@ufl.edu::08b3ffd0-6987-49e7-bfe0-05a52ca2d0df" providerId="AD" clId="Web-{E52C8B05-4B4E-456E-AB9C-793147AAAFBA}"/>
    <pc:docChg chg="modSld">
      <pc:chgData name="Horton, Daniel P." userId="S::d.horton@ufl.edu::08b3ffd0-6987-49e7-bfe0-05a52ca2d0df" providerId="AD" clId="Web-{E52C8B05-4B4E-456E-AB9C-793147AAAFBA}" dt="2023-02-01T01:03:28.254" v="683" actId="20577"/>
      <pc:docMkLst>
        <pc:docMk/>
      </pc:docMkLst>
      <pc:sldChg chg="addSp delSp modSp">
        <pc:chgData name="Horton, Daniel P." userId="S::d.horton@ufl.edu::08b3ffd0-6987-49e7-bfe0-05a52ca2d0df" providerId="AD" clId="Web-{E52C8B05-4B4E-456E-AB9C-793147AAAFBA}" dt="2023-02-01T01:03:28.254" v="683" actId="20577"/>
        <pc:sldMkLst>
          <pc:docMk/>
          <pc:sldMk cId="0" sldId="285"/>
        </pc:sldMkLst>
        <pc:spChg chg="mod">
          <ac:chgData name="Horton, Daniel P." userId="S::d.horton@ufl.edu::08b3ffd0-6987-49e7-bfe0-05a52ca2d0df" providerId="AD" clId="Web-{E52C8B05-4B4E-456E-AB9C-793147AAAFBA}" dt="2023-02-01T00:57:52.354" v="398" actId="20577"/>
          <ac:spMkLst>
            <pc:docMk/>
            <pc:sldMk cId="0" sldId="285"/>
            <ac:spMk id="8" creationId="{41F3FBBE-72B7-A7A5-0CE7-6344A0492BC8}"/>
          </ac:spMkLst>
        </pc:spChg>
        <pc:spChg chg="mod">
          <ac:chgData name="Horton, Daniel P." userId="S::d.horton@ufl.edu::08b3ffd0-6987-49e7-bfe0-05a52ca2d0df" providerId="AD" clId="Web-{E52C8B05-4B4E-456E-AB9C-793147AAAFBA}" dt="2023-02-01T00:56:06.319" v="263" actId="1076"/>
          <ac:spMkLst>
            <pc:docMk/>
            <pc:sldMk cId="0" sldId="285"/>
            <ac:spMk id="9" creationId="{EB6BB51F-7AC1-13B1-C302-8C702DA1E605}"/>
          </ac:spMkLst>
        </pc:spChg>
        <pc:spChg chg="mod">
          <ac:chgData name="Horton, Daniel P." userId="S::d.horton@ufl.edu::08b3ffd0-6987-49e7-bfe0-05a52ca2d0df" providerId="AD" clId="Web-{E52C8B05-4B4E-456E-AB9C-793147AAAFBA}" dt="2023-02-01T01:03:28.254" v="683" actId="20577"/>
          <ac:spMkLst>
            <pc:docMk/>
            <pc:sldMk cId="0" sldId="285"/>
            <ac:spMk id="10" creationId="{594A092E-5D86-C3CA-E9B6-D685576E8DA1}"/>
          </ac:spMkLst>
        </pc:spChg>
        <pc:spChg chg="mod">
          <ac:chgData name="Horton, Daniel P." userId="S::d.horton@ufl.edu::08b3ffd0-6987-49e7-bfe0-05a52ca2d0df" providerId="AD" clId="Web-{E52C8B05-4B4E-456E-AB9C-793147AAAFBA}" dt="2023-02-01T01:01:31.798" v="632" actId="20577"/>
          <ac:spMkLst>
            <pc:docMk/>
            <pc:sldMk cId="0" sldId="285"/>
            <ac:spMk id="11" creationId="{FF0BABA9-A1E7-2AF5-8C00-2AA2C166AE81}"/>
          </ac:spMkLst>
        </pc:spChg>
        <pc:spChg chg="del mod">
          <ac:chgData name="Horton, Daniel P." userId="S::d.horton@ufl.edu::08b3ffd0-6987-49e7-bfe0-05a52ca2d0df" providerId="AD" clId="Web-{E52C8B05-4B4E-456E-AB9C-793147AAAFBA}" dt="2023-02-01T01:03:15.160" v="647"/>
          <ac:spMkLst>
            <pc:docMk/>
            <pc:sldMk cId="0" sldId="285"/>
            <ac:spMk id="12" creationId="{FB0A973E-7839-B1B9-FF1B-D06282706127}"/>
          </ac:spMkLst>
        </pc:spChg>
        <pc:spChg chg="mod">
          <ac:chgData name="Horton, Daniel P." userId="S::d.horton@ufl.edu::08b3ffd0-6987-49e7-bfe0-05a52ca2d0df" providerId="AD" clId="Web-{E52C8B05-4B4E-456E-AB9C-793147AAAFBA}" dt="2023-02-01T00:57:59.026" v="399" actId="1076"/>
          <ac:spMkLst>
            <pc:docMk/>
            <pc:sldMk cId="0" sldId="285"/>
            <ac:spMk id="13" creationId="{B79F39FB-D1B8-0ECF-A2FB-9F870887234C}"/>
          </ac:spMkLst>
        </pc:spChg>
        <pc:spChg chg="add del">
          <ac:chgData name="Horton, Daniel P." userId="S::d.horton@ufl.edu::08b3ffd0-6987-49e7-bfe0-05a52ca2d0df" providerId="AD" clId="Web-{E52C8B05-4B4E-456E-AB9C-793147AAAFBA}" dt="2023-02-01T01:00:05.842" v="487"/>
          <ac:spMkLst>
            <pc:docMk/>
            <pc:sldMk cId="0" sldId="285"/>
            <ac:spMk id="17" creationId="{0E200D34-951D-BDDC-88FE-02FD865E0481}"/>
          </ac:spMkLst>
        </pc:spChg>
      </pc:sldChg>
    </pc:docChg>
  </pc:docChgLst>
  <pc:docChgLst>
    <pc:chgData name="Roque, Christian" userId="ac0ab84c-8723-4727-8937-e792e4d1dc03" providerId="ADAL" clId="{2E6DD7BF-6405-4C80-BA02-6DC8444E475F}"/>
    <pc:docChg chg="undo custSel addSld modSld sldOrd">
      <pc:chgData name="Roque, Christian" userId="ac0ab84c-8723-4727-8937-e792e4d1dc03" providerId="ADAL" clId="{2E6DD7BF-6405-4C80-BA02-6DC8444E475F}" dt="2023-02-04T19:10:59.473" v="1693"/>
      <pc:docMkLst>
        <pc:docMk/>
      </pc:docMkLst>
      <pc:sldChg chg="modSp mod ord">
        <pc:chgData name="Roque, Christian" userId="ac0ab84c-8723-4727-8937-e792e4d1dc03" providerId="ADAL" clId="{2E6DD7BF-6405-4C80-BA02-6DC8444E475F}" dt="2023-02-04T19:10:59.473" v="1693"/>
        <pc:sldMkLst>
          <pc:docMk/>
          <pc:sldMk cId="0" sldId="286"/>
        </pc:sldMkLst>
        <pc:graphicFrameChg chg="modGraphic">
          <ac:chgData name="Roque, Christian" userId="ac0ab84c-8723-4727-8937-e792e4d1dc03" providerId="ADAL" clId="{2E6DD7BF-6405-4C80-BA02-6DC8444E475F}" dt="2023-01-31T22:46:14.775" v="1343" actId="20577"/>
          <ac:graphicFrameMkLst>
            <pc:docMk/>
            <pc:sldMk cId="0" sldId="286"/>
            <ac:graphicFrameMk id="3" creationId="{26B435B9-C537-0011-FF5A-2AA0597905AD}"/>
          </ac:graphicFrameMkLst>
        </pc:graphicFrameChg>
      </pc:sldChg>
      <pc:sldChg chg="modSp mod">
        <pc:chgData name="Roque, Christian" userId="ac0ab84c-8723-4727-8937-e792e4d1dc03" providerId="ADAL" clId="{2E6DD7BF-6405-4C80-BA02-6DC8444E475F}" dt="2023-01-30T23:14:07.110" v="1244" actId="20577"/>
        <pc:sldMkLst>
          <pc:docMk/>
          <pc:sldMk cId="0" sldId="287"/>
        </pc:sldMkLst>
        <pc:spChg chg="mod">
          <ac:chgData name="Roque, Christian" userId="ac0ab84c-8723-4727-8937-e792e4d1dc03" providerId="ADAL" clId="{2E6DD7BF-6405-4C80-BA02-6DC8444E475F}" dt="2023-01-30T23:14:07.110" v="1244" actId="20577"/>
          <ac:spMkLst>
            <pc:docMk/>
            <pc:sldMk cId="0" sldId="287"/>
            <ac:spMk id="421" creationId="{00000000-0000-0000-0000-000000000000}"/>
          </ac:spMkLst>
        </pc:spChg>
      </pc:sldChg>
      <pc:sldChg chg="modSp mod addCm delCm">
        <pc:chgData name="Roque, Christian" userId="ac0ab84c-8723-4727-8937-e792e4d1dc03" providerId="ADAL" clId="{2E6DD7BF-6405-4C80-BA02-6DC8444E475F}" dt="2023-01-30T23:13:18.431" v="1243"/>
        <pc:sldMkLst>
          <pc:docMk/>
          <pc:sldMk cId="0" sldId="293"/>
        </pc:sldMkLst>
        <pc:spChg chg="mod">
          <ac:chgData name="Roque, Christian" userId="ac0ab84c-8723-4727-8937-e792e4d1dc03" providerId="ADAL" clId="{2E6DD7BF-6405-4C80-BA02-6DC8444E475F}" dt="2023-01-25T00:55:41.152" v="795" actId="1076"/>
          <ac:spMkLst>
            <pc:docMk/>
            <pc:sldMk cId="0" sldId="293"/>
            <ac:spMk id="486" creationId="{00000000-0000-0000-0000-000000000000}"/>
          </ac:spMkLst>
        </pc:spChg>
      </pc:sldChg>
      <pc:sldChg chg="modSp mod delCm">
        <pc:chgData name="Roque, Christian" userId="ac0ab84c-8723-4727-8937-e792e4d1dc03" providerId="ADAL" clId="{2E6DD7BF-6405-4C80-BA02-6DC8444E475F}" dt="2023-02-01T00:58:10.174" v="1502" actId="1076"/>
        <pc:sldMkLst>
          <pc:docMk/>
          <pc:sldMk cId="0" sldId="294"/>
        </pc:sldMkLst>
        <pc:spChg chg="mod">
          <ac:chgData name="Roque, Christian" userId="ac0ab84c-8723-4727-8937-e792e4d1dc03" providerId="ADAL" clId="{2E6DD7BF-6405-4C80-BA02-6DC8444E475F}" dt="2023-02-01T00:58:10.174" v="1502" actId="1076"/>
          <ac:spMkLst>
            <pc:docMk/>
            <pc:sldMk cId="0" sldId="294"/>
            <ac:spMk id="3" creationId="{C02313A4-0CDF-F5E8-A499-ABA51E6F09DB}"/>
          </ac:spMkLst>
        </pc:spChg>
        <pc:graphicFrameChg chg="mod modGraphic">
          <ac:chgData name="Roque, Christian" userId="ac0ab84c-8723-4727-8937-e792e4d1dc03" providerId="ADAL" clId="{2E6DD7BF-6405-4C80-BA02-6DC8444E475F}" dt="2023-02-01T00:55:45.152" v="1498" actId="20577"/>
          <ac:graphicFrameMkLst>
            <pc:docMk/>
            <pc:sldMk cId="0" sldId="294"/>
            <ac:graphicFrameMk id="5" creationId="{8DBDB89A-FD09-3578-B208-E6C39E222564}"/>
          </ac:graphicFrameMkLst>
        </pc:graphicFrameChg>
      </pc:sldChg>
      <pc:sldChg chg="modSp mod">
        <pc:chgData name="Roque, Christian" userId="ac0ab84c-8723-4727-8937-e792e4d1dc03" providerId="ADAL" clId="{2E6DD7BF-6405-4C80-BA02-6DC8444E475F}" dt="2023-02-01T01:46:37.005" v="1567" actId="20577"/>
        <pc:sldMkLst>
          <pc:docMk/>
          <pc:sldMk cId="0" sldId="330"/>
        </pc:sldMkLst>
        <pc:graphicFrameChg chg="mod modGraphic">
          <ac:chgData name="Roque, Christian" userId="ac0ab84c-8723-4727-8937-e792e4d1dc03" providerId="ADAL" clId="{2E6DD7BF-6405-4C80-BA02-6DC8444E475F}" dt="2023-02-01T01:46:37.005" v="1567" actId="20577"/>
          <ac:graphicFrameMkLst>
            <pc:docMk/>
            <pc:sldMk cId="0" sldId="330"/>
            <ac:graphicFrameMk id="5" creationId="{76F771C4-E896-3B12-41B9-374828641E22}"/>
          </ac:graphicFrameMkLst>
        </pc:graphicFrameChg>
      </pc:sldChg>
      <pc:sldChg chg="modSp mod">
        <pc:chgData name="Roque, Christian" userId="ac0ab84c-8723-4727-8937-e792e4d1dc03" providerId="ADAL" clId="{2E6DD7BF-6405-4C80-BA02-6DC8444E475F}" dt="2023-02-01T01:46:14.872" v="1564" actId="108"/>
        <pc:sldMkLst>
          <pc:docMk/>
          <pc:sldMk cId="1662468093" sldId="352"/>
        </pc:sldMkLst>
        <pc:graphicFrameChg chg="mod modGraphic">
          <ac:chgData name="Roque, Christian" userId="ac0ab84c-8723-4727-8937-e792e4d1dc03" providerId="ADAL" clId="{2E6DD7BF-6405-4C80-BA02-6DC8444E475F}" dt="2023-02-01T01:46:14.872" v="1564" actId="108"/>
          <ac:graphicFrameMkLst>
            <pc:docMk/>
            <pc:sldMk cId="1662468093" sldId="352"/>
            <ac:graphicFrameMk id="6" creationId="{6FB3D149-C557-7670-22E8-8550550A81BF}"/>
          </ac:graphicFrameMkLst>
        </pc:graphicFrameChg>
      </pc:sldChg>
      <pc:sldChg chg="modSp mod">
        <pc:chgData name="Roque, Christian" userId="ac0ab84c-8723-4727-8937-e792e4d1dc03" providerId="ADAL" clId="{2E6DD7BF-6405-4C80-BA02-6DC8444E475F}" dt="2023-02-01T01:47:07.455" v="1571" actId="108"/>
        <pc:sldMkLst>
          <pc:docMk/>
          <pc:sldMk cId="240142753" sldId="353"/>
        </pc:sldMkLst>
        <pc:graphicFrameChg chg="mod modGraphic">
          <ac:chgData name="Roque, Christian" userId="ac0ab84c-8723-4727-8937-e792e4d1dc03" providerId="ADAL" clId="{2E6DD7BF-6405-4C80-BA02-6DC8444E475F}" dt="2023-02-01T01:47:07.455" v="1571" actId="108"/>
          <ac:graphicFrameMkLst>
            <pc:docMk/>
            <pc:sldMk cId="240142753" sldId="353"/>
            <ac:graphicFrameMk id="6" creationId="{A7A7AAB3-16BB-A94B-8850-D138C25C1949}"/>
          </ac:graphicFrameMkLst>
        </pc:graphicFrameChg>
      </pc:sldChg>
      <pc:sldChg chg="modSp mod">
        <pc:chgData name="Roque, Christian" userId="ac0ab84c-8723-4727-8937-e792e4d1dc03" providerId="ADAL" clId="{2E6DD7BF-6405-4C80-BA02-6DC8444E475F}" dt="2023-02-01T01:47:27.290" v="1573" actId="108"/>
        <pc:sldMkLst>
          <pc:docMk/>
          <pc:sldMk cId="3906641707" sldId="354"/>
        </pc:sldMkLst>
        <pc:graphicFrameChg chg="mod modGraphic">
          <ac:chgData name="Roque, Christian" userId="ac0ab84c-8723-4727-8937-e792e4d1dc03" providerId="ADAL" clId="{2E6DD7BF-6405-4C80-BA02-6DC8444E475F}" dt="2023-02-01T01:47:27.290" v="1573" actId="108"/>
          <ac:graphicFrameMkLst>
            <pc:docMk/>
            <pc:sldMk cId="3906641707" sldId="354"/>
            <ac:graphicFrameMk id="6" creationId="{FFCF85D2-9476-2769-B107-DA9B41D84805}"/>
          </ac:graphicFrameMkLst>
        </pc:graphicFrameChg>
      </pc:sldChg>
      <pc:sldChg chg="new">
        <pc:chgData name="Roque, Christian" userId="ac0ab84c-8723-4727-8937-e792e4d1dc03" providerId="ADAL" clId="{2E6DD7BF-6405-4C80-BA02-6DC8444E475F}" dt="2023-01-26T00:33:46.077" v="797" actId="680"/>
        <pc:sldMkLst>
          <pc:docMk/>
          <pc:sldMk cId="2108560524" sldId="361"/>
        </pc:sldMkLst>
      </pc:sldChg>
      <pc:sldChg chg="modSp mod">
        <pc:chgData name="Roque, Christian" userId="ac0ab84c-8723-4727-8937-e792e4d1dc03" providerId="ADAL" clId="{2E6DD7BF-6405-4C80-BA02-6DC8444E475F}" dt="2023-02-01T02:14:47.520" v="1691" actId="20577"/>
        <pc:sldMkLst>
          <pc:docMk/>
          <pc:sldMk cId="1043599454" sldId="373"/>
        </pc:sldMkLst>
        <pc:spChg chg="mod">
          <ac:chgData name="Roque, Christian" userId="ac0ab84c-8723-4727-8937-e792e4d1dc03" providerId="ADAL" clId="{2E6DD7BF-6405-4C80-BA02-6DC8444E475F}" dt="2023-02-01T02:14:47.520" v="1691" actId="20577"/>
          <ac:spMkLst>
            <pc:docMk/>
            <pc:sldMk cId="1043599454" sldId="373"/>
            <ac:spMk id="6" creationId="{48D401B2-11E1-9A5F-2337-21800136D175}"/>
          </ac:spMkLst>
        </pc:spChg>
        <pc:graphicFrameChg chg="modGraphic">
          <ac:chgData name="Roque, Christian" userId="ac0ab84c-8723-4727-8937-e792e4d1dc03" providerId="ADAL" clId="{2E6DD7BF-6405-4C80-BA02-6DC8444E475F}" dt="2023-02-01T02:14:29.834" v="1681" actId="20577"/>
          <ac:graphicFrameMkLst>
            <pc:docMk/>
            <pc:sldMk cId="1043599454" sldId="373"/>
            <ac:graphicFrameMk id="4" creationId="{CEE9D31F-3B53-033F-D89D-F0B4D964D048}"/>
          </ac:graphicFrameMkLst>
        </pc:graphicFrameChg>
      </pc:sldChg>
      <pc:sldChg chg="modSp mod">
        <pc:chgData name="Roque, Christian" userId="ac0ab84c-8723-4727-8937-e792e4d1dc03" providerId="ADAL" clId="{2E6DD7BF-6405-4C80-BA02-6DC8444E475F}" dt="2023-02-01T02:12:52.103" v="1659" actId="20577"/>
        <pc:sldMkLst>
          <pc:docMk/>
          <pc:sldMk cId="3869517972" sldId="385"/>
        </pc:sldMkLst>
        <pc:graphicFrameChg chg="modGraphic">
          <ac:chgData name="Roque, Christian" userId="ac0ab84c-8723-4727-8937-e792e4d1dc03" providerId="ADAL" clId="{2E6DD7BF-6405-4C80-BA02-6DC8444E475F}" dt="2023-02-01T02:12:52.103" v="1659" actId="20577"/>
          <ac:graphicFrameMkLst>
            <pc:docMk/>
            <pc:sldMk cId="3869517972" sldId="385"/>
            <ac:graphicFrameMk id="4" creationId="{48B0D459-6B75-A97E-52D3-8E386D832D95}"/>
          </ac:graphicFrameMkLst>
        </pc:graphicFrameChg>
      </pc:sldChg>
    </pc:docChg>
  </pc:docChgLst>
  <pc:docChgLst>
    <pc:chgData name="Rey, Jordi" userId="S::jordi.rey@ufl.edu::e8eb87d1-9304-4c4c-b17d-4684dbee226f" providerId="AD" clId="Web-{A744064A-9235-4005-ADD3-BAFFDC51F8D9}"/>
    <pc:docChg chg="mod modSld">
      <pc:chgData name="Rey, Jordi" userId="S::jordi.rey@ufl.edu::e8eb87d1-9304-4c4c-b17d-4684dbee226f" providerId="AD" clId="Web-{A744064A-9235-4005-ADD3-BAFFDC51F8D9}" dt="2023-01-31T20:12:31.530" v="329" actId="20577"/>
      <pc:docMkLst>
        <pc:docMk/>
      </pc:docMkLst>
      <pc:sldChg chg="addSp delSp modSp addCm">
        <pc:chgData name="Rey, Jordi" userId="S::jordi.rey@ufl.edu::e8eb87d1-9304-4c4c-b17d-4684dbee226f" providerId="AD" clId="Web-{A744064A-9235-4005-ADD3-BAFFDC51F8D9}" dt="2023-01-31T20:12:31.530" v="329" actId="20577"/>
        <pc:sldMkLst>
          <pc:docMk/>
          <pc:sldMk cId="0" sldId="287"/>
        </pc:sldMkLst>
        <pc:spChg chg="add mod">
          <ac:chgData name="Rey, Jordi" userId="S::jordi.rey@ufl.edu::e8eb87d1-9304-4c4c-b17d-4684dbee226f" providerId="AD" clId="Web-{A744064A-9235-4005-ADD3-BAFFDC51F8D9}" dt="2023-01-31T20:07:25.478" v="160" actId="14100"/>
          <ac:spMkLst>
            <pc:docMk/>
            <pc:sldMk cId="0" sldId="287"/>
            <ac:spMk id="8" creationId="{0AF5E9B5-0AF8-7F03-9651-00BA53A0A6D4}"/>
          </ac:spMkLst>
        </pc:spChg>
        <pc:spChg chg="add mod">
          <ac:chgData name="Rey, Jordi" userId="S::jordi.rey@ufl.edu::e8eb87d1-9304-4c4c-b17d-4684dbee226f" providerId="AD" clId="Web-{A744064A-9235-4005-ADD3-BAFFDC51F8D9}" dt="2023-01-31T20:11:05.509" v="277" actId="14100"/>
          <ac:spMkLst>
            <pc:docMk/>
            <pc:sldMk cId="0" sldId="287"/>
            <ac:spMk id="9" creationId="{67CE60DF-4C49-A894-2F34-5DE860B9E5CF}"/>
          </ac:spMkLst>
        </pc:spChg>
        <pc:spChg chg="add mod">
          <ac:chgData name="Rey, Jordi" userId="S::jordi.rey@ufl.edu::e8eb87d1-9304-4c4c-b17d-4684dbee226f" providerId="AD" clId="Web-{A744064A-9235-4005-ADD3-BAFFDC51F8D9}" dt="2023-01-31T20:10:42.960" v="271" actId="1076"/>
          <ac:spMkLst>
            <pc:docMk/>
            <pc:sldMk cId="0" sldId="287"/>
            <ac:spMk id="11" creationId="{81672AEA-A262-074F-AC5D-A8F7EF70983D}"/>
          </ac:spMkLst>
        </pc:spChg>
        <pc:spChg chg="add mod">
          <ac:chgData name="Rey, Jordi" userId="S::jordi.rey@ufl.edu::e8eb87d1-9304-4c4c-b17d-4684dbee226f" providerId="AD" clId="Web-{A744064A-9235-4005-ADD3-BAFFDC51F8D9}" dt="2023-01-31T20:12:31.530" v="329" actId="20577"/>
          <ac:spMkLst>
            <pc:docMk/>
            <pc:sldMk cId="0" sldId="287"/>
            <ac:spMk id="12" creationId="{C1EAD981-7DDF-26BE-D3D9-97A98CFBD2CE}"/>
          </ac:spMkLst>
        </pc:spChg>
        <pc:spChg chg="mod">
          <ac:chgData name="Rey, Jordi" userId="S::jordi.rey@ufl.edu::e8eb87d1-9304-4c4c-b17d-4684dbee226f" providerId="AD" clId="Web-{A744064A-9235-4005-ADD3-BAFFDC51F8D9}" dt="2023-01-31T19:58:53.914" v="140" actId="20577"/>
          <ac:spMkLst>
            <pc:docMk/>
            <pc:sldMk cId="0" sldId="287"/>
            <ac:spMk id="421" creationId="{00000000-0000-0000-0000-000000000000}"/>
          </ac:spMkLst>
        </pc:spChg>
        <pc:picChg chg="add del mod">
          <ac:chgData name="Rey, Jordi" userId="S::jordi.rey@ufl.edu::e8eb87d1-9304-4c4c-b17d-4684dbee226f" providerId="AD" clId="Web-{A744064A-9235-4005-ADD3-BAFFDC51F8D9}" dt="2023-01-31T20:02:19.302" v="142"/>
          <ac:picMkLst>
            <pc:docMk/>
            <pc:sldMk cId="0" sldId="287"/>
            <ac:picMk id="3" creationId="{7B036664-C650-D8EA-810E-D66CDBB05D0E}"/>
          </ac:picMkLst>
        </pc:picChg>
        <pc:picChg chg="add mod">
          <ac:chgData name="Rey, Jordi" userId="S::jordi.rey@ufl.edu::e8eb87d1-9304-4c4c-b17d-4684dbee226f" providerId="AD" clId="Web-{A744064A-9235-4005-ADD3-BAFFDC51F8D9}" dt="2023-01-31T20:06:17.662" v="145" actId="1076"/>
          <ac:picMkLst>
            <pc:docMk/>
            <pc:sldMk cId="0" sldId="287"/>
            <ac:picMk id="5" creationId="{86F734D7-E4F2-FF29-DE9E-7317F6AF6A05}"/>
          </ac:picMkLst>
        </pc:picChg>
        <pc:picChg chg="add mod">
          <ac:chgData name="Rey, Jordi" userId="S::jordi.rey@ufl.edu::e8eb87d1-9304-4c4c-b17d-4684dbee226f" providerId="AD" clId="Web-{A744064A-9235-4005-ADD3-BAFFDC51F8D9}" dt="2023-01-31T20:06:25.756" v="149" actId="1076"/>
          <ac:picMkLst>
            <pc:docMk/>
            <pc:sldMk cId="0" sldId="287"/>
            <ac:picMk id="7" creationId="{112F27F4-21E6-6759-D8D2-05DE29B9AE67}"/>
          </ac:picMkLst>
        </pc:picChg>
        <pc:picChg chg="add del mod">
          <ac:chgData name="Rey, Jordi" userId="S::jordi.rey@ufl.edu::e8eb87d1-9304-4c4c-b17d-4684dbee226f" providerId="AD" clId="Web-{A744064A-9235-4005-ADD3-BAFFDC51F8D9}" dt="2023-01-31T20:10:01.489" v="260"/>
          <ac:picMkLst>
            <pc:docMk/>
            <pc:sldMk cId="0" sldId="287"/>
            <ac:picMk id="10" creationId="{49E583EF-FA0D-DD0E-E9E9-CBECDB140A56}"/>
          </ac:picMkLst>
        </pc:picChg>
        <pc:cxnChg chg="add del mod">
          <ac:chgData name="Rey, Jordi" userId="S::jordi.rey@ufl.edu::e8eb87d1-9304-4c4c-b17d-4684dbee226f" providerId="AD" clId="Web-{A744064A-9235-4005-ADD3-BAFFDC51F8D9}" dt="2023-01-31T20:01:21.002" v="141"/>
          <ac:cxnSpMkLst>
            <pc:docMk/>
            <pc:sldMk cId="0" sldId="287"/>
            <ac:cxnSpMk id="6" creationId="{3A426718-06A3-B6BB-AF99-CA8A454D9454}"/>
          </ac:cxnSpMkLst>
        </pc:cxnChg>
      </pc:sldChg>
    </pc:docChg>
  </pc:docChgLst>
  <pc:docChgLst>
    <pc:chgData name="Horton, Daniel P." userId="S::d.horton@ufl.edu::08b3ffd0-6987-49e7-bfe0-05a52ca2d0df" providerId="AD" clId="Web-{A2F201D1-A5B2-4B7A-B3B8-208C94DB7FBB}"/>
    <pc:docChg chg="modSld">
      <pc:chgData name="Horton, Daniel P." userId="S::d.horton@ufl.edu::08b3ffd0-6987-49e7-bfe0-05a52ca2d0df" providerId="AD" clId="Web-{A2F201D1-A5B2-4B7A-B3B8-208C94DB7FBB}" dt="2023-01-31T22:59:50.204" v="852"/>
      <pc:docMkLst>
        <pc:docMk/>
      </pc:docMkLst>
      <pc:sldChg chg="modSp">
        <pc:chgData name="Horton, Daniel P." userId="S::d.horton@ufl.edu::08b3ffd0-6987-49e7-bfe0-05a52ca2d0df" providerId="AD" clId="Web-{A2F201D1-A5B2-4B7A-B3B8-208C94DB7FBB}" dt="2023-01-31T22:45:35.249" v="207" actId="20577"/>
        <pc:sldMkLst>
          <pc:docMk/>
          <pc:sldMk cId="0" sldId="263"/>
        </pc:sldMkLst>
        <pc:spChg chg="mod">
          <ac:chgData name="Horton, Daniel P." userId="S::d.horton@ufl.edu::08b3ffd0-6987-49e7-bfe0-05a52ca2d0df" providerId="AD" clId="Web-{A2F201D1-A5B2-4B7A-B3B8-208C94DB7FBB}" dt="2023-01-31T22:45:35.249" v="207" actId="20577"/>
          <ac:spMkLst>
            <pc:docMk/>
            <pc:sldMk cId="0" sldId="263"/>
            <ac:spMk id="9" creationId="{C222610F-25FA-E7C2-FC49-05E1A03847A9}"/>
          </ac:spMkLst>
        </pc:spChg>
        <pc:cxnChg chg="mod">
          <ac:chgData name="Horton, Daniel P." userId="S::d.horton@ufl.edu::08b3ffd0-6987-49e7-bfe0-05a52ca2d0df" providerId="AD" clId="Web-{A2F201D1-A5B2-4B7A-B3B8-208C94DB7FBB}" dt="2023-01-31T22:44:52.700" v="205" actId="14100"/>
          <ac:cxnSpMkLst>
            <pc:docMk/>
            <pc:sldMk cId="0" sldId="263"/>
            <ac:cxnSpMk id="11" creationId="{9417B4BE-6C8C-0358-E190-338E5B45A360}"/>
          </ac:cxnSpMkLst>
        </pc:cxnChg>
      </pc:sldChg>
      <pc:sldChg chg="addSp delSp modSp">
        <pc:chgData name="Horton, Daniel P." userId="S::d.horton@ufl.edu::08b3ffd0-6987-49e7-bfe0-05a52ca2d0df" providerId="AD" clId="Web-{A2F201D1-A5B2-4B7A-B3B8-208C94DB7FBB}" dt="2023-01-31T22:59:50.204" v="852"/>
        <pc:sldMkLst>
          <pc:docMk/>
          <pc:sldMk cId="0" sldId="264"/>
        </pc:sldMkLst>
        <pc:spChg chg="del mod">
          <ac:chgData name="Horton, Daniel P." userId="S::d.horton@ufl.edu::08b3ffd0-6987-49e7-bfe0-05a52ca2d0df" providerId="AD" clId="Web-{A2F201D1-A5B2-4B7A-B3B8-208C94DB7FBB}" dt="2023-01-31T22:27:46.707" v="4"/>
          <ac:spMkLst>
            <pc:docMk/>
            <pc:sldMk cId="0" sldId="264"/>
            <ac:spMk id="185" creationId="{00000000-0000-0000-0000-000000000000}"/>
          </ac:spMkLst>
        </pc:spChg>
        <pc:graphicFrameChg chg="add del mod">
          <ac:chgData name="Horton, Daniel P." userId="S::d.horton@ufl.edu::08b3ffd0-6987-49e7-bfe0-05a52ca2d0df" providerId="AD" clId="Web-{A2F201D1-A5B2-4B7A-B3B8-208C94DB7FBB}" dt="2023-01-31T22:27:55.739" v="5"/>
          <ac:graphicFrameMkLst>
            <pc:docMk/>
            <pc:sldMk cId="0" sldId="264"/>
            <ac:graphicFrameMk id="3" creationId="{A46B6BFE-07B4-8151-4317-DDB5E8877963}"/>
          </ac:graphicFrameMkLst>
        </pc:graphicFrameChg>
        <pc:graphicFrameChg chg="add mod modGraphic">
          <ac:chgData name="Horton, Daniel P." userId="S::d.horton@ufl.edu::08b3ffd0-6987-49e7-bfe0-05a52ca2d0df" providerId="AD" clId="Web-{A2F201D1-A5B2-4B7A-B3B8-208C94DB7FBB}" dt="2023-01-31T22:59:50.204" v="852"/>
          <ac:graphicFrameMkLst>
            <pc:docMk/>
            <pc:sldMk cId="0" sldId="264"/>
            <ac:graphicFrameMk id="4" creationId="{7EEA8893-21FD-125D-C329-6EEB7EC09A0B}"/>
          </ac:graphicFrameMkLst>
        </pc:graphicFrameChg>
      </pc:sldChg>
      <pc:sldChg chg="modSp">
        <pc:chgData name="Horton, Daniel P." userId="S::d.horton@ufl.edu::08b3ffd0-6987-49e7-bfe0-05a52ca2d0df" providerId="AD" clId="Web-{A2F201D1-A5B2-4B7A-B3B8-208C94DB7FBB}" dt="2023-01-31T22:46:24.907" v="218" actId="14100"/>
        <pc:sldMkLst>
          <pc:docMk/>
          <pc:sldMk cId="2006778416" sldId="381"/>
        </pc:sldMkLst>
        <pc:spChg chg="mod">
          <ac:chgData name="Horton, Daniel P." userId="S::d.horton@ufl.edu::08b3ffd0-6987-49e7-bfe0-05a52ca2d0df" providerId="AD" clId="Web-{A2F201D1-A5B2-4B7A-B3B8-208C94DB7FBB}" dt="2023-01-31T22:46:21.672" v="217" actId="14100"/>
          <ac:spMkLst>
            <pc:docMk/>
            <pc:sldMk cId="2006778416" sldId="381"/>
            <ac:spMk id="9" creationId="{C222610F-25FA-E7C2-FC49-05E1A03847A9}"/>
          </ac:spMkLst>
        </pc:spChg>
        <pc:cxnChg chg="mod">
          <ac:chgData name="Horton, Daniel P." userId="S::d.horton@ufl.edu::08b3ffd0-6987-49e7-bfe0-05a52ca2d0df" providerId="AD" clId="Web-{A2F201D1-A5B2-4B7A-B3B8-208C94DB7FBB}" dt="2023-01-31T22:46:24.907" v="218" actId="14100"/>
          <ac:cxnSpMkLst>
            <pc:docMk/>
            <pc:sldMk cId="2006778416" sldId="381"/>
            <ac:cxnSpMk id="11" creationId="{9417B4BE-6C8C-0358-E190-338E5B45A360}"/>
          </ac:cxnSpMkLst>
        </pc:cxnChg>
      </pc:sldChg>
    </pc:docChg>
  </pc:docChgLst>
  <pc:docChgLst>
    <pc:chgData name="Rey, Jordi" userId="S::jordi.rey@ufl.edu::e8eb87d1-9304-4c4c-b17d-4684dbee226f" providerId="AD" clId="Web-{7FEFA12C-338C-44B0-B312-51D2E98D78A8}"/>
    <pc:docChg chg="addSld modSld">
      <pc:chgData name="Rey, Jordi" userId="S::jordi.rey@ufl.edu::e8eb87d1-9304-4c4c-b17d-4684dbee226f" providerId="AD" clId="Web-{7FEFA12C-338C-44B0-B312-51D2E98D78A8}" dt="2023-01-29T21:47:45.591" v="194" actId="14100"/>
      <pc:docMkLst>
        <pc:docMk/>
      </pc:docMkLst>
      <pc:sldChg chg="addSp delSp modSp">
        <pc:chgData name="Rey, Jordi" userId="S::jordi.rey@ufl.edu::e8eb87d1-9304-4c4c-b17d-4684dbee226f" providerId="AD" clId="Web-{7FEFA12C-338C-44B0-B312-51D2E98D78A8}" dt="2023-01-29T21:45:00.258" v="83" actId="1076"/>
        <pc:sldMkLst>
          <pc:docMk/>
          <pc:sldMk cId="0" sldId="325"/>
        </pc:sldMkLst>
        <pc:spChg chg="mod">
          <ac:chgData name="Rey, Jordi" userId="S::jordi.rey@ufl.edu::e8eb87d1-9304-4c4c-b17d-4684dbee226f" providerId="AD" clId="Web-{7FEFA12C-338C-44B0-B312-51D2E98D78A8}" dt="2023-01-29T21:44:56.461" v="82" actId="20577"/>
          <ac:spMkLst>
            <pc:docMk/>
            <pc:sldMk cId="0" sldId="325"/>
            <ac:spMk id="801" creationId="{00000000-0000-0000-0000-000000000000}"/>
          </ac:spMkLst>
        </pc:spChg>
        <pc:spChg chg="mod">
          <ac:chgData name="Rey, Jordi" userId="S::jordi.rey@ufl.edu::e8eb87d1-9304-4c4c-b17d-4684dbee226f" providerId="AD" clId="Web-{7FEFA12C-338C-44B0-B312-51D2E98D78A8}" dt="2023-01-29T21:43:24.943" v="55" actId="20577"/>
          <ac:spMkLst>
            <pc:docMk/>
            <pc:sldMk cId="0" sldId="325"/>
            <ac:spMk id="803" creationId="{00000000-0000-0000-0000-000000000000}"/>
          </ac:spMkLst>
        </pc:spChg>
        <pc:picChg chg="add del mod">
          <ac:chgData name="Rey, Jordi" userId="S::jordi.rey@ufl.edu::e8eb87d1-9304-4c4c-b17d-4684dbee226f" providerId="AD" clId="Web-{7FEFA12C-338C-44B0-B312-51D2E98D78A8}" dt="2023-01-29T21:44:32.476" v="70"/>
          <ac:picMkLst>
            <pc:docMk/>
            <pc:sldMk cId="0" sldId="325"/>
            <ac:picMk id="3" creationId="{659D2D48-9064-E5E6-A65B-FEF0208E3A7A}"/>
          </ac:picMkLst>
        </pc:picChg>
        <pc:picChg chg="add mod">
          <ac:chgData name="Rey, Jordi" userId="S::jordi.rey@ufl.edu::e8eb87d1-9304-4c4c-b17d-4684dbee226f" providerId="AD" clId="Web-{7FEFA12C-338C-44B0-B312-51D2E98D78A8}" dt="2023-01-29T21:45:00.258" v="83" actId="1076"/>
          <ac:picMkLst>
            <pc:docMk/>
            <pc:sldMk cId="0" sldId="325"/>
            <ac:picMk id="4" creationId="{0B8F4A0E-FD1C-CBFD-340D-CF9225CF6728}"/>
          </ac:picMkLst>
        </pc:picChg>
      </pc:sldChg>
      <pc:sldChg chg="delSp modSp add replId">
        <pc:chgData name="Rey, Jordi" userId="S::jordi.rey@ufl.edu::e8eb87d1-9304-4c4c-b17d-4684dbee226f" providerId="AD" clId="Web-{7FEFA12C-338C-44B0-B312-51D2E98D78A8}" dt="2023-01-29T21:47:45.591" v="194" actId="14100"/>
        <pc:sldMkLst>
          <pc:docMk/>
          <pc:sldMk cId="4256753057" sldId="372"/>
        </pc:sldMkLst>
        <pc:spChg chg="mod">
          <ac:chgData name="Rey, Jordi" userId="S::jordi.rey@ufl.edu::e8eb87d1-9304-4c4c-b17d-4684dbee226f" providerId="AD" clId="Web-{7FEFA12C-338C-44B0-B312-51D2E98D78A8}" dt="2023-01-29T21:47:45.591" v="194" actId="14100"/>
          <ac:spMkLst>
            <pc:docMk/>
            <pc:sldMk cId="4256753057" sldId="372"/>
            <ac:spMk id="801" creationId="{00000000-0000-0000-0000-000000000000}"/>
          </ac:spMkLst>
        </pc:spChg>
        <pc:spChg chg="mod">
          <ac:chgData name="Rey, Jordi" userId="S::jordi.rey@ufl.edu::e8eb87d1-9304-4c4c-b17d-4684dbee226f" providerId="AD" clId="Web-{7FEFA12C-338C-44B0-B312-51D2E98D78A8}" dt="2023-01-29T21:45:57.979" v="86" actId="20577"/>
          <ac:spMkLst>
            <pc:docMk/>
            <pc:sldMk cId="4256753057" sldId="372"/>
            <ac:spMk id="803" creationId="{00000000-0000-0000-0000-000000000000}"/>
          </ac:spMkLst>
        </pc:spChg>
        <pc:picChg chg="del">
          <ac:chgData name="Rey, Jordi" userId="S::jordi.rey@ufl.edu::e8eb87d1-9304-4c4c-b17d-4684dbee226f" providerId="AD" clId="Web-{7FEFA12C-338C-44B0-B312-51D2E98D78A8}" dt="2023-01-29T21:45:59.291" v="87"/>
          <ac:picMkLst>
            <pc:docMk/>
            <pc:sldMk cId="4256753057" sldId="372"/>
            <ac:picMk id="4" creationId="{0B8F4A0E-FD1C-CBFD-340D-CF9225CF6728}"/>
          </ac:picMkLst>
        </pc:picChg>
      </pc:sldChg>
    </pc:docChg>
  </pc:docChgLst>
  <pc:docChgLst>
    <pc:chgData name="Horton, Daniel P." userId="S::d.horton@ufl.edu::08b3ffd0-6987-49e7-bfe0-05a52ca2d0df" providerId="AD" clId="Web-{C6EC8454-97EE-4752-BF3D-4804092E912A}"/>
    <pc:docChg chg="addSld modSld">
      <pc:chgData name="Horton, Daniel P." userId="S::d.horton@ufl.edu::08b3ffd0-6987-49e7-bfe0-05a52ca2d0df" providerId="AD" clId="Web-{C6EC8454-97EE-4752-BF3D-4804092E912A}" dt="2023-01-31T21:48:23.699" v="99" actId="1076"/>
      <pc:docMkLst>
        <pc:docMk/>
      </pc:docMkLst>
      <pc:sldChg chg="addSp modSp">
        <pc:chgData name="Horton, Daniel P." userId="S::d.horton@ufl.edu::08b3ffd0-6987-49e7-bfe0-05a52ca2d0df" providerId="AD" clId="Web-{C6EC8454-97EE-4752-BF3D-4804092E912A}" dt="2023-01-31T21:40:05.482" v="75" actId="14100"/>
        <pc:sldMkLst>
          <pc:docMk/>
          <pc:sldMk cId="0" sldId="263"/>
        </pc:sldMkLst>
        <pc:spChg chg="mod">
          <ac:chgData name="Horton, Daniel P." userId="S::d.horton@ufl.edu::08b3ffd0-6987-49e7-bfe0-05a52ca2d0df" providerId="AD" clId="Web-{C6EC8454-97EE-4752-BF3D-4804092E912A}" dt="2023-01-31T21:38:31.682" v="64" actId="1076"/>
          <ac:spMkLst>
            <pc:docMk/>
            <pc:sldMk cId="0" sldId="263"/>
            <ac:spMk id="8" creationId="{E9EB536C-27C0-7E12-6A42-410826D56158}"/>
          </ac:spMkLst>
        </pc:spChg>
        <pc:spChg chg="mod">
          <ac:chgData name="Horton, Daniel P." userId="S::d.horton@ufl.edu::08b3ffd0-6987-49e7-bfe0-05a52ca2d0df" providerId="AD" clId="Web-{C6EC8454-97EE-4752-BF3D-4804092E912A}" dt="2023-01-31T21:38:23.010" v="60" actId="1076"/>
          <ac:spMkLst>
            <pc:docMk/>
            <pc:sldMk cId="0" sldId="263"/>
            <ac:spMk id="9" creationId="{C222610F-25FA-E7C2-FC49-05E1A03847A9}"/>
          </ac:spMkLst>
        </pc:spChg>
        <pc:spChg chg="mod">
          <ac:chgData name="Horton, Daniel P." userId="S::d.horton@ufl.edu::08b3ffd0-6987-49e7-bfe0-05a52ca2d0df" providerId="AD" clId="Web-{C6EC8454-97EE-4752-BF3D-4804092E912A}" dt="2023-01-31T21:38:40.073" v="66" actId="1076"/>
          <ac:spMkLst>
            <pc:docMk/>
            <pc:sldMk cId="0" sldId="263"/>
            <ac:spMk id="13" creationId="{99934175-327E-821F-E336-062981C50161}"/>
          </ac:spMkLst>
        </pc:spChg>
        <pc:spChg chg="mod">
          <ac:chgData name="Horton, Daniel P." userId="S::d.horton@ufl.edu::08b3ffd0-6987-49e7-bfe0-05a52ca2d0df" providerId="AD" clId="Web-{C6EC8454-97EE-4752-BF3D-4804092E912A}" dt="2023-01-31T21:38:19.354" v="59" actId="1076"/>
          <ac:spMkLst>
            <pc:docMk/>
            <pc:sldMk cId="0" sldId="263"/>
            <ac:spMk id="15" creationId="{66CD49E8-CBC8-77B5-4ED0-A7FE81F64EF3}"/>
          </ac:spMkLst>
        </pc:spChg>
        <pc:picChg chg="add mod">
          <ac:chgData name="Horton, Daniel P." userId="S::d.horton@ufl.edu::08b3ffd0-6987-49e7-bfe0-05a52ca2d0df" providerId="AD" clId="Web-{C6EC8454-97EE-4752-BF3D-4804092E912A}" dt="2023-01-31T21:39:29.700" v="70" actId="1076"/>
          <ac:picMkLst>
            <pc:docMk/>
            <pc:sldMk cId="0" sldId="263"/>
            <ac:picMk id="3" creationId="{6A84E992-073C-A2D9-5008-F075EED1AB51}"/>
          </ac:picMkLst>
        </pc:picChg>
        <pc:picChg chg="mod">
          <ac:chgData name="Horton, Daniel P." userId="S::d.horton@ufl.edu::08b3ffd0-6987-49e7-bfe0-05a52ca2d0df" providerId="AD" clId="Web-{C6EC8454-97EE-4752-BF3D-4804092E912A}" dt="2023-01-31T21:38:11.510" v="57" actId="1076"/>
          <ac:picMkLst>
            <pc:docMk/>
            <pc:sldMk cId="0" sldId="263"/>
            <ac:picMk id="10" creationId="{59D77F95-0C77-4AFE-DD24-FCA8C9DD75B3}"/>
          </ac:picMkLst>
        </pc:picChg>
        <pc:cxnChg chg="mod">
          <ac:chgData name="Horton, Daniel P." userId="S::d.horton@ufl.edu::08b3ffd0-6987-49e7-bfe0-05a52ca2d0df" providerId="AD" clId="Web-{C6EC8454-97EE-4752-BF3D-4804092E912A}" dt="2023-01-31T21:38:29.792" v="63" actId="14100"/>
          <ac:cxnSpMkLst>
            <pc:docMk/>
            <pc:sldMk cId="0" sldId="263"/>
            <ac:cxnSpMk id="6" creationId="{6B706FF8-BBF1-9246-9F25-8597AB3061B5}"/>
          </ac:cxnSpMkLst>
        </pc:cxnChg>
        <pc:cxnChg chg="mod">
          <ac:chgData name="Horton, Daniel P." userId="S::d.horton@ufl.edu::08b3ffd0-6987-49e7-bfe0-05a52ca2d0df" providerId="AD" clId="Web-{C6EC8454-97EE-4752-BF3D-4804092E912A}" dt="2023-01-31T21:38:26.073" v="61" actId="14100"/>
          <ac:cxnSpMkLst>
            <pc:docMk/>
            <pc:sldMk cId="0" sldId="263"/>
            <ac:cxnSpMk id="7" creationId="{24A0ABF9-1E16-A1FA-534C-D88A0C1E8FB6}"/>
          </ac:cxnSpMkLst>
        </pc:cxnChg>
        <pc:cxnChg chg="mod">
          <ac:chgData name="Horton, Daniel P." userId="S::d.horton@ufl.edu::08b3ffd0-6987-49e7-bfe0-05a52ca2d0df" providerId="AD" clId="Web-{C6EC8454-97EE-4752-BF3D-4804092E912A}" dt="2023-01-31T21:40:05.482" v="75" actId="14100"/>
          <ac:cxnSpMkLst>
            <pc:docMk/>
            <pc:sldMk cId="0" sldId="263"/>
            <ac:cxnSpMk id="11" creationId="{9417B4BE-6C8C-0358-E190-338E5B45A360}"/>
          </ac:cxnSpMkLst>
        </pc:cxnChg>
        <pc:cxnChg chg="mod">
          <ac:chgData name="Horton, Daniel P." userId="S::d.horton@ufl.edu::08b3ffd0-6987-49e7-bfe0-05a52ca2d0df" providerId="AD" clId="Web-{C6EC8454-97EE-4752-BF3D-4804092E912A}" dt="2023-01-31T21:38:36.401" v="65" actId="14100"/>
          <ac:cxnSpMkLst>
            <pc:docMk/>
            <pc:sldMk cId="0" sldId="263"/>
            <ac:cxnSpMk id="12" creationId="{B689284A-D700-4B45-82DA-A7751CF21DE4}"/>
          </ac:cxnSpMkLst>
        </pc:cxnChg>
        <pc:cxnChg chg="mod">
          <ac:chgData name="Horton, Daniel P." userId="S::d.horton@ufl.edu::08b3ffd0-6987-49e7-bfe0-05a52ca2d0df" providerId="AD" clId="Web-{C6EC8454-97EE-4752-BF3D-4804092E912A}" dt="2023-01-31T21:38:14.323" v="58" actId="14100"/>
          <ac:cxnSpMkLst>
            <pc:docMk/>
            <pc:sldMk cId="0" sldId="263"/>
            <ac:cxnSpMk id="14" creationId="{1CC90DC6-EB2B-1BE8-1F2F-489757F49C89}"/>
          </ac:cxnSpMkLst>
        </pc:cxnChg>
        <pc:cxnChg chg="add mod">
          <ac:chgData name="Horton, Daniel P." userId="S::d.horton@ufl.edu::08b3ffd0-6987-49e7-bfe0-05a52ca2d0df" providerId="AD" clId="Web-{C6EC8454-97EE-4752-BF3D-4804092E912A}" dt="2023-01-31T21:39:49.122" v="74" actId="14100"/>
          <ac:cxnSpMkLst>
            <pc:docMk/>
            <pc:sldMk cId="0" sldId="263"/>
            <ac:cxnSpMk id="16" creationId="{4A5D07F6-805A-56B1-6932-4ED1E02B6550}"/>
          </ac:cxnSpMkLst>
        </pc:cxnChg>
      </pc:sldChg>
      <pc:sldChg chg="addSp delSp modSp add replId">
        <pc:chgData name="Horton, Daniel P." userId="S::d.horton@ufl.edu::08b3ffd0-6987-49e7-bfe0-05a52ca2d0df" providerId="AD" clId="Web-{C6EC8454-97EE-4752-BF3D-4804092E912A}" dt="2023-01-31T21:48:23.699" v="99" actId="1076"/>
        <pc:sldMkLst>
          <pc:docMk/>
          <pc:sldMk cId="2006778416" sldId="381"/>
        </pc:sldMkLst>
        <pc:spChg chg="mod">
          <ac:chgData name="Horton, Daniel P." userId="S::d.horton@ufl.edu::08b3ffd0-6987-49e7-bfe0-05a52ca2d0df" providerId="AD" clId="Web-{C6EC8454-97EE-4752-BF3D-4804092E912A}" dt="2023-01-31T21:46:40.133" v="79" actId="20577"/>
          <ac:spMkLst>
            <pc:docMk/>
            <pc:sldMk cId="2006778416" sldId="381"/>
            <ac:spMk id="4" creationId="{A2DF390E-D4A7-5CFE-C453-1C37CDE81DEF}"/>
          </ac:spMkLst>
        </pc:spChg>
        <pc:spChg chg="ord">
          <ac:chgData name="Horton, Daniel P." userId="S::d.horton@ufl.edu::08b3ffd0-6987-49e7-bfe0-05a52ca2d0df" providerId="AD" clId="Web-{C6EC8454-97EE-4752-BF3D-4804092E912A}" dt="2023-01-31T21:48:02.932" v="94"/>
          <ac:spMkLst>
            <pc:docMk/>
            <pc:sldMk cId="2006778416" sldId="381"/>
            <ac:spMk id="8" creationId="{E9EB536C-27C0-7E12-6A42-410826D56158}"/>
          </ac:spMkLst>
        </pc:spChg>
        <pc:spChg chg="mod">
          <ac:chgData name="Horton, Daniel P." userId="S::d.horton@ufl.edu::08b3ffd0-6987-49e7-bfe0-05a52ca2d0df" providerId="AD" clId="Web-{C6EC8454-97EE-4752-BF3D-4804092E912A}" dt="2023-01-31T21:48:17.292" v="98" actId="1076"/>
          <ac:spMkLst>
            <pc:docMk/>
            <pc:sldMk cId="2006778416" sldId="381"/>
            <ac:spMk id="13" creationId="{99934175-327E-821F-E336-062981C50161}"/>
          </ac:spMkLst>
        </pc:spChg>
        <pc:picChg chg="del">
          <ac:chgData name="Horton, Daniel P." userId="S::d.horton@ufl.edu::08b3ffd0-6987-49e7-bfe0-05a52ca2d0df" providerId="AD" clId="Web-{C6EC8454-97EE-4752-BF3D-4804092E912A}" dt="2023-01-31T21:46:48.337" v="80"/>
          <ac:picMkLst>
            <pc:docMk/>
            <pc:sldMk cId="2006778416" sldId="381"/>
            <ac:picMk id="5" creationId="{882EA78F-8D93-3E64-BDA8-769560468F06}"/>
          </ac:picMkLst>
        </pc:picChg>
        <pc:picChg chg="add del mod">
          <ac:chgData name="Horton, Daniel P." userId="S::d.horton@ufl.edu::08b3ffd0-6987-49e7-bfe0-05a52ca2d0df" providerId="AD" clId="Web-{C6EC8454-97EE-4752-BF3D-4804092E912A}" dt="2023-01-31T21:47:02.353" v="87"/>
          <ac:picMkLst>
            <pc:docMk/>
            <pc:sldMk cId="2006778416" sldId="381"/>
            <ac:picMk id="17" creationId="{489B89F8-3428-24A4-8752-14A6701DB55C}"/>
          </ac:picMkLst>
        </pc:picChg>
        <pc:picChg chg="add mod">
          <ac:chgData name="Horton, Daniel P." userId="S::d.horton@ufl.edu::08b3ffd0-6987-49e7-bfe0-05a52ca2d0df" providerId="AD" clId="Web-{C6EC8454-97EE-4752-BF3D-4804092E912A}" dt="2023-01-31T21:47:49.495" v="91" actId="1076"/>
          <ac:picMkLst>
            <pc:docMk/>
            <pc:sldMk cId="2006778416" sldId="381"/>
            <ac:picMk id="18" creationId="{2D2AED83-89E6-6E1F-D918-6834922A9F40}"/>
          </ac:picMkLst>
        </pc:picChg>
        <pc:cxnChg chg="mod ord">
          <ac:chgData name="Horton, Daniel P." userId="S::d.horton@ufl.edu::08b3ffd0-6987-49e7-bfe0-05a52ca2d0df" providerId="AD" clId="Web-{C6EC8454-97EE-4752-BF3D-4804092E912A}" dt="2023-01-31T21:48:11.589" v="97" actId="14100"/>
          <ac:cxnSpMkLst>
            <pc:docMk/>
            <pc:sldMk cId="2006778416" sldId="381"/>
            <ac:cxnSpMk id="7" creationId="{24A0ABF9-1E16-A1FA-534C-D88A0C1E8FB6}"/>
          </ac:cxnSpMkLst>
        </pc:cxnChg>
        <pc:cxnChg chg="mod">
          <ac:chgData name="Horton, Daniel P." userId="S::d.horton@ufl.edu::08b3ffd0-6987-49e7-bfe0-05a52ca2d0df" providerId="AD" clId="Web-{C6EC8454-97EE-4752-BF3D-4804092E912A}" dt="2023-01-31T21:48:23.699" v="99" actId="1076"/>
          <ac:cxnSpMkLst>
            <pc:docMk/>
            <pc:sldMk cId="2006778416" sldId="381"/>
            <ac:cxnSpMk id="12" creationId="{B689284A-D700-4B45-82DA-A7751CF21DE4}"/>
          </ac:cxnSpMkLst>
        </pc:cxnChg>
      </pc:sldChg>
    </pc:docChg>
  </pc:docChgLst>
  <pc:docChgLst>
    <pc:chgData name="Markovic, Jovana" userId="c663c9bf-0aff-4416-9d62-ead426b63108" providerId="ADAL" clId="{310A32CF-84A3-408E-BCF0-384AFBF55280}"/>
    <pc:docChg chg="undo custSel addSld delSld modSld sldOrd">
      <pc:chgData name="Markovic, Jovana" userId="c663c9bf-0aff-4416-9d62-ead426b63108" providerId="ADAL" clId="{310A32CF-84A3-408E-BCF0-384AFBF55280}" dt="2023-01-31T21:53:42.010" v="9994" actId="14100"/>
      <pc:docMkLst>
        <pc:docMk/>
      </pc:docMkLst>
      <pc:sldChg chg="modCm">
        <pc:chgData name="Markovic, Jovana" userId="c663c9bf-0aff-4416-9d62-ead426b63108" providerId="ADAL" clId="{310A32CF-84A3-408E-BCF0-384AFBF55280}" dt="2023-01-31T21:13:17.034" v="9183" actId="2056"/>
        <pc:sldMkLst>
          <pc:docMk/>
          <pc:sldMk cId="0" sldId="263"/>
        </pc:sldMkLst>
      </pc:sldChg>
      <pc:sldChg chg="addSp delSp modSp mod modCm">
        <pc:chgData name="Markovic, Jovana" userId="c663c9bf-0aff-4416-9d62-ead426b63108" providerId="ADAL" clId="{310A32CF-84A3-408E-BCF0-384AFBF55280}" dt="2023-01-31T21:53:32.990" v="9992" actId="1076"/>
        <pc:sldMkLst>
          <pc:docMk/>
          <pc:sldMk cId="0" sldId="278"/>
        </pc:sldMkLst>
        <pc:spChg chg="mod">
          <ac:chgData name="Markovic, Jovana" userId="c663c9bf-0aff-4416-9d62-ead426b63108" providerId="ADAL" clId="{310A32CF-84A3-408E-BCF0-384AFBF55280}" dt="2023-01-31T21:52:36.913" v="9972" actId="20577"/>
          <ac:spMkLst>
            <pc:docMk/>
            <pc:sldMk cId="0" sldId="278"/>
            <ac:spMk id="328" creationId="{00000000-0000-0000-0000-000000000000}"/>
          </ac:spMkLst>
        </pc:spChg>
        <pc:spChg chg="mod">
          <ac:chgData name="Markovic, Jovana" userId="c663c9bf-0aff-4416-9d62-ead426b63108" providerId="ADAL" clId="{310A32CF-84A3-408E-BCF0-384AFBF55280}" dt="2023-01-31T21:52:56.731" v="9981" actId="20577"/>
          <ac:spMkLst>
            <pc:docMk/>
            <pc:sldMk cId="0" sldId="278"/>
            <ac:spMk id="329" creationId="{00000000-0000-0000-0000-000000000000}"/>
          </ac:spMkLst>
        </pc:spChg>
        <pc:picChg chg="mod">
          <ac:chgData name="Markovic, Jovana" userId="c663c9bf-0aff-4416-9d62-ead426b63108" providerId="ADAL" clId="{310A32CF-84A3-408E-BCF0-384AFBF55280}" dt="2023-01-31T21:53:32.990" v="9992" actId="1076"/>
          <ac:picMkLst>
            <pc:docMk/>
            <pc:sldMk cId="0" sldId="278"/>
            <ac:picMk id="3" creationId="{815E9404-CFC4-7338-4120-FB619D5BDB6A}"/>
          </ac:picMkLst>
        </pc:picChg>
        <pc:picChg chg="add del mod">
          <ac:chgData name="Markovic, Jovana" userId="c663c9bf-0aff-4416-9d62-ead426b63108" providerId="ADAL" clId="{310A32CF-84A3-408E-BCF0-384AFBF55280}" dt="2023-01-31T21:52:59.190" v="9982" actId="478"/>
          <ac:picMkLst>
            <pc:docMk/>
            <pc:sldMk cId="0" sldId="278"/>
            <ac:picMk id="5" creationId="{9F339E72-364A-745E-5DD0-448635D4EC4E}"/>
          </ac:picMkLst>
        </pc:picChg>
        <pc:picChg chg="add del mod">
          <ac:chgData name="Markovic, Jovana" userId="c663c9bf-0aff-4416-9d62-ead426b63108" providerId="ADAL" clId="{310A32CF-84A3-408E-BCF0-384AFBF55280}" dt="2023-01-30T22:31:06.193" v="7254" actId="478"/>
          <ac:picMkLst>
            <pc:docMk/>
            <pc:sldMk cId="0" sldId="278"/>
            <ac:picMk id="1026" creationId="{382F9CB6-7789-0C4D-170A-9140EE6E4043}"/>
          </ac:picMkLst>
        </pc:picChg>
        <pc:picChg chg="add del mod">
          <ac:chgData name="Markovic, Jovana" userId="c663c9bf-0aff-4416-9d62-ead426b63108" providerId="ADAL" clId="{310A32CF-84A3-408E-BCF0-384AFBF55280}" dt="2023-01-30T22:31:03.708" v="7253" actId="478"/>
          <ac:picMkLst>
            <pc:docMk/>
            <pc:sldMk cId="0" sldId="278"/>
            <ac:picMk id="1028" creationId="{67B23DE6-D47D-ECC9-51F5-0C766B8CF666}"/>
          </ac:picMkLst>
        </pc:picChg>
      </pc:sldChg>
      <pc:sldChg chg="addSp delSp modSp mod modClrScheme modCm chgLayout">
        <pc:chgData name="Markovic, Jovana" userId="c663c9bf-0aff-4416-9d62-ead426b63108" providerId="ADAL" clId="{310A32CF-84A3-408E-BCF0-384AFBF55280}" dt="2023-01-31T21:32:47.037" v="9867" actId="113"/>
        <pc:sldMkLst>
          <pc:docMk/>
          <pc:sldMk cId="0" sldId="279"/>
        </pc:sldMkLst>
        <pc:spChg chg="add del mod">
          <ac:chgData name="Markovic, Jovana" userId="c663c9bf-0aff-4416-9d62-ead426b63108" providerId="ADAL" clId="{310A32CF-84A3-408E-BCF0-384AFBF55280}" dt="2023-01-31T21:26:25.926" v="9659"/>
          <ac:spMkLst>
            <pc:docMk/>
            <pc:sldMk cId="0" sldId="279"/>
            <ac:spMk id="3" creationId="{1B19D8CF-4B6B-E74B-0401-601ABA99B514}"/>
          </ac:spMkLst>
        </pc:spChg>
        <pc:spChg chg="add del mod ord">
          <ac:chgData name="Markovic, Jovana" userId="c663c9bf-0aff-4416-9d62-ead426b63108" providerId="ADAL" clId="{310A32CF-84A3-408E-BCF0-384AFBF55280}" dt="2023-01-30T01:43:32.278" v="3295" actId="700"/>
          <ac:spMkLst>
            <pc:docMk/>
            <pc:sldMk cId="0" sldId="279"/>
            <ac:spMk id="3" creationId="{F50D85E4-CA39-CC7A-1293-D3EE364847B2}"/>
          </ac:spMkLst>
        </pc:spChg>
        <pc:spChg chg="add mod">
          <ac:chgData name="Markovic, Jovana" userId="c663c9bf-0aff-4416-9d62-ead426b63108" providerId="ADAL" clId="{310A32CF-84A3-408E-BCF0-384AFBF55280}" dt="2023-01-31T21:32:47.037" v="9867" actId="113"/>
          <ac:spMkLst>
            <pc:docMk/>
            <pc:sldMk cId="0" sldId="279"/>
            <ac:spMk id="4" creationId="{256E3AB0-3BD6-9FD8-9F20-FCAD40A60892}"/>
          </ac:spMkLst>
        </pc:spChg>
        <pc:spChg chg="add del mod ord">
          <ac:chgData name="Markovic, Jovana" userId="c663c9bf-0aff-4416-9d62-ead426b63108" providerId="ADAL" clId="{310A32CF-84A3-408E-BCF0-384AFBF55280}" dt="2023-01-30T01:43:32.278" v="3295" actId="700"/>
          <ac:spMkLst>
            <pc:docMk/>
            <pc:sldMk cId="0" sldId="279"/>
            <ac:spMk id="4" creationId="{67BC7484-EE91-8E9E-02A1-A92E781F548D}"/>
          </ac:spMkLst>
        </pc:spChg>
        <pc:spChg chg="add del mod ord">
          <ac:chgData name="Markovic, Jovana" userId="c663c9bf-0aff-4416-9d62-ead426b63108" providerId="ADAL" clId="{310A32CF-84A3-408E-BCF0-384AFBF55280}" dt="2023-01-30T01:43:32.278" v="3295" actId="700"/>
          <ac:spMkLst>
            <pc:docMk/>
            <pc:sldMk cId="0" sldId="279"/>
            <ac:spMk id="5" creationId="{219D10D4-53BF-2C39-2CA3-0A3E9252ED45}"/>
          </ac:spMkLst>
        </pc:spChg>
        <pc:spChg chg="mod ord">
          <ac:chgData name="Markovic, Jovana" userId="c663c9bf-0aff-4416-9d62-ead426b63108" providerId="ADAL" clId="{310A32CF-84A3-408E-BCF0-384AFBF55280}" dt="2023-01-30T01:43:32.278" v="3295" actId="700"/>
          <ac:spMkLst>
            <pc:docMk/>
            <pc:sldMk cId="0" sldId="279"/>
            <ac:spMk id="336" creationId="{00000000-0000-0000-0000-000000000000}"/>
          </ac:spMkLst>
        </pc:spChg>
        <pc:spChg chg="mod ord">
          <ac:chgData name="Markovic, Jovana" userId="c663c9bf-0aff-4416-9d62-ead426b63108" providerId="ADAL" clId="{310A32CF-84A3-408E-BCF0-384AFBF55280}" dt="2023-01-30T01:43:32.278" v="3295" actId="700"/>
          <ac:spMkLst>
            <pc:docMk/>
            <pc:sldMk cId="0" sldId="279"/>
            <ac:spMk id="337" creationId="{00000000-0000-0000-0000-000000000000}"/>
          </ac:spMkLst>
        </pc:spChg>
        <pc:spChg chg="mod ord">
          <ac:chgData name="Markovic, Jovana" userId="c663c9bf-0aff-4416-9d62-ead426b63108" providerId="ADAL" clId="{310A32CF-84A3-408E-BCF0-384AFBF55280}" dt="2023-01-30T01:43:32.278" v="3295" actId="700"/>
          <ac:spMkLst>
            <pc:docMk/>
            <pc:sldMk cId="0" sldId="279"/>
            <ac:spMk id="338" creationId="{00000000-0000-0000-0000-000000000000}"/>
          </ac:spMkLst>
        </pc:spChg>
        <pc:spChg chg="mod ord">
          <ac:chgData name="Markovic, Jovana" userId="c663c9bf-0aff-4416-9d62-ead426b63108" providerId="ADAL" clId="{310A32CF-84A3-408E-BCF0-384AFBF55280}" dt="2023-01-30T20:13:20.973" v="3940" actId="20577"/>
          <ac:spMkLst>
            <pc:docMk/>
            <pc:sldMk cId="0" sldId="279"/>
            <ac:spMk id="339" creationId="{00000000-0000-0000-0000-000000000000}"/>
          </ac:spMkLst>
        </pc:spChg>
        <pc:graphicFrameChg chg="add del modGraphic">
          <ac:chgData name="Markovic, Jovana" userId="c663c9bf-0aff-4416-9d62-ead426b63108" providerId="ADAL" clId="{310A32CF-84A3-408E-BCF0-384AFBF55280}" dt="2023-01-30T20:16:42.964" v="3994" actId="21"/>
          <ac:graphicFrameMkLst>
            <pc:docMk/>
            <pc:sldMk cId="0" sldId="279"/>
            <ac:graphicFrameMk id="3" creationId="{C2297BDA-15A3-3BFF-C2E7-2B1E7AE65E19}"/>
          </ac:graphicFrameMkLst>
        </pc:graphicFrameChg>
        <pc:graphicFrameChg chg="mod modGraphic">
          <ac:chgData name="Markovic, Jovana" userId="c663c9bf-0aff-4416-9d62-ead426b63108" providerId="ADAL" clId="{310A32CF-84A3-408E-BCF0-384AFBF55280}" dt="2023-01-31T21:26:24.900" v="9657" actId="1076"/>
          <ac:graphicFrameMkLst>
            <pc:docMk/>
            <pc:sldMk cId="0" sldId="279"/>
            <ac:graphicFrameMk id="7" creationId="{651A9774-6030-79A1-8674-97239B63E044}"/>
          </ac:graphicFrameMkLst>
        </pc:graphicFrameChg>
      </pc:sldChg>
      <pc:sldChg chg="addSp delSp modSp mod modClrScheme chgLayout">
        <pc:chgData name="Markovic, Jovana" userId="c663c9bf-0aff-4416-9d62-ead426b63108" providerId="ADAL" clId="{310A32CF-84A3-408E-BCF0-384AFBF55280}" dt="2023-01-31T21:39:45.832" v="9965" actId="1076"/>
        <pc:sldMkLst>
          <pc:docMk/>
          <pc:sldMk cId="0" sldId="280"/>
        </pc:sldMkLst>
        <pc:spChg chg="add del mod ord">
          <ac:chgData name="Markovic, Jovana" userId="c663c9bf-0aff-4416-9d62-ead426b63108" providerId="ADAL" clId="{310A32CF-84A3-408E-BCF0-384AFBF55280}" dt="2023-01-30T01:42:27.791" v="3277" actId="700"/>
          <ac:spMkLst>
            <pc:docMk/>
            <pc:sldMk cId="0" sldId="280"/>
            <ac:spMk id="4" creationId="{03C3631E-6975-32BC-D0DA-70509A71068B}"/>
          </ac:spMkLst>
        </pc:spChg>
        <pc:spChg chg="add mod">
          <ac:chgData name="Markovic, Jovana" userId="c663c9bf-0aff-4416-9d62-ead426b63108" providerId="ADAL" clId="{310A32CF-84A3-408E-BCF0-384AFBF55280}" dt="2023-01-31T21:38:36.390" v="9938" actId="1076"/>
          <ac:spMkLst>
            <pc:docMk/>
            <pc:sldMk cId="0" sldId="280"/>
            <ac:spMk id="5" creationId="{73A4543B-D72A-5C82-DE40-43EFBC009609}"/>
          </ac:spMkLst>
        </pc:spChg>
        <pc:spChg chg="add del mod ord">
          <ac:chgData name="Markovic, Jovana" userId="c663c9bf-0aff-4416-9d62-ead426b63108" providerId="ADAL" clId="{310A32CF-84A3-408E-BCF0-384AFBF55280}" dt="2023-01-30T01:42:27.791" v="3277" actId="700"/>
          <ac:spMkLst>
            <pc:docMk/>
            <pc:sldMk cId="0" sldId="280"/>
            <ac:spMk id="5" creationId="{C14DA0B7-F0B8-3547-6CB0-459FC2B88C7D}"/>
          </ac:spMkLst>
        </pc:spChg>
        <pc:spChg chg="add del mod ord">
          <ac:chgData name="Markovic, Jovana" userId="c663c9bf-0aff-4416-9d62-ead426b63108" providerId="ADAL" clId="{310A32CF-84A3-408E-BCF0-384AFBF55280}" dt="2023-01-30T01:42:27.791" v="3277" actId="700"/>
          <ac:spMkLst>
            <pc:docMk/>
            <pc:sldMk cId="0" sldId="280"/>
            <ac:spMk id="6" creationId="{9C40A93F-641E-DE0E-54A3-89324B60CE9F}"/>
          </ac:spMkLst>
        </pc:spChg>
        <pc:spChg chg="add del mod ord">
          <ac:chgData name="Markovic, Jovana" userId="c663c9bf-0aff-4416-9d62-ead426b63108" providerId="ADAL" clId="{310A32CF-84A3-408E-BCF0-384AFBF55280}" dt="2023-01-30T01:45:01.145" v="3312" actId="700"/>
          <ac:spMkLst>
            <pc:docMk/>
            <pc:sldMk cId="0" sldId="280"/>
            <ac:spMk id="7" creationId="{1858F5FB-6A2D-1DED-0F30-33FF255FD26C}"/>
          </ac:spMkLst>
        </pc:spChg>
        <pc:spChg chg="add mod">
          <ac:chgData name="Markovic, Jovana" userId="c663c9bf-0aff-4416-9d62-ead426b63108" providerId="ADAL" clId="{310A32CF-84A3-408E-BCF0-384AFBF55280}" dt="2023-01-31T21:39:45.832" v="9965" actId="1076"/>
          <ac:spMkLst>
            <pc:docMk/>
            <pc:sldMk cId="0" sldId="280"/>
            <ac:spMk id="7" creationId="{D35176D4-326C-E255-AC6A-A2764D6D3510}"/>
          </ac:spMkLst>
        </pc:spChg>
        <pc:spChg chg="add del mod ord">
          <ac:chgData name="Markovic, Jovana" userId="c663c9bf-0aff-4416-9d62-ead426b63108" providerId="ADAL" clId="{310A32CF-84A3-408E-BCF0-384AFBF55280}" dt="2023-01-30T01:45:01.145" v="3312" actId="700"/>
          <ac:spMkLst>
            <pc:docMk/>
            <pc:sldMk cId="0" sldId="280"/>
            <ac:spMk id="8" creationId="{88829549-2A35-2A63-A39D-0F8E53ADD24A}"/>
          </ac:spMkLst>
        </pc:spChg>
        <pc:spChg chg="add del mod ord">
          <ac:chgData name="Markovic, Jovana" userId="c663c9bf-0aff-4416-9d62-ead426b63108" providerId="ADAL" clId="{310A32CF-84A3-408E-BCF0-384AFBF55280}" dt="2023-01-30T01:45:01.145" v="3312" actId="700"/>
          <ac:spMkLst>
            <pc:docMk/>
            <pc:sldMk cId="0" sldId="280"/>
            <ac:spMk id="9" creationId="{F55C3BDC-52F3-E940-FABF-8598F18A4AC4}"/>
          </ac:spMkLst>
        </pc:spChg>
        <pc:spChg chg="mod ord">
          <ac:chgData name="Markovic, Jovana" userId="c663c9bf-0aff-4416-9d62-ead426b63108" providerId="ADAL" clId="{310A32CF-84A3-408E-BCF0-384AFBF55280}" dt="2023-01-30T01:45:01.145" v="3312" actId="700"/>
          <ac:spMkLst>
            <pc:docMk/>
            <pc:sldMk cId="0" sldId="280"/>
            <ac:spMk id="347" creationId="{00000000-0000-0000-0000-000000000000}"/>
          </ac:spMkLst>
        </pc:spChg>
        <pc:spChg chg="mod ord">
          <ac:chgData name="Markovic, Jovana" userId="c663c9bf-0aff-4416-9d62-ead426b63108" providerId="ADAL" clId="{310A32CF-84A3-408E-BCF0-384AFBF55280}" dt="2023-01-30T01:45:01.145" v="3312" actId="700"/>
          <ac:spMkLst>
            <pc:docMk/>
            <pc:sldMk cId="0" sldId="280"/>
            <ac:spMk id="348" creationId="{00000000-0000-0000-0000-000000000000}"/>
          </ac:spMkLst>
        </pc:spChg>
        <pc:spChg chg="mod ord">
          <ac:chgData name="Markovic, Jovana" userId="c663c9bf-0aff-4416-9d62-ead426b63108" providerId="ADAL" clId="{310A32CF-84A3-408E-BCF0-384AFBF55280}" dt="2023-01-30T01:45:01.145" v="3312" actId="700"/>
          <ac:spMkLst>
            <pc:docMk/>
            <pc:sldMk cId="0" sldId="280"/>
            <ac:spMk id="349" creationId="{00000000-0000-0000-0000-000000000000}"/>
          </ac:spMkLst>
        </pc:spChg>
        <pc:spChg chg="mod ord">
          <ac:chgData name="Markovic, Jovana" userId="c663c9bf-0aff-4416-9d62-ead426b63108" providerId="ADAL" clId="{310A32CF-84A3-408E-BCF0-384AFBF55280}" dt="2023-01-30T21:41:29.616" v="5825" actId="20577"/>
          <ac:spMkLst>
            <pc:docMk/>
            <pc:sldMk cId="0" sldId="280"/>
            <ac:spMk id="350" creationId="{00000000-0000-0000-0000-000000000000}"/>
          </ac:spMkLst>
        </pc:spChg>
        <pc:spChg chg="del mod">
          <ac:chgData name="Markovic, Jovana" userId="c663c9bf-0aff-4416-9d62-ead426b63108" providerId="ADAL" clId="{310A32CF-84A3-408E-BCF0-384AFBF55280}" dt="2023-01-30T22:18:17.908" v="6796" actId="478"/>
          <ac:spMkLst>
            <pc:docMk/>
            <pc:sldMk cId="0" sldId="280"/>
            <ac:spMk id="353" creationId="{00000000-0000-0000-0000-000000000000}"/>
          </ac:spMkLst>
        </pc:spChg>
        <pc:graphicFrameChg chg="add del mod modGraphic">
          <ac:chgData name="Markovic, Jovana" userId="c663c9bf-0aff-4416-9d62-ead426b63108" providerId="ADAL" clId="{310A32CF-84A3-408E-BCF0-384AFBF55280}" dt="2023-01-30T21:42:52.452" v="5826" actId="478"/>
          <ac:graphicFrameMkLst>
            <pc:docMk/>
            <pc:sldMk cId="0" sldId="280"/>
            <ac:graphicFrameMk id="3" creationId="{6A051B0E-FEAA-59E5-C633-E77C5638E327}"/>
          </ac:graphicFrameMkLst>
        </pc:graphicFrameChg>
        <pc:graphicFrameChg chg="add mod modGraphic">
          <ac:chgData name="Markovic, Jovana" userId="c663c9bf-0aff-4416-9d62-ead426b63108" providerId="ADAL" clId="{310A32CF-84A3-408E-BCF0-384AFBF55280}" dt="2023-01-31T21:35:33.689" v="9886" actId="14734"/>
          <ac:graphicFrameMkLst>
            <pc:docMk/>
            <pc:sldMk cId="0" sldId="280"/>
            <ac:graphicFrameMk id="4" creationId="{8079CB5E-B354-9769-F5CD-5E0399AB04CE}"/>
          </ac:graphicFrameMkLst>
        </pc:graphicFrameChg>
        <pc:picChg chg="add mod">
          <ac:chgData name="Markovic, Jovana" userId="c663c9bf-0aff-4416-9d62-ead426b63108" providerId="ADAL" clId="{310A32CF-84A3-408E-BCF0-384AFBF55280}" dt="2023-01-31T21:38:30.104" v="9937" actId="1076"/>
          <ac:picMkLst>
            <pc:docMk/>
            <pc:sldMk cId="0" sldId="280"/>
            <ac:picMk id="3" creationId="{0E2B3507-C503-CA49-B466-25E32C0B449E}"/>
          </ac:picMkLst>
        </pc:picChg>
        <pc:picChg chg="add mod">
          <ac:chgData name="Markovic, Jovana" userId="c663c9bf-0aff-4416-9d62-ead426b63108" providerId="ADAL" clId="{310A32CF-84A3-408E-BCF0-384AFBF55280}" dt="2023-01-31T21:38:42.782" v="9939" actId="1076"/>
          <ac:picMkLst>
            <pc:docMk/>
            <pc:sldMk cId="0" sldId="280"/>
            <ac:picMk id="6" creationId="{B371D7DF-E14E-8510-FF6E-05028CF5F522}"/>
          </ac:picMkLst>
        </pc:picChg>
      </pc:sldChg>
      <pc:sldChg chg="addSp modSp mod">
        <pc:chgData name="Markovic, Jovana" userId="c663c9bf-0aff-4416-9d62-ead426b63108" providerId="ADAL" clId="{310A32CF-84A3-408E-BCF0-384AFBF55280}" dt="2023-01-30T21:38:33.095" v="5818" actId="20577"/>
        <pc:sldMkLst>
          <pc:docMk/>
          <pc:sldMk cId="0" sldId="281"/>
        </pc:sldMkLst>
        <pc:spChg chg="mod">
          <ac:chgData name="Markovic, Jovana" userId="c663c9bf-0aff-4416-9d62-ead426b63108" providerId="ADAL" clId="{310A32CF-84A3-408E-BCF0-384AFBF55280}" dt="2023-01-30T21:13:05.530" v="4777"/>
          <ac:spMkLst>
            <pc:docMk/>
            <pc:sldMk cId="0" sldId="281"/>
            <ac:spMk id="361" creationId="{00000000-0000-0000-0000-000000000000}"/>
          </ac:spMkLst>
        </pc:spChg>
        <pc:spChg chg="mod">
          <ac:chgData name="Markovic, Jovana" userId="c663c9bf-0aff-4416-9d62-ead426b63108" providerId="ADAL" clId="{310A32CF-84A3-408E-BCF0-384AFBF55280}" dt="2023-01-30T21:31:32.911" v="5596" actId="1076"/>
          <ac:spMkLst>
            <pc:docMk/>
            <pc:sldMk cId="0" sldId="281"/>
            <ac:spMk id="364" creationId="{00000000-0000-0000-0000-000000000000}"/>
          </ac:spMkLst>
        </pc:spChg>
        <pc:graphicFrameChg chg="add mod modGraphic">
          <ac:chgData name="Markovic, Jovana" userId="c663c9bf-0aff-4416-9d62-ead426b63108" providerId="ADAL" clId="{310A32CF-84A3-408E-BCF0-384AFBF55280}" dt="2023-01-30T21:38:33.095" v="5818" actId="20577"/>
          <ac:graphicFrameMkLst>
            <pc:docMk/>
            <pc:sldMk cId="0" sldId="281"/>
            <ac:graphicFrameMk id="3" creationId="{B1B22158-27C7-6784-251C-E27981FD2E24}"/>
          </ac:graphicFrameMkLst>
        </pc:graphicFrameChg>
      </pc:sldChg>
      <pc:sldChg chg="addSp delSp modSp mod chgLayout">
        <pc:chgData name="Markovic, Jovana" userId="c663c9bf-0aff-4416-9d62-ead426b63108" providerId="ADAL" clId="{310A32CF-84A3-408E-BCF0-384AFBF55280}" dt="2023-01-31T20:56:27.537" v="8792" actId="20577"/>
        <pc:sldMkLst>
          <pc:docMk/>
          <pc:sldMk cId="0" sldId="282"/>
        </pc:sldMkLst>
        <pc:spChg chg="add del mod">
          <ac:chgData name="Markovic, Jovana" userId="c663c9bf-0aff-4416-9d62-ead426b63108" providerId="ADAL" clId="{310A32CF-84A3-408E-BCF0-384AFBF55280}" dt="2023-01-30T20:50:25.256" v="4085"/>
          <ac:spMkLst>
            <pc:docMk/>
            <pc:sldMk cId="0" sldId="282"/>
            <ac:spMk id="3" creationId="{F1032B30-9901-BCF1-1447-4B7726587078}"/>
          </ac:spMkLst>
        </pc:spChg>
        <pc:spChg chg="add del mod">
          <ac:chgData name="Markovic, Jovana" userId="c663c9bf-0aff-4416-9d62-ead426b63108" providerId="ADAL" clId="{310A32CF-84A3-408E-BCF0-384AFBF55280}" dt="2023-01-30T20:49:42.966" v="4078" actId="478"/>
          <ac:spMkLst>
            <pc:docMk/>
            <pc:sldMk cId="0" sldId="282"/>
            <ac:spMk id="9" creationId="{BD714FB5-5616-012C-429B-382938DF42F2}"/>
          </ac:spMkLst>
        </pc:spChg>
        <pc:spChg chg="add del mod">
          <ac:chgData name="Markovic, Jovana" userId="c663c9bf-0aff-4416-9d62-ead426b63108" providerId="ADAL" clId="{310A32CF-84A3-408E-BCF0-384AFBF55280}" dt="2023-01-25T00:27:35.143" v="345"/>
          <ac:spMkLst>
            <pc:docMk/>
            <pc:sldMk cId="0" sldId="282"/>
            <ac:spMk id="10" creationId="{B1A8FE15-6560-501F-C479-B814A35F17FB}"/>
          </ac:spMkLst>
        </pc:spChg>
        <pc:spChg chg="add del mod">
          <ac:chgData name="Markovic, Jovana" userId="c663c9bf-0aff-4416-9d62-ead426b63108" providerId="ADAL" clId="{310A32CF-84A3-408E-BCF0-384AFBF55280}" dt="2023-01-25T00:27:35.144" v="347"/>
          <ac:spMkLst>
            <pc:docMk/>
            <pc:sldMk cId="0" sldId="282"/>
            <ac:spMk id="11" creationId="{5F9A52F2-61C3-0BCB-0900-106DBCA24754}"/>
          </ac:spMkLst>
        </pc:spChg>
        <pc:spChg chg="add del mod">
          <ac:chgData name="Markovic, Jovana" userId="c663c9bf-0aff-4416-9d62-ead426b63108" providerId="ADAL" clId="{310A32CF-84A3-408E-BCF0-384AFBF55280}" dt="2023-01-25T00:27:35.146" v="349"/>
          <ac:spMkLst>
            <pc:docMk/>
            <pc:sldMk cId="0" sldId="282"/>
            <ac:spMk id="12" creationId="{8225B969-0819-E5B8-0123-5A210CEEC8B7}"/>
          </ac:spMkLst>
        </pc:spChg>
        <pc:spChg chg="add del mod">
          <ac:chgData name="Markovic, Jovana" userId="c663c9bf-0aff-4416-9d62-ead426b63108" providerId="ADAL" clId="{310A32CF-84A3-408E-BCF0-384AFBF55280}" dt="2023-01-30T20:49:38.046" v="4076" actId="478"/>
          <ac:spMkLst>
            <pc:docMk/>
            <pc:sldMk cId="0" sldId="282"/>
            <ac:spMk id="13" creationId="{6D656333-AADE-07F8-0C1D-75C6EDD4BDDA}"/>
          </ac:spMkLst>
        </pc:spChg>
        <pc:spChg chg="add del mod">
          <ac:chgData name="Markovic, Jovana" userId="c663c9bf-0aff-4416-9d62-ead426b63108" providerId="ADAL" clId="{310A32CF-84A3-408E-BCF0-384AFBF55280}" dt="2023-01-30T20:49:51.306" v="4081" actId="478"/>
          <ac:spMkLst>
            <pc:docMk/>
            <pc:sldMk cId="0" sldId="282"/>
            <ac:spMk id="14" creationId="{8D0A2DF5-CD38-B486-E934-DFE5DF508B71}"/>
          </ac:spMkLst>
        </pc:spChg>
        <pc:spChg chg="mod ord">
          <ac:chgData name="Markovic, Jovana" userId="c663c9bf-0aff-4416-9d62-ead426b63108" providerId="ADAL" clId="{310A32CF-84A3-408E-BCF0-384AFBF55280}" dt="2023-01-30T20:49:58.198" v="4082" actId="700"/>
          <ac:spMkLst>
            <pc:docMk/>
            <pc:sldMk cId="0" sldId="282"/>
            <ac:spMk id="369" creationId="{00000000-0000-0000-0000-000000000000}"/>
          </ac:spMkLst>
        </pc:spChg>
        <pc:spChg chg="mod ord">
          <ac:chgData name="Markovic, Jovana" userId="c663c9bf-0aff-4416-9d62-ead426b63108" providerId="ADAL" clId="{310A32CF-84A3-408E-BCF0-384AFBF55280}" dt="2023-01-30T20:49:58.198" v="4082" actId="700"/>
          <ac:spMkLst>
            <pc:docMk/>
            <pc:sldMk cId="0" sldId="282"/>
            <ac:spMk id="370" creationId="{00000000-0000-0000-0000-000000000000}"/>
          </ac:spMkLst>
        </pc:spChg>
        <pc:spChg chg="mod ord">
          <ac:chgData name="Markovic, Jovana" userId="c663c9bf-0aff-4416-9d62-ead426b63108" providerId="ADAL" clId="{310A32CF-84A3-408E-BCF0-384AFBF55280}" dt="2023-01-30T20:49:58.198" v="4082" actId="700"/>
          <ac:spMkLst>
            <pc:docMk/>
            <pc:sldMk cId="0" sldId="282"/>
            <ac:spMk id="371" creationId="{00000000-0000-0000-0000-000000000000}"/>
          </ac:spMkLst>
        </pc:spChg>
        <pc:spChg chg="mod ord">
          <ac:chgData name="Markovic, Jovana" userId="c663c9bf-0aff-4416-9d62-ead426b63108" providerId="ADAL" clId="{310A32CF-84A3-408E-BCF0-384AFBF55280}" dt="2023-01-30T20:49:58.198" v="4082" actId="700"/>
          <ac:spMkLst>
            <pc:docMk/>
            <pc:sldMk cId="0" sldId="282"/>
            <ac:spMk id="372" creationId="{00000000-0000-0000-0000-000000000000}"/>
          </ac:spMkLst>
        </pc:spChg>
        <pc:spChg chg="del mod">
          <ac:chgData name="Markovic, Jovana" userId="c663c9bf-0aff-4416-9d62-ead426b63108" providerId="ADAL" clId="{310A32CF-84A3-408E-BCF0-384AFBF55280}" dt="2023-01-25T00:22:30.389" v="130" actId="478"/>
          <ac:spMkLst>
            <pc:docMk/>
            <pc:sldMk cId="0" sldId="282"/>
            <ac:spMk id="375" creationId="{00000000-0000-0000-0000-000000000000}"/>
          </ac:spMkLst>
        </pc:spChg>
        <pc:graphicFrameChg chg="add mod modGraphic">
          <ac:chgData name="Markovic, Jovana" userId="c663c9bf-0aff-4416-9d62-ead426b63108" providerId="ADAL" clId="{310A32CF-84A3-408E-BCF0-384AFBF55280}" dt="2023-01-31T20:56:27.537" v="8792" actId="20577"/>
          <ac:graphicFrameMkLst>
            <pc:docMk/>
            <pc:sldMk cId="0" sldId="282"/>
            <ac:graphicFrameMk id="3" creationId="{972462A3-8F0B-E783-7788-E2027EB4C280}"/>
          </ac:graphicFrameMkLst>
        </pc:graphicFrameChg>
        <pc:graphicFrameChg chg="add del mod modGraphic">
          <ac:chgData name="Markovic, Jovana" userId="c663c9bf-0aff-4416-9d62-ead426b63108" providerId="ADAL" clId="{310A32CF-84A3-408E-BCF0-384AFBF55280}" dt="2023-01-30T22:06:13.758" v="6127" actId="478"/>
          <ac:graphicFrameMkLst>
            <pc:docMk/>
            <pc:sldMk cId="0" sldId="282"/>
            <ac:graphicFrameMk id="5" creationId="{83C81134-014E-797E-9319-6290F3B12FF6}"/>
          </ac:graphicFrameMkLst>
        </pc:graphicFrameChg>
        <pc:picChg chg="add del mod modCrop">
          <ac:chgData name="Markovic, Jovana" userId="c663c9bf-0aff-4416-9d62-ead426b63108" providerId="ADAL" clId="{310A32CF-84A3-408E-BCF0-384AFBF55280}" dt="2023-01-30T20:49:32.407" v="4074" actId="21"/>
          <ac:picMkLst>
            <pc:docMk/>
            <pc:sldMk cId="0" sldId="282"/>
            <ac:picMk id="4" creationId="{1BA67541-D1DB-4009-B5BA-E6A2E9B4A78A}"/>
          </ac:picMkLst>
        </pc:picChg>
        <pc:picChg chg="add del mod modCrop">
          <ac:chgData name="Markovic, Jovana" userId="c663c9bf-0aff-4416-9d62-ead426b63108" providerId="ADAL" clId="{310A32CF-84A3-408E-BCF0-384AFBF55280}" dt="2023-01-30T20:49:35.527" v="4075" actId="21"/>
          <ac:picMkLst>
            <pc:docMk/>
            <pc:sldMk cId="0" sldId="282"/>
            <ac:picMk id="6" creationId="{D9FFE584-DB5E-E9DC-6B72-E66A79C4058C}"/>
          </ac:picMkLst>
        </pc:picChg>
        <pc:picChg chg="add del mod modCrop">
          <ac:chgData name="Markovic, Jovana" userId="c663c9bf-0aff-4416-9d62-ead426b63108" providerId="ADAL" clId="{310A32CF-84A3-408E-BCF0-384AFBF55280}" dt="2023-01-30T20:49:45.228" v="4079" actId="478"/>
          <ac:picMkLst>
            <pc:docMk/>
            <pc:sldMk cId="0" sldId="282"/>
            <ac:picMk id="8" creationId="{69AFA8CB-7280-A1D1-0788-9EB756248EDB}"/>
          </ac:picMkLst>
        </pc:picChg>
      </pc:sldChg>
      <pc:sldChg chg="addSp delSp modSp mod">
        <pc:chgData name="Markovic, Jovana" userId="c663c9bf-0aff-4416-9d62-ead426b63108" providerId="ADAL" clId="{310A32CF-84A3-408E-BCF0-384AFBF55280}" dt="2023-01-30T22:03:16.024" v="6126" actId="478"/>
        <pc:sldMkLst>
          <pc:docMk/>
          <pc:sldMk cId="0" sldId="291"/>
        </pc:sldMkLst>
        <pc:spChg chg="del mod">
          <ac:chgData name="Markovic, Jovana" userId="c663c9bf-0aff-4416-9d62-ead426b63108" providerId="ADAL" clId="{310A32CF-84A3-408E-BCF0-384AFBF55280}" dt="2023-01-30T21:57:53.977" v="6015" actId="478"/>
          <ac:spMkLst>
            <pc:docMk/>
            <pc:sldMk cId="0" sldId="291"/>
            <ac:spMk id="466" creationId="{00000000-0000-0000-0000-000000000000}"/>
          </ac:spMkLst>
        </pc:spChg>
        <pc:spChg chg="del mod">
          <ac:chgData name="Markovic, Jovana" userId="c663c9bf-0aff-4416-9d62-ead426b63108" providerId="ADAL" clId="{310A32CF-84A3-408E-BCF0-384AFBF55280}" dt="2023-01-30T22:03:16.024" v="6126" actId="478"/>
          <ac:spMkLst>
            <pc:docMk/>
            <pc:sldMk cId="0" sldId="291"/>
            <ac:spMk id="469" creationId="{00000000-0000-0000-0000-000000000000}"/>
          </ac:spMkLst>
        </pc:spChg>
        <pc:graphicFrameChg chg="add mod modGraphic">
          <ac:chgData name="Markovic, Jovana" userId="c663c9bf-0aff-4416-9d62-ead426b63108" providerId="ADAL" clId="{310A32CF-84A3-408E-BCF0-384AFBF55280}" dt="2023-01-30T22:02:50.314" v="6124" actId="207"/>
          <ac:graphicFrameMkLst>
            <pc:docMk/>
            <pc:sldMk cId="0" sldId="291"/>
            <ac:graphicFrameMk id="3" creationId="{52947B62-0A44-6426-FD13-FB4476786ECF}"/>
          </ac:graphicFrameMkLst>
        </pc:graphicFrameChg>
      </pc:sldChg>
      <pc:sldChg chg="addSp delSp modSp del mod ord">
        <pc:chgData name="Markovic, Jovana" userId="c663c9bf-0aff-4416-9d62-ead426b63108" providerId="ADAL" clId="{310A32CF-84A3-408E-BCF0-384AFBF55280}" dt="2023-01-31T21:33:54.602" v="9869" actId="2696"/>
        <pc:sldMkLst>
          <pc:docMk/>
          <pc:sldMk cId="3581846923" sldId="357"/>
        </pc:sldMkLst>
        <pc:spChg chg="mod">
          <ac:chgData name="Markovic, Jovana" userId="c663c9bf-0aff-4416-9d62-ead426b63108" providerId="ADAL" clId="{310A32CF-84A3-408E-BCF0-384AFBF55280}" dt="2023-01-30T21:07:57.799" v="4771" actId="20577"/>
          <ac:spMkLst>
            <pc:docMk/>
            <pc:sldMk cId="3581846923" sldId="357"/>
            <ac:spMk id="372" creationId="{00000000-0000-0000-0000-000000000000}"/>
          </ac:spMkLst>
        </pc:spChg>
        <pc:spChg chg="del">
          <ac:chgData name="Markovic, Jovana" userId="c663c9bf-0aff-4416-9d62-ead426b63108" providerId="ADAL" clId="{310A32CF-84A3-408E-BCF0-384AFBF55280}" dt="2023-01-25T00:22:34.960" v="131" actId="478"/>
          <ac:spMkLst>
            <pc:docMk/>
            <pc:sldMk cId="3581846923" sldId="357"/>
            <ac:spMk id="375" creationId="{00000000-0000-0000-0000-000000000000}"/>
          </ac:spMkLst>
        </pc:spChg>
        <pc:graphicFrameChg chg="add del mod modGraphic">
          <ac:chgData name="Markovic, Jovana" userId="c663c9bf-0aff-4416-9d62-ead426b63108" providerId="ADAL" clId="{310A32CF-84A3-408E-BCF0-384AFBF55280}" dt="2023-01-30T21:04:04.779" v="4753" actId="478"/>
          <ac:graphicFrameMkLst>
            <pc:docMk/>
            <pc:sldMk cId="3581846923" sldId="357"/>
            <ac:graphicFrameMk id="3" creationId="{AEF334C5-B2A0-C8AE-9751-335F71A0BEB6}"/>
          </ac:graphicFrameMkLst>
        </pc:graphicFrameChg>
        <pc:picChg chg="add mod">
          <ac:chgData name="Markovic, Jovana" userId="c663c9bf-0aff-4416-9d62-ead426b63108" providerId="ADAL" clId="{310A32CF-84A3-408E-BCF0-384AFBF55280}" dt="2023-01-30T21:08:06.010" v="4773" actId="1076"/>
          <ac:picMkLst>
            <pc:docMk/>
            <pc:sldMk cId="3581846923" sldId="357"/>
            <ac:picMk id="1026" creationId="{5C6DAB8C-D505-B024-6845-71E9C061C1E3}"/>
          </ac:picMkLst>
        </pc:picChg>
        <pc:picChg chg="add mod">
          <ac:chgData name="Markovic, Jovana" userId="c663c9bf-0aff-4416-9d62-ead426b63108" providerId="ADAL" clId="{310A32CF-84A3-408E-BCF0-384AFBF55280}" dt="2023-01-30T21:08:08.354" v="4774" actId="1076"/>
          <ac:picMkLst>
            <pc:docMk/>
            <pc:sldMk cId="3581846923" sldId="357"/>
            <ac:picMk id="1028" creationId="{7175EC0C-1D72-D3CA-696A-386232923C76}"/>
          </ac:picMkLst>
        </pc:picChg>
      </pc:sldChg>
      <pc:sldChg chg="add del">
        <pc:chgData name="Markovic, Jovana" userId="c663c9bf-0aff-4416-9d62-ead426b63108" providerId="ADAL" clId="{310A32CF-84A3-408E-BCF0-384AFBF55280}" dt="2023-01-30T00:59:46.156" v="1559" actId="2696"/>
        <pc:sldMkLst>
          <pc:docMk/>
          <pc:sldMk cId="4248340713" sldId="373"/>
        </pc:sldMkLst>
      </pc:sldChg>
      <pc:sldChg chg="addSp delSp modSp add mod">
        <pc:chgData name="Markovic, Jovana" userId="c663c9bf-0aff-4416-9d62-ead426b63108" providerId="ADAL" clId="{310A32CF-84A3-408E-BCF0-384AFBF55280}" dt="2023-01-31T21:52:45.501" v="9980" actId="20577"/>
        <pc:sldMkLst>
          <pc:docMk/>
          <pc:sldMk cId="522081122" sldId="378"/>
        </pc:sldMkLst>
        <pc:spChg chg="add mod">
          <ac:chgData name="Markovic, Jovana" userId="c663c9bf-0aff-4416-9d62-ead426b63108" providerId="ADAL" clId="{310A32CF-84A3-408E-BCF0-384AFBF55280}" dt="2023-01-31T21:20:58.085" v="9647" actId="255"/>
          <ac:spMkLst>
            <pc:docMk/>
            <pc:sldMk cId="522081122" sldId="378"/>
            <ac:spMk id="4" creationId="{C98EAE15-1A8D-207C-0ECE-357FF44B1F67}"/>
          </ac:spMkLst>
        </pc:spChg>
        <pc:spChg chg="mod">
          <ac:chgData name="Markovic, Jovana" userId="c663c9bf-0aff-4416-9d62-ead426b63108" providerId="ADAL" clId="{310A32CF-84A3-408E-BCF0-384AFBF55280}" dt="2023-01-31T21:52:45.501" v="9980" actId="20577"/>
          <ac:spMkLst>
            <pc:docMk/>
            <pc:sldMk cId="522081122" sldId="378"/>
            <ac:spMk id="328" creationId="{00000000-0000-0000-0000-000000000000}"/>
          </ac:spMkLst>
        </pc:spChg>
        <pc:spChg chg="mod">
          <ac:chgData name="Markovic, Jovana" userId="c663c9bf-0aff-4416-9d62-ead426b63108" providerId="ADAL" clId="{310A32CF-84A3-408E-BCF0-384AFBF55280}" dt="2023-01-31T20:59:29.235" v="8797" actId="20577"/>
          <ac:spMkLst>
            <pc:docMk/>
            <pc:sldMk cId="522081122" sldId="378"/>
            <ac:spMk id="329" creationId="{00000000-0000-0000-0000-000000000000}"/>
          </ac:spMkLst>
        </pc:spChg>
        <pc:picChg chg="del mod">
          <ac:chgData name="Markovic, Jovana" userId="c663c9bf-0aff-4416-9d62-ead426b63108" providerId="ADAL" clId="{310A32CF-84A3-408E-BCF0-384AFBF55280}" dt="2023-01-31T20:59:35.439" v="8798" actId="478"/>
          <ac:picMkLst>
            <pc:docMk/>
            <pc:sldMk cId="522081122" sldId="378"/>
            <ac:picMk id="3" creationId="{815E9404-CFC4-7338-4120-FB619D5BDB6A}"/>
          </ac:picMkLst>
        </pc:picChg>
      </pc:sldChg>
      <pc:sldChg chg="delSp modSp add mod">
        <pc:chgData name="Markovic, Jovana" userId="c663c9bf-0aff-4416-9d62-ead426b63108" providerId="ADAL" clId="{310A32CF-84A3-408E-BCF0-384AFBF55280}" dt="2023-01-31T21:53:42.010" v="9994" actId="14100"/>
        <pc:sldMkLst>
          <pc:docMk/>
          <pc:sldMk cId="2238747988" sldId="382"/>
        </pc:sldMkLst>
        <pc:spChg chg="mod">
          <ac:chgData name="Markovic, Jovana" userId="c663c9bf-0aff-4416-9d62-ead426b63108" providerId="ADAL" clId="{310A32CF-84A3-408E-BCF0-384AFBF55280}" dt="2023-01-31T21:52:32.233" v="9970" actId="20577"/>
          <ac:spMkLst>
            <pc:docMk/>
            <pc:sldMk cId="2238747988" sldId="382"/>
            <ac:spMk id="328" creationId="{00000000-0000-0000-0000-000000000000}"/>
          </ac:spMkLst>
        </pc:spChg>
        <pc:spChg chg="mod">
          <ac:chgData name="Markovic, Jovana" userId="c663c9bf-0aff-4416-9d62-ead426b63108" providerId="ADAL" clId="{310A32CF-84A3-408E-BCF0-384AFBF55280}" dt="2023-01-31T21:53:13.708" v="9985" actId="20577"/>
          <ac:spMkLst>
            <pc:docMk/>
            <pc:sldMk cId="2238747988" sldId="382"/>
            <ac:spMk id="329" creationId="{00000000-0000-0000-0000-000000000000}"/>
          </ac:spMkLst>
        </pc:spChg>
        <pc:picChg chg="del">
          <ac:chgData name="Markovic, Jovana" userId="c663c9bf-0aff-4416-9d62-ead426b63108" providerId="ADAL" clId="{310A32CF-84A3-408E-BCF0-384AFBF55280}" dt="2023-01-31T21:53:16.954" v="9986" actId="478"/>
          <ac:picMkLst>
            <pc:docMk/>
            <pc:sldMk cId="2238747988" sldId="382"/>
            <ac:picMk id="3" creationId="{815E9404-CFC4-7338-4120-FB619D5BDB6A}"/>
          </ac:picMkLst>
        </pc:picChg>
        <pc:picChg chg="mod">
          <ac:chgData name="Markovic, Jovana" userId="c663c9bf-0aff-4416-9d62-ead426b63108" providerId="ADAL" clId="{310A32CF-84A3-408E-BCF0-384AFBF55280}" dt="2023-01-31T21:53:42.010" v="9994" actId="14100"/>
          <ac:picMkLst>
            <pc:docMk/>
            <pc:sldMk cId="2238747988" sldId="382"/>
            <ac:picMk id="5" creationId="{9F339E72-364A-745E-5DD0-448635D4EC4E}"/>
          </ac:picMkLst>
        </pc:picChg>
      </pc:sldChg>
    </pc:docChg>
  </pc:docChgLst>
  <pc:docChgLst>
    <pc:chgData name="Rey, Jordi" userId="S::jordi.rey@ufl.edu::e8eb87d1-9304-4c4c-b17d-4684dbee226f" providerId="AD" clId="Web-{E0E8B917-E55C-4954-BBE4-83D5F787B826}"/>
    <pc:docChg chg="addSld modSld">
      <pc:chgData name="Rey, Jordi" userId="S::jordi.rey@ufl.edu::e8eb87d1-9304-4c4c-b17d-4684dbee226f" providerId="AD" clId="Web-{E0E8B917-E55C-4954-BBE4-83D5F787B826}" dt="2023-01-29T19:17:17.805" v="11" actId="20577"/>
      <pc:docMkLst>
        <pc:docMk/>
      </pc:docMkLst>
      <pc:sldChg chg="delSp modSp add replId">
        <pc:chgData name="Rey, Jordi" userId="S::jordi.rey@ufl.edu::e8eb87d1-9304-4c4c-b17d-4684dbee226f" providerId="AD" clId="Web-{E0E8B917-E55C-4954-BBE4-83D5F787B826}" dt="2023-01-29T19:17:17.805" v="11" actId="20577"/>
        <pc:sldMkLst>
          <pc:docMk/>
          <pc:sldMk cId="1604931171" sldId="368"/>
        </pc:sldMkLst>
        <pc:spChg chg="mod">
          <ac:chgData name="Rey, Jordi" userId="S::jordi.rey@ufl.edu::e8eb87d1-9304-4c4c-b17d-4684dbee226f" providerId="AD" clId="Web-{E0E8B917-E55C-4954-BBE4-83D5F787B826}" dt="2023-01-29T19:17:00.867" v="2" actId="20577"/>
          <ac:spMkLst>
            <pc:docMk/>
            <pc:sldMk cId="1604931171" sldId="368"/>
            <ac:spMk id="382" creationId="{00000000-0000-0000-0000-000000000000}"/>
          </ac:spMkLst>
        </pc:spChg>
        <pc:spChg chg="mod">
          <ac:chgData name="Rey, Jordi" userId="S::jordi.rey@ufl.edu::e8eb87d1-9304-4c4c-b17d-4684dbee226f" providerId="AD" clId="Web-{E0E8B917-E55C-4954-BBE4-83D5F787B826}" dt="2023-01-29T19:17:17.805" v="11" actId="20577"/>
          <ac:spMkLst>
            <pc:docMk/>
            <pc:sldMk cId="1604931171" sldId="368"/>
            <ac:spMk id="383" creationId="{00000000-0000-0000-0000-000000000000}"/>
          </ac:spMkLst>
        </pc:spChg>
        <pc:graphicFrameChg chg="del">
          <ac:chgData name="Rey, Jordi" userId="S::jordi.rey@ufl.edu::e8eb87d1-9304-4c4c-b17d-4684dbee226f" providerId="AD" clId="Web-{E0E8B917-E55C-4954-BBE4-83D5F787B826}" dt="2023-01-29T19:17:06.836" v="3"/>
          <ac:graphicFrameMkLst>
            <pc:docMk/>
            <pc:sldMk cId="1604931171" sldId="368"/>
            <ac:graphicFrameMk id="4" creationId="{D337FDCD-811B-1E43-6960-2B0ACB3348BA}"/>
          </ac:graphicFrameMkLst>
        </pc:graphicFrameChg>
      </pc:sldChg>
    </pc:docChg>
  </pc:docChgLst>
  <pc:docChgLst>
    <pc:chgData name="Horton, Daniel P." userId="S::d.horton@ufl.edu::08b3ffd0-6987-49e7-bfe0-05a52ca2d0df" providerId="AD" clId="Web-{46D5B36E-E965-4F3A-91B9-E74102351B79}"/>
    <pc:docChg chg="modSld">
      <pc:chgData name="Horton, Daniel P." userId="S::d.horton@ufl.edu::08b3ffd0-6987-49e7-bfe0-05a52ca2d0df" providerId="AD" clId="Web-{46D5B36E-E965-4F3A-91B9-E74102351B79}" dt="2023-02-01T01:27:06.445" v="178" actId="14100"/>
      <pc:docMkLst>
        <pc:docMk/>
      </pc:docMkLst>
      <pc:sldChg chg="modSp">
        <pc:chgData name="Horton, Daniel P." userId="S::d.horton@ufl.edu::08b3ffd0-6987-49e7-bfe0-05a52ca2d0df" providerId="AD" clId="Web-{46D5B36E-E965-4F3A-91B9-E74102351B79}" dt="2023-02-01T01:27:06.445" v="178" actId="14100"/>
        <pc:sldMkLst>
          <pc:docMk/>
          <pc:sldMk cId="0" sldId="285"/>
        </pc:sldMkLst>
        <pc:spChg chg="mod">
          <ac:chgData name="Horton, Daniel P." userId="S::d.horton@ufl.edu::08b3ffd0-6987-49e7-bfe0-05a52ca2d0df" providerId="AD" clId="Web-{46D5B36E-E965-4F3A-91B9-E74102351B79}" dt="2023-02-01T01:24:15.362" v="102" actId="20577"/>
          <ac:spMkLst>
            <pc:docMk/>
            <pc:sldMk cId="0" sldId="285"/>
            <ac:spMk id="10" creationId="{594A092E-5D86-C3CA-E9B6-D685576E8DA1}"/>
          </ac:spMkLst>
        </pc:spChg>
        <pc:spChg chg="mod">
          <ac:chgData name="Horton, Daniel P." userId="S::d.horton@ufl.edu::08b3ffd0-6987-49e7-bfe0-05a52ca2d0df" providerId="AD" clId="Web-{46D5B36E-E965-4F3A-91B9-E74102351B79}" dt="2023-02-01T01:27:01.085" v="177" actId="20577"/>
          <ac:spMkLst>
            <pc:docMk/>
            <pc:sldMk cId="0" sldId="285"/>
            <ac:spMk id="17" creationId="{0E200D34-951D-BDDC-88FE-02FD865E0481}"/>
          </ac:spMkLst>
        </pc:spChg>
        <pc:spChg chg="mod">
          <ac:chgData name="Horton, Daniel P." userId="S::d.horton@ufl.edu::08b3ffd0-6987-49e7-bfe0-05a52ca2d0df" providerId="AD" clId="Web-{46D5B36E-E965-4F3A-91B9-E74102351B79}" dt="2023-02-01T01:26:42.272" v="161" actId="20577"/>
          <ac:spMkLst>
            <pc:docMk/>
            <pc:sldMk cId="0" sldId="285"/>
            <ac:spMk id="21" creationId="{98583E31-9B8B-8B4E-E769-20596E8842A2}"/>
          </ac:spMkLst>
        </pc:spChg>
        <pc:cxnChg chg="mod">
          <ac:chgData name="Horton, Daniel P." userId="S::d.horton@ufl.edu::08b3ffd0-6987-49e7-bfe0-05a52ca2d0df" providerId="AD" clId="Web-{46D5B36E-E965-4F3A-91B9-E74102351B79}" dt="2023-02-01T01:27:06.445" v="178" actId="14100"/>
          <ac:cxnSpMkLst>
            <pc:docMk/>
            <pc:sldMk cId="0" sldId="285"/>
            <ac:cxnSpMk id="36" creationId="{7A6319CF-40B8-A6CF-1D02-97450966E6A0}"/>
          </ac:cxnSpMkLst>
        </pc:cxnChg>
      </pc:sldChg>
      <pc:sldChg chg="addSp delSp modSp">
        <pc:chgData name="Horton, Daniel P." userId="S::d.horton@ufl.edu::08b3ffd0-6987-49e7-bfe0-05a52ca2d0df" providerId="AD" clId="Web-{46D5B36E-E965-4F3A-91B9-E74102351B79}" dt="2023-02-01T01:20:46.920" v="16"/>
        <pc:sldMkLst>
          <pc:docMk/>
          <pc:sldMk cId="2006778416" sldId="381"/>
        </pc:sldMkLst>
        <pc:picChg chg="add mod ord">
          <ac:chgData name="Horton, Daniel P." userId="S::d.horton@ufl.edu::08b3ffd0-6987-49e7-bfe0-05a52ca2d0df" providerId="AD" clId="Web-{46D5B36E-E965-4F3A-91B9-E74102351B79}" dt="2023-02-01T01:17:45.368" v="5"/>
          <ac:picMkLst>
            <pc:docMk/>
            <pc:sldMk cId="2006778416" sldId="381"/>
            <ac:picMk id="3" creationId="{289FDBD2-3F51-88F3-80F0-B01D8DB34E5E}"/>
          </ac:picMkLst>
        </pc:picChg>
        <pc:picChg chg="del">
          <ac:chgData name="Horton, Daniel P." userId="S::d.horton@ufl.edu::08b3ffd0-6987-49e7-bfe0-05a52ca2d0df" providerId="AD" clId="Web-{46D5B36E-E965-4F3A-91B9-E74102351B79}" dt="2023-02-01T01:20:18.856" v="6"/>
          <ac:picMkLst>
            <pc:docMk/>
            <pc:sldMk cId="2006778416" sldId="381"/>
            <ac:picMk id="5" creationId="{248BF3C0-C843-2C8B-D44C-3D6074DF0DA2}"/>
          </ac:picMkLst>
        </pc:picChg>
        <pc:picChg chg="add mod">
          <ac:chgData name="Horton, Daniel P." userId="S::d.horton@ufl.edu::08b3ffd0-6987-49e7-bfe0-05a52ca2d0df" providerId="AD" clId="Web-{46D5B36E-E965-4F3A-91B9-E74102351B79}" dt="2023-02-01T01:20:42.576" v="15" actId="1076"/>
          <ac:picMkLst>
            <pc:docMk/>
            <pc:sldMk cId="2006778416" sldId="381"/>
            <ac:picMk id="10" creationId="{39CF1438-FE57-3607-07FD-38CED0330EDB}"/>
          </ac:picMkLst>
        </pc:picChg>
        <pc:picChg chg="del">
          <ac:chgData name="Horton, Daniel P." userId="S::d.horton@ufl.edu::08b3ffd0-6987-49e7-bfe0-05a52ca2d0df" providerId="AD" clId="Web-{46D5B36E-E965-4F3A-91B9-E74102351B79}" dt="2023-02-01T01:17:20.367" v="0"/>
          <ac:picMkLst>
            <pc:docMk/>
            <pc:sldMk cId="2006778416" sldId="381"/>
            <ac:picMk id="18" creationId="{2D2AED83-89E6-6E1F-D918-6834922A9F40}"/>
          </ac:picMkLst>
        </pc:picChg>
        <pc:cxnChg chg="ord">
          <ac:chgData name="Horton, Daniel P." userId="S::d.horton@ufl.edu::08b3ffd0-6987-49e7-bfe0-05a52ca2d0df" providerId="AD" clId="Web-{46D5B36E-E965-4F3A-91B9-E74102351B79}" dt="2023-02-01T01:20:46.920" v="16"/>
          <ac:cxnSpMkLst>
            <pc:docMk/>
            <pc:sldMk cId="2006778416" sldId="381"/>
            <ac:cxnSpMk id="12" creationId="{B689284A-D700-4B45-82DA-A7751CF21DE4}"/>
          </ac:cxnSpMkLst>
        </pc:cxnChg>
        <pc:cxnChg chg="ord">
          <ac:chgData name="Horton, Daniel P." userId="S::d.horton@ufl.edu::08b3ffd0-6987-49e7-bfe0-05a52ca2d0df" providerId="AD" clId="Web-{46D5B36E-E965-4F3A-91B9-E74102351B79}" dt="2023-02-01T01:20:38.716" v="13"/>
          <ac:cxnSpMkLst>
            <pc:docMk/>
            <pc:sldMk cId="2006778416" sldId="381"/>
            <ac:cxnSpMk id="14" creationId="{1CC90DC6-EB2B-1BE8-1F2F-489757F49C89}"/>
          </ac:cxnSpMkLst>
        </pc:cxnChg>
      </pc:sldChg>
    </pc:docChg>
  </pc:docChgLst>
  <pc:docChgLst>
    <pc:chgData name="Rey, Jordi" userId="S::jordi.rey@ufl.edu::e8eb87d1-9304-4c4c-b17d-4684dbee226f" providerId="AD" clId="Web-{CDC0DD9D-3E5A-4331-9AE9-EA1AFE71CF5E}"/>
    <pc:docChg chg="modSld">
      <pc:chgData name="Rey, Jordi" userId="S::jordi.rey@ufl.edu::e8eb87d1-9304-4c4c-b17d-4684dbee226f" providerId="AD" clId="Web-{CDC0DD9D-3E5A-4331-9AE9-EA1AFE71CF5E}" dt="2023-01-26T00:20:30.790" v="34" actId="20577"/>
      <pc:docMkLst>
        <pc:docMk/>
      </pc:docMkLst>
      <pc:sldChg chg="addSp modSp">
        <pc:chgData name="Rey, Jordi" userId="S::jordi.rey@ufl.edu::e8eb87d1-9304-4c4c-b17d-4684dbee226f" providerId="AD" clId="Web-{CDC0DD9D-3E5A-4331-9AE9-EA1AFE71CF5E}" dt="2023-01-26T00:20:30.790" v="34" actId="20577"/>
        <pc:sldMkLst>
          <pc:docMk/>
          <pc:sldMk cId="0" sldId="283"/>
        </pc:sldMkLst>
        <pc:spChg chg="mod">
          <ac:chgData name="Rey, Jordi" userId="S::jordi.rey@ufl.edu::e8eb87d1-9304-4c4c-b17d-4684dbee226f" providerId="AD" clId="Web-{CDC0DD9D-3E5A-4331-9AE9-EA1AFE71CF5E}" dt="2023-01-26T00:20:30.790" v="34" actId="20577"/>
          <ac:spMkLst>
            <pc:docMk/>
            <pc:sldMk cId="0" sldId="283"/>
            <ac:spMk id="383" creationId="{00000000-0000-0000-0000-000000000000}"/>
          </ac:spMkLst>
        </pc:spChg>
        <pc:graphicFrameChg chg="add mod modGraphic">
          <ac:chgData name="Rey, Jordi" userId="S::jordi.rey@ufl.edu::e8eb87d1-9304-4c4c-b17d-4684dbee226f" providerId="AD" clId="Web-{CDC0DD9D-3E5A-4331-9AE9-EA1AFE71CF5E}" dt="2023-01-26T00:19:38.305" v="16"/>
          <ac:graphicFrameMkLst>
            <pc:docMk/>
            <pc:sldMk cId="0" sldId="283"/>
            <ac:graphicFrameMk id="4" creationId="{D337FDCD-811B-1E43-6960-2B0ACB3348BA}"/>
          </ac:graphicFrameMkLst>
        </pc:graphicFrameChg>
      </pc:sldChg>
    </pc:docChg>
  </pc:docChgLst>
  <pc:docChgLst>
    <pc:chgData name="Rey, Jordi" userId="S::jordi.rey@ufl.edu::e8eb87d1-9304-4c4c-b17d-4684dbee226f" providerId="AD" clId="Web-{6CBB7F96-85EF-4F2E-A616-A01744E993D4}"/>
    <pc:docChg chg="modSld">
      <pc:chgData name="Rey, Jordi" userId="S::jordi.rey@ufl.edu::e8eb87d1-9304-4c4c-b17d-4684dbee226f" providerId="AD" clId="Web-{6CBB7F96-85EF-4F2E-A616-A01744E993D4}" dt="2023-01-29T20:08:55.264" v="155" actId="1076"/>
      <pc:docMkLst>
        <pc:docMk/>
      </pc:docMkLst>
      <pc:sldChg chg="addSp modSp">
        <pc:chgData name="Rey, Jordi" userId="S::jordi.rey@ufl.edu::e8eb87d1-9304-4c4c-b17d-4684dbee226f" providerId="AD" clId="Web-{6CBB7F96-85EF-4F2E-A616-A01744E993D4}" dt="2023-01-29T20:08:55.264" v="155" actId="1076"/>
        <pc:sldMkLst>
          <pc:docMk/>
          <pc:sldMk cId="1604931171" sldId="368"/>
        </pc:sldMkLst>
        <pc:spChg chg="add mod">
          <ac:chgData name="Rey, Jordi" userId="S::jordi.rey@ufl.edu::e8eb87d1-9304-4c4c-b17d-4684dbee226f" providerId="AD" clId="Web-{6CBB7F96-85EF-4F2E-A616-A01744E993D4}" dt="2023-01-29T20:04:35.648" v="144" actId="20577"/>
          <ac:spMkLst>
            <pc:docMk/>
            <pc:sldMk cId="1604931171" sldId="368"/>
            <ac:spMk id="4" creationId="{843CE6B8-80F7-2ED7-6FC9-3B4D02555FF8}"/>
          </ac:spMkLst>
        </pc:spChg>
        <pc:spChg chg="mod">
          <ac:chgData name="Rey, Jordi" userId="S::jordi.rey@ufl.edu::e8eb87d1-9304-4c4c-b17d-4684dbee226f" providerId="AD" clId="Web-{6CBB7F96-85EF-4F2E-A616-A01744E993D4}" dt="2023-01-29T20:02:17.457" v="110" actId="14100"/>
          <ac:spMkLst>
            <pc:docMk/>
            <pc:sldMk cId="1604931171" sldId="368"/>
            <ac:spMk id="383" creationId="{00000000-0000-0000-0000-000000000000}"/>
          </ac:spMkLst>
        </pc:spChg>
        <pc:picChg chg="add mod">
          <ac:chgData name="Rey, Jordi" userId="S::jordi.rey@ufl.edu::e8eb87d1-9304-4c4c-b17d-4684dbee226f" providerId="AD" clId="Web-{6CBB7F96-85EF-4F2E-A616-A01744E993D4}" dt="2023-01-29T20:05:25.681" v="148" actId="1076"/>
          <ac:picMkLst>
            <pc:docMk/>
            <pc:sldMk cId="1604931171" sldId="368"/>
            <ac:picMk id="5" creationId="{05741302-A15C-4EDE-FE2D-10FF9565F172}"/>
          </ac:picMkLst>
        </pc:picChg>
        <pc:picChg chg="add mod">
          <ac:chgData name="Rey, Jordi" userId="S::jordi.rey@ufl.edu::e8eb87d1-9304-4c4c-b17d-4684dbee226f" providerId="AD" clId="Web-{6CBB7F96-85EF-4F2E-A616-A01744E993D4}" dt="2023-01-29T20:06:48.730" v="151" actId="1076"/>
          <ac:picMkLst>
            <pc:docMk/>
            <pc:sldMk cId="1604931171" sldId="368"/>
            <ac:picMk id="6" creationId="{A342C003-4F82-5347-E62D-BFA3FC402EEF}"/>
          </ac:picMkLst>
        </pc:picChg>
        <pc:picChg chg="add mod">
          <ac:chgData name="Rey, Jordi" userId="S::jordi.rey@ufl.edu::e8eb87d1-9304-4c4c-b17d-4684dbee226f" providerId="AD" clId="Web-{6CBB7F96-85EF-4F2E-A616-A01744E993D4}" dt="2023-01-29T20:08:55.264" v="155" actId="1076"/>
          <ac:picMkLst>
            <pc:docMk/>
            <pc:sldMk cId="1604931171" sldId="368"/>
            <ac:picMk id="7" creationId="{8E7C0801-362A-CE32-C541-7D6965DC7E3E}"/>
          </ac:picMkLst>
        </pc:picChg>
      </pc:sldChg>
    </pc:docChg>
  </pc:docChgLst>
  <pc:docChgLst>
    <pc:chgData name="Datta, Savari" userId="61c6d349-21ae-4aac-a985-8fe2668f0958" providerId="ADAL" clId="{A7996C08-7047-46C7-9288-E93872FC6586}"/>
    <pc:docChg chg="delSld">
      <pc:chgData name="Datta, Savari" userId="61c6d349-21ae-4aac-a985-8fe2668f0958" providerId="ADAL" clId="{A7996C08-7047-46C7-9288-E93872FC6586}" dt="2023-03-28T17:43:48.979" v="0" actId="47"/>
      <pc:docMkLst>
        <pc:docMk/>
      </pc:docMkLst>
      <pc:sldChg chg="del">
        <pc:chgData name="Datta, Savari" userId="61c6d349-21ae-4aac-a985-8fe2668f0958" providerId="ADAL" clId="{A7996C08-7047-46C7-9288-E93872FC6586}" dt="2023-03-28T17:43:48.979" v="0" actId="47"/>
        <pc:sldMkLst>
          <pc:docMk/>
          <pc:sldMk cId="3212904305" sldId="389"/>
        </pc:sldMkLst>
      </pc:sldChg>
    </pc:docChg>
  </pc:docChgLst>
  <pc:docChgLst>
    <pc:chgData name="Max Epstein" userId="110298e0-ad27-42b5-b24f-a191109a3ae7" providerId="ADAL" clId="{5E15E302-80CA-4A34-9633-15B95DDABF45}"/>
    <pc:docChg chg="undo redo custSel addSld delSld modSld sldOrd">
      <pc:chgData name="Max Epstein" userId="110298e0-ad27-42b5-b24f-a191109a3ae7" providerId="ADAL" clId="{5E15E302-80CA-4A34-9633-15B95DDABF45}" dt="2023-02-01T01:05:15.122" v="3023" actId="20577"/>
      <pc:docMkLst>
        <pc:docMk/>
      </pc:docMkLst>
      <pc:sldChg chg="modSp mod">
        <pc:chgData name="Max Epstein" userId="110298e0-ad27-42b5-b24f-a191109a3ae7" providerId="ADAL" clId="{5E15E302-80CA-4A34-9633-15B95DDABF45}" dt="2023-01-29T19:00:54.237" v="1904" actId="20577"/>
        <pc:sldMkLst>
          <pc:docMk/>
          <pc:sldMk cId="0" sldId="256"/>
        </pc:sldMkLst>
        <pc:spChg chg="mod">
          <ac:chgData name="Max Epstein" userId="110298e0-ad27-42b5-b24f-a191109a3ae7" providerId="ADAL" clId="{5E15E302-80CA-4A34-9633-15B95DDABF45}" dt="2023-01-29T19:00:54.237" v="1904" actId="20577"/>
          <ac:spMkLst>
            <pc:docMk/>
            <pc:sldMk cId="0" sldId="256"/>
            <ac:spMk id="104" creationId="{00000000-0000-0000-0000-000000000000}"/>
          </ac:spMkLst>
        </pc:spChg>
      </pc:sldChg>
      <pc:sldChg chg="modSp mod">
        <pc:chgData name="Max Epstein" userId="110298e0-ad27-42b5-b24f-a191109a3ae7" providerId="ADAL" clId="{5E15E302-80CA-4A34-9633-15B95DDABF45}" dt="2023-01-29T19:01:00.325" v="1905"/>
        <pc:sldMkLst>
          <pc:docMk/>
          <pc:sldMk cId="0" sldId="257"/>
        </pc:sldMkLst>
        <pc:spChg chg="mod">
          <ac:chgData name="Max Epstein" userId="110298e0-ad27-42b5-b24f-a191109a3ae7" providerId="ADAL" clId="{5E15E302-80CA-4A34-9633-15B95DDABF45}" dt="2023-01-29T19:01:00.325" v="1905"/>
          <ac:spMkLst>
            <pc:docMk/>
            <pc:sldMk cId="0" sldId="257"/>
            <ac:spMk id="112" creationId="{00000000-0000-0000-0000-000000000000}"/>
          </ac:spMkLst>
        </pc:spChg>
      </pc:sldChg>
      <pc:sldChg chg="modSp mod">
        <pc:chgData name="Max Epstein" userId="110298e0-ad27-42b5-b24f-a191109a3ae7" providerId="ADAL" clId="{5E15E302-80CA-4A34-9633-15B95DDABF45}" dt="2023-01-29T19:01:02.668" v="1906"/>
        <pc:sldMkLst>
          <pc:docMk/>
          <pc:sldMk cId="0" sldId="258"/>
        </pc:sldMkLst>
        <pc:spChg chg="mod">
          <ac:chgData name="Max Epstein" userId="110298e0-ad27-42b5-b24f-a191109a3ae7" providerId="ADAL" clId="{5E15E302-80CA-4A34-9633-15B95DDABF45}" dt="2023-01-29T19:01:02.668" v="1906"/>
          <ac:spMkLst>
            <pc:docMk/>
            <pc:sldMk cId="0" sldId="258"/>
            <ac:spMk id="124" creationId="{00000000-0000-0000-0000-000000000000}"/>
          </ac:spMkLst>
        </pc:spChg>
      </pc:sldChg>
      <pc:sldChg chg="modSp mod">
        <pc:chgData name="Max Epstein" userId="110298e0-ad27-42b5-b24f-a191109a3ae7" providerId="ADAL" clId="{5E15E302-80CA-4A34-9633-15B95DDABF45}" dt="2023-01-29T19:01:04.757" v="1907"/>
        <pc:sldMkLst>
          <pc:docMk/>
          <pc:sldMk cId="0" sldId="259"/>
        </pc:sldMkLst>
        <pc:spChg chg="mod">
          <ac:chgData name="Max Epstein" userId="110298e0-ad27-42b5-b24f-a191109a3ae7" providerId="ADAL" clId="{5E15E302-80CA-4A34-9633-15B95DDABF45}" dt="2023-01-29T19:01:04.757" v="1907"/>
          <ac:spMkLst>
            <pc:docMk/>
            <pc:sldMk cId="0" sldId="259"/>
            <ac:spMk id="135" creationId="{00000000-0000-0000-0000-000000000000}"/>
          </ac:spMkLst>
        </pc:spChg>
      </pc:sldChg>
      <pc:sldChg chg="modSp mod">
        <pc:chgData name="Max Epstein" userId="110298e0-ad27-42b5-b24f-a191109a3ae7" providerId="ADAL" clId="{5E15E302-80CA-4A34-9633-15B95DDABF45}" dt="2023-01-29T19:01:06.404" v="1908"/>
        <pc:sldMkLst>
          <pc:docMk/>
          <pc:sldMk cId="0" sldId="260"/>
        </pc:sldMkLst>
        <pc:spChg chg="mod">
          <ac:chgData name="Max Epstein" userId="110298e0-ad27-42b5-b24f-a191109a3ae7" providerId="ADAL" clId="{5E15E302-80CA-4A34-9633-15B95DDABF45}" dt="2023-01-29T19:01:06.404" v="1908"/>
          <ac:spMkLst>
            <pc:docMk/>
            <pc:sldMk cId="0" sldId="260"/>
            <ac:spMk id="144" creationId="{00000000-0000-0000-0000-000000000000}"/>
          </ac:spMkLst>
        </pc:spChg>
      </pc:sldChg>
      <pc:sldChg chg="modSp mod">
        <pc:chgData name="Max Epstein" userId="110298e0-ad27-42b5-b24f-a191109a3ae7" providerId="ADAL" clId="{5E15E302-80CA-4A34-9633-15B95DDABF45}" dt="2023-01-29T19:02:25.972" v="1918"/>
        <pc:sldMkLst>
          <pc:docMk/>
          <pc:sldMk cId="0" sldId="263"/>
        </pc:sldMkLst>
        <pc:spChg chg="mod">
          <ac:chgData name="Max Epstein" userId="110298e0-ad27-42b5-b24f-a191109a3ae7" providerId="ADAL" clId="{5E15E302-80CA-4A34-9633-15B95DDABF45}" dt="2023-01-29T19:02:25.972" v="1918"/>
          <ac:spMkLst>
            <pc:docMk/>
            <pc:sldMk cId="0" sldId="263"/>
            <ac:spMk id="172" creationId="{00000000-0000-0000-0000-000000000000}"/>
          </ac:spMkLst>
        </pc:spChg>
      </pc:sldChg>
      <pc:sldChg chg="modSp mod">
        <pc:chgData name="Max Epstein" userId="110298e0-ad27-42b5-b24f-a191109a3ae7" providerId="ADAL" clId="{5E15E302-80CA-4A34-9633-15B95DDABF45}" dt="2023-01-29T19:02:29.380" v="1920"/>
        <pc:sldMkLst>
          <pc:docMk/>
          <pc:sldMk cId="0" sldId="264"/>
        </pc:sldMkLst>
        <pc:spChg chg="mod">
          <ac:chgData name="Max Epstein" userId="110298e0-ad27-42b5-b24f-a191109a3ae7" providerId="ADAL" clId="{5E15E302-80CA-4A34-9633-15B95DDABF45}" dt="2023-01-29T19:02:29.380" v="1920"/>
          <ac:spMkLst>
            <pc:docMk/>
            <pc:sldMk cId="0" sldId="264"/>
            <ac:spMk id="187" creationId="{00000000-0000-0000-0000-000000000000}"/>
          </ac:spMkLst>
        </pc:spChg>
      </pc:sldChg>
      <pc:sldChg chg="modSp mod">
        <pc:chgData name="Max Epstein" userId="110298e0-ad27-42b5-b24f-a191109a3ae7" providerId="ADAL" clId="{5E15E302-80CA-4A34-9633-15B95DDABF45}" dt="2023-01-29T19:02:30.866" v="1921"/>
        <pc:sldMkLst>
          <pc:docMk/>
          <pc:sldMk cId="0" sldId="265"/>
        </pc:sldMkLst>
        <pc:spChg chg="mod">
          <ac:chgData name="Max Epstein" userId="110298e0-ad27-42b5-b24f-a191109a3ae7" providerId="ADAL" clId="{5E15E302-80CA-4A34-9633-15B95DDABF45}" dt="2023-01-29T19:02:30.866" v="1921"/>
          <ac:spMkLst>
            <pc:docMk/>
            <pc:sldMk cId="0" sldId="265"/>
            <ac:spMk id="194" creationId="{00000000-0000-0000-0000-000000000000}"/>
          </ac:spMkLst>
        </pc:spChg>
      </pc:sldChg>
      <pc:sldChg chg="modSp mod">
        <pc:chgData name="Max Epstein" userId="110298e0-ad27-42b5-b24f-a191109a3ae7" providerId="ADAL" clId="{5E15E302-80CA-4A34-9633-15B95DDABF45}" dt="2023-01-29T19:02:32.375" v="1922"/>
        <pc:sldMkLst>
          <pc:docMk/>
          <pc:sldMk cId="0" sldId="267"/>
        </pc:sldMkLst>
        <pc:spChg chg="mod">
          <ac:chgData name="Max Epstein" userId="110298e0-ad27-42b5-b24f-a191109a3ae7" providerId="ADAL" clId="{5E15E302-80CA-4A34-9633-15B95DDABF45}" dt="2023-01-29T19:02:32.375" v="1922"/>
          <ac:spMkLst>
            <pc:docMk/>
            <pc:sldMk cId="0" sldId="267"/>
            <ac:spMk id="214" creationId="{00000000-0000-0000-0000-000000000000}"/>
          </ac:spMkLst>
        </pc:spChg>
      </pc:sldChg>
      <pc:sldChg chg="modSp mod">
        <pc:chgData name="Max Epstein" userId="110298e0-ad27-42b5-b24f-a191109a3ae7" providerId="ADAL" clId="{5E15E302-80CA-4A34-9633-15B95DDABF45}" dt="2023-01-29T19:02:33.980" v="1923"/>
        <pc:sldMkLst>
          <pc:docMk/>
          <pc:sldMk cId="0" sldId="268"/>
        </pc:sldMkLst>
        <pc:spChg chg="mod">
          <ac:chgData name="Max Epstein" userId="110298e0-ad27-42b5-b24f-a191109a3ae7" providerId="ADAL" clId="{5E15E302-80CA-4A34-9633-15B95DDABF45}" dt="2023-01-29T19:02:33.980" v="1923"/>
          <ac:spMkLst>
            <pc:docMk/>
            <pc:sldMk cId="0" sldId="268"/>
            <ac:spMk id="224" creationId="{00000000-0000-0000-0000-000000000000}"/>
          </ac:spMkLst>
        </pc:spChg>
      </pc:sldChg>
      <pc:sldChg chg="modSp mod">
        <pc:chgData name="Max Epstein" userId="110298e0-ad27-42b5-b24f-a191109a3ae7" providerId="ADAL" clId="{5E15E302-80CA-4A34-9633-15B95DDABF45}" dt="2023-01-29T19:02:35.832" v="1924"/>
        <pc:sldMkLst>
          <pc:docMk/>
          <pc:sldMk cId="0" sldId="269"/>
        </pc:sldMkLst>
        <pc:spChg chg="mod">
          <ac:chgData name="Max Epstein" userId="110298e0-ad27-42b5-b24f-a191109a3ae7" providerId="ADAL" clId="{5E15E302-80CA-4A34-9633-15B95DDABF45}" dt="2023-01-29T19:02:35.832" v="1924"/>
          <ac:spMkLst>
            <pc:docMk/>
            <pc:sldMk cId="0" sldId="269"/>
            <ac:spMk id="232" creationId="{00000000-0000-0000-0000-000000000000}"/>
          </ac:spMkLst>
        </pc:spChg>
        <pc:graphicFrameChg chg="modGraphic">
          <ac:chgData name="Max Epstein" userId="110298e0-ad27-42b5-b24f-a191109a3ae7" providerId="ADAL" clId="{5E15E302-80CA-4A34-9633-15B95DDABF45}" dt="2023-01-29T18:41:36.880" v="1650" actId="6549"/>
          <ac:graphicFrameMkLst>
            <pc:docMk/>
            <pc:sldMk cId="0" sldId="269"/>
            <ac:graphicFrameMk id="4" creationId="{799C82D7-B590-3AEA-8CF2-82EF6A5054F4}"/>
          </ac:graphicFrameMkLst>
        </pc:graphicFrameChg>
      </pc:sldChg>
      <pc:sldChg chg="del">
        <pc:chgData name="Max Epstein" userId="110298e0-ad27-42b5-b24f-a191109a3ae7" providerId="ADAL" clId="{5E15E302-80CA-4A34-9633-15B95DDABF45}" dt="2023-01-28T21:17:36.016" v="1556" actId="47"/>
        <pc:sldMkLst>
          <pc:docMk/>
          <pc:sldMk cId="0" sldId="270"/>
        </pc:sldMkLst>
      </pc:sldChg>
      <pc:sldChg chg="del">
        <pc:chgData name="Max Epstein" userId="110298e0-ad27-42b5-b24f-a191109a3ae7" providerId="ADAL" clId="{5E15E302-80CA-4A34-9633-15B95DDABF45}" dt="2023-01-28T21:17:54.829" v="1569" actId="47"/>
        <pc:sldMkLst>
          <pc:docMk/>
          <pc:sldMk cId="0" sldId="271"/>
        </pc:sldMkLst>
      </pc:sldChg>
      <pc:sldChg chg="addSp delSp modSp mod">
        <pc:chgData name="Max Epstein" userId="110298e0-ad27-42b5-b24f-a191109a3ae7" providerId="ADAL" clId="{5E15E302-80CA-4A34-9633-15B95DDABF45}" dt="2023-01-29T20:48:50.699" v="2415" actId="207"/>
        <pc:sldMkLst>
          <pc:docMk/>
          <pc:sldMk cId="0" sldId="272"/>
        </pc:sldMkLst>
        <pc:spChg chg="add del mod">
          <ac:chgData name="Max Epstein" userId="110298e0-ad27-42b5-b24f-a191109a3ae7" providerId="ADAL" clId="{5E15E302-80CA-4A34-9633-15B95DDABF45}" dt="2023-01-29T20:30:46.242" v="2394" actId="478"/>
          <ac:spMkLst>
            <pc:docMk/>
            <pc:sldMk cId="0" sldId="272"/>
            <ac:spMk id="4" creationId="{9713BB39-45E1-C23C-86F7-27724BA904F5}"/>
          </ac:spMkLst>
        </pc:spChg>
        <pc:spChg chg="mod">
          <ac:chgData name="Max Epstein" userId="110298e0-ad27-42b5-b24f-a191109a3ae7" providerId="ADAL" clId="{5E15E302-80CA-4A34-9633-15B95DDABF45}" dt="2023-01-29T19:03:30.928" v="1951"/>
          <ac:spMkLst>
            <pc:docMk/>
            <pc:sldMk cId="0" sldId="272"/>
            <ac:spMk id="264" creationId="{00000000-0000-0000-0000-000000000000}"/>
          </ac:spMkLst>
        </pc:spChg>
        <pc:spChg chg="del">
          <ac:chgData name="Max Epstein" userId="110298e0-ad27-42b5-b24f-a191109a3ae7" providerId="ADAL" clId="{5E15E302-80CA-4A34-9633-15B95DDABF45}" dt="2023-01-29T20:30:43.823" v="2393" actId="478"/>
          <ac:spMkLst>
            <pc:docMk/>
            <pc:sldMk cId="0" sldId="272"/>
            <ac:spMk id="267" creationId="{00000000-0000-0000-0000-000000000000}"/>
          </ac:spMkLst>
        </pc:spChg>
        <pc:spChg chg="del">
          <ac:chgData name="Max Epstein" userId="110298e0-ad27-42b5-b24f-a191109a3ae7" providerId="ADAL" clId="{5E15E302-80CA-4A34-9633-15B95DDABF45}" dt="2023-01-29T20:30:47.729" v="2395" actId="478"/>
          <ac:spMkLst>
            <pc:docMk/>
            <pc:sldMk cId="0" sldId="272"/>
            <ac:spMk id="270" creationId="{00000000-0000-0000-0000-000000000000}"/>
          </ac:spMkLst>
        </pc:spChg>
        <pc:graphicFrameChg chg="add mod modGraphic">
          <ac:chgData name="Max Epstein" userId="110298e0-ad27-42b5-b24f-a191109a3ae7" providerId="ADAL" clId="{5E15E302-80CA-4A34-9633-15B95DDABF45}" dt="2023-01-29T20:48:50.699" v="2415" actId="207"/>
          <ac:graphicFrameMkLst>
            <pc:docMk/>
            <pc:sldMk cId="0" sldId="272"/>
            <ac:graphicFrameMk id="5" creationId="{DBDD7C04-2FA5-8BC1-914E-7230F5BBA6C5}"/>
          </ac:graphicFrameMkLst>
        </pc:graphicFrameChg>
        <pc:graphicFrameChg chg="add mod">
          <ac:chgData name="Max Epstein" userId="110298e0-ad27-42b5-b24f-a191109a3ae7" providerId="ADAL" clId="{5E15E302-80CA-4A34-9633-15B95DDABF45}" dt="2023-01-29T20:30:54.479" v="2396"/>
          <ac:graphicFrameMkLst>
            <pc:docMk/>
            <pc:sldMk cId="0" sldId="272"/>
            <ac:graphicFrameMk id="6" creationId="{D9609C7C-D200-2357-3F98-F0C2A98E0CFF}"/>
          </ac:graphicFrameMkLst>
        </pc:graphicFrameChg>
        <pc:picChg chg="add mod">
          <ac:chgData name="Max Epstein" userId="110298e0-ad27-42b5-b24f-a191109a3ae7" providerId="ADAL" clId="{5E15E302-80CA-4A34-9633-15B95DDABF45}" dt="2023-01-29T20:30:54.479" v="2396"/>
          <ac:picMkLst>
            <pc:docMk/>
            <pc:sldMk cId="0" sldId="272"/>
            <ac:picMk id="7" creationId="{5782220B-3CE0-09B2-ED11-5E1EFE072DFE}"/>
          </ac:picMkLst>
        </pc:picChg>
      </pc:sldChg>
      <pc:sldChg chg="del ord">
        <pc:chgData name="Max Epstein" userId="110298e0-ad27-42b5-b24f-a191109a3ae7" providerId="ADAL" clId="{5E15E302-80CA-4A34-9633-15B95DDABF45}" dt="2023-01-29T18:45:17.335" v="1672" actId="47"/>
        <pc:sldMkLst>
          <pc:docMk/>
          <pc:sldMk cId="0" sldId="273"/>
        </pc:sldMkLst>
      </pc:sldChg>
      <pc:sldChg chg="del">
        <pc:chgData name="Max Epstein" userId="110298e0-ad27-42b5-b24f-a191109a3ae7" providerId="ADAL" clId="{5E15E302-80CA-4A34-9633-15B95DDABF45}" dt="2023-01-28T21:18:26.661" v="1577" actId="47"/>
        <pc:sldMkLst>
          <pc:docMk/>
          <pc:sldMk cId="0" sldId="274"/>
        </pc:sldMkLst>
      </pc:sldChg>
      <pc:sldChg chg="addSp delSp modSp mod">
        <pc:chgData name="Max Epstein" userId="110298e0-ad27-42b5-b24f-a191109a3ae7" providerId="ADAL" clId="{5E15E302-80CA-4A34-9633-15B95DDABF45}" dt="2023-01-29T20:48:57.844" v="2417" actId="20577"/>
        <pc:sldMkLst>
          <pc:docMk/>
          <pc:sldMk cId="0" sldId="275"/>
        </pc:sldMkLst>
        <pc:spChg chg="add del mod">
          <ac:chgData name="Max Epstein" userId="110298e0-ad27-42b5-b24f-a191109a3ae7" providerId="ADAL" clId="{5E15E302-80CA-4A34-9633-15B95DDABF45}" dt="2023-01-28T21:19:07.573" v="1582" actId="478"/>
          <ac:spMkLst>
            <pc:docMk/>
            <pc:sldMk cId="0" sldId="275"/>
            <ac:spMk id="4" creationId="{82A842D0-051D-2BE7-7CFA-790A4345B32E}"/>
          </ac:spMkLst>
        </pc:spChg>
        <pc:spChg chg="mod">
          <ac:chgData name="Max Epstein" userId="110298e0-ad27-42b5-b24f-a191109a3ae7" providerId="ADAL" clId="{5E15E302-80CA-4A34-9633-15B95DDABF45}" dt="2023-01-29T19:03:32.610" v="1952"/>
          <ac:spMkLst>
            <pc:docMk/>
            <pc:sldMk cId="0" sldId="275"/>
            <ac:spMk id="297" creationId="{00000000-0000-0000-0000-000000000000}"/>
          </ac:spMkLst>
        </pc:spChg>
        <pc:spChg chg="del">
          <ac:chgData name="Max Epstein" userId="110298e0-ad27-42b5-b24f-a191109a3ae7" providerId="ADAL" clId="{5E15E302-80CA-4A34-9633-15B95DDABF45}" dt="2023-01-28T21:19:06.190" v="1581" actId="478"/>
          <ac:spMkLst>
            <pc:docMk/>
            <pc:sldMk cId="0" sldId="275"/>
            <ac:spMk id="300" creationId="{00000000-0000-0000-0000-000000000000}"/>
          </ac:spMkLst>
        </pc:spChg>
        <pc:spChg chg="del">
          <ac:chgData name="Max Epstein" userId="110298e0-ad27-42b5-b24f-a191109a3ae7" providerId="ADAL" clId="{5E15E302-80CA-4A34-9633-15B95DDABF45}" dt="2023-01-28T21:19:09.261" v="1583" actId="478"/>
          <ac:spMkLst>
            <pc:docMk/>
            <pc:sldMk cId="0" sldId="275"/>
            <ac:spMk id="303" creationId="{00000000-0000-0000-0000-000000000000}"/>
          </ac:spMkLst>
        </pc:spChg>
        <pc:graphicFrameChg chg="add mod">
          <ac:chgData name="Max Epstein" userId="110298e0-ad27-42b5-b24f-a191109a3ae7" providerId="ADAL" clId="{5E15E302-80CA-4A34-9633-15B95DDABF45}" dt="2023-01-28T21:19:15.281" v="1585" actId="1076"/>
          <ac:graphicFrameMkLst>
            <pc:docMk/>
            <pc:sldMk cId="0" sldId="275"/>
            <ac:graphicFrameMk id="5" creationId="{E69462C1-FA9C-DD3B-572D-4B766DF431A5}"/>
          </ac:graphicFrameMkLst>
        </pc:graphicFrameChg>
        <pc:graphicFrameChg chg="add mod modGraphic">
          <ac:chgData name="Max Epstein" userId="110298e0-ad27-42b5-b24f-a191109a3ae7" providerId="ADAL" clId="{5E15E302-80CA-4A34-9633-15B95DDABF45}" dt="2023-01-29T20:48:57.844" v="2417" actId="20577"/>
          <ac:graphicFrameMkLst>
            <pc:docMk/>
            <pc:sldMk cId="0" sldId="275"/>
            <ac:graphicFrameMk id="6" creationId="{875006EA-415A-692A-77CD-5F06063B9EDB}"/>
          </ac:graphicFrameMkLst>
        </pc:graphicFrameChg>
        <pc:graphicFrameChg chg="add del mod modGraphic">
          <ac:chgData name="Max Epstein" userId="110298e0-ad27-42b5-b24f-a191109a3ae7" providerId="ADAL" clId="{5E15E302-80CA-4A34-9633-15B95DDABF45}" dt="2023-01-28T21:20:10.090" v="1615" actId="478"/>
          <ac:graphicFrameMkLst>
            <pc:docMk/>
            <pc:sldMk cId="0" sldId="275"/>
            <ac:graphicFrameMk id="7" creationId="{DCFCBC21-C1B9-BE61-8AAB-48A885276D85}"/>
          </ac:graphicFrameMkLst>
        </pc:graphicFrameChg>
        <pc:picChg chg="add del mod">
          <ac:chgData name="Max Epstein" userId="110298e0-ad27-42b5-b24f-a191109a3ae7" providerId="ADAL" clId="{5E15E302-80CA-4A34-9633-15B95DDABF45}" dt="2023-01-28T21:20:13.910" v="1617" actId="14100"/>
          <ac:picMkLst>
            <pc:docMk/>
            <pc:sldMk cId="0" sldId="275"/>
            <ac:picMk id="1026" creationId="{61BC7060-F705-6F8E-61AE-BA547A95210B}"/>
          </ac:picMkLst>
        </pc:picChg>
      </pc:sldChg>
      <pc:sldChg chg="modSp mod">
        <pc:chgData name="Max Epstein" userId="110298e0-ad27-42b5-b24f-a191109a3ae7" providerId="ADAL" clId="{5E15E302-80CA-4A34-9633-15B95DDABF45}" dt="2023-01-29T19:03:33.856" v="1953"/>
        <pc:sldMkLst>
          <pc:docMk/>
          <pc:sldMk cId="0" sldId="276"/>
        </pc:sldMkLst>
        <pc:spChg chg="mod">
          <ac:chgData name="Max Epstein" userId="110298e0-ad27-42b5-b24f-a191109a3ae7" providerId="ADAL" clId="{5E15E302-80CA-4A34-9633-15B95DDABF45}" dt="2023-01-28T21:18:47.592" v="1580" actId="20577"/>
          <ac:spMkLst>
            <pc:docMk/>
            <pc:sldMk cId="0" sldId="276"/>
            <ac:spMk id="310" creationId="{00000000-0000-0000-0000-000000000000}"/>
          </ac:spMkLst>
        </pc:spChg>
        <pc:spChg chg="mod">
          <ac:chgData name="Max Epstein" userId="110298e0-ad27-42b5-b24f-a191109a3ae7" providerId="ADAL" clId="{5E15E302-80CA-4A34-9633-15B95DDABF45}" dt="2023-01-29T19:03:33.856" v="1953"/>
          <ac:spMkLst>
            <pc:docMk/>
            <pc:sldMk cId="0" sldId="276"/>
            <ac:spMk id="312" creationId="{00000000-0000-0000-0000-000000000000}"/>
          </ac:spMkLst>
        </pc:spChg>
      </pc:sldChg>
      <pc:sldChg chg="modSp mod">
        <pc:chgData name="Max Epstein" userId="110298e0-ad27-42b5-b24f-a191109a3ae7" providerId="ADAL" clId="{5E15E302-80CA-4A34-9633-15B95DDABF45}" dt="2023-01-29T19:03:35.041" v="1954"/>
        <pc:sldMkLst>
          <pc:docMk/>
          <pc:sldMk cId="0" sldId="277"/>
        </pc:sldMkLst>
        <pc:spChg chg="mod">
          <ac:chgData name="Max Epstein" userId="110298e0-ad27-42b5-b24f-a191109a3ae7" providerId="ADAL" clId="{5E15E302-80CA-4A34-9633-15B95DDABF45}" dt="2023-01-29T19:03:35.041" v="1954"/>
          <ac:spMkLst>
            <pc:docMk/>
            <pc:sldMk cId="0" sldId="277"/>
            <ac:spMk id="318" creationId="{00000000-0000-0000-0000-000000000000}"/>
          </ac:spMkLst>
        </pc:spChg>
      </pc:sldChg>
      <pc:sldChg chg="modSp mod">
        <pc:chgData name="Max Epstein" userId="110298e0-ad27-42b5-b24f-a191109a3ae7" providerId="ADAL" clId="{5E15E302-80CA-4A34-9633-15B95DDABF45}" dt="2023-01-29T19:03:36.332" v="1955"/>
        <pc:sldMkLst>
          <pc:docMk/>
          <pc:sldMk cId="0" sldId="278"/>
        </pc:sldMkLst>
        <pc:spChg chg="mod">
          <ac:chgData name="Max Epstein" userId="110298e0-ad27-42b5-b24f-a191109a3ae7" providerId="ADAL" clId="{5E15E302-80CA-4A34-9633-15B95DDABF45}" dt="2023-01-29T19:03:36.332" v="1955"/>
          <ac:spMkLst>
            <pc:docMk/>
            <pc:sldMk cId="0" sldId="278"/>
            <ac:spMk id="326" creationId="{00000000-0000-0000-0000-000000000000}"/>
          </ac:spMkLst>
        </pc:spChg>
      </pc:sldChg>
      <pc:sldChg chg="modSp mod">
        <pc:chgData name="Max Epstein" userId="110298e0-ad27-42b5-b24f-a191109a3ae7" providerId="ADAL" clId="{5E15E302-80CA-4A34-9633-15B95DDABF45}" dt="2023-01-29T19:03:37.505" v="1956"/>
        <pc:sldMkLst>
          <pc:docMk/>
          <pc:sldMk cId="0" sldId="279"/>
        </pc:sldMkLst>
        <pc:spChg chg="mod">
          <ac:chgData name="Max Epstein" userId="110298e0-ad27-42b5-b24f-a191109a3ae7" providerId="ADAL" clId="{5E15E302-80CA-4A34-9633-15B95DDABF45}" dt="2023-01-29T19:03:37.505" v="1956"/>
          <ac:spMkLst>
            <pc:docMk/>
            <pc:sldMk cId="0" sldId="279"/>
            <ac:spMk id="336" creationId="{00000000-0000-0000-0000-000000000000}"/>
          </ac:spMkLst>
        </pc:spChg>
      </pc:sldChg>
      <pc:sldChg chg="modSp mod">
        <pc:chgData name="Max Epstein" userId="110298e0-ad27-42b5-b24f-a191109a3ae7" providerId="ADAL" clId="{5E15E302-80CA-4A34-9633-15B95DDABF45}" dt="2023-01-29T19:03:38.693" v="1957"/>
        <pc:sldMkLst>
          <pc:docMk/>
          <pc:sldMk cId="0" sldId="280"/>
        </pc:sldMkLst>
        <pc:spChg chg="mod">
          <ac:chgData name="Max Epstein" userId="110298e0-ad27-42b5-b24f-a191109a3ae7" providerId="ADAL" clId="{5E15E302-80CA-4A34-9633-15B95DDABF45}" dt="2023-01-29T19:03:38.693" v="1957"/>
          <ac:spMkLst>
            <pc:docMk/>
            <pc:sldMk cId="0" sldId="280"/>
            <ac:spMk id="347" creationId="{00000000-0000-0000-0000-000000000000}"/>
          </ac:spMkLst>
        </pc:spChg>
      </pc:sldChg>
      <pc:sldChg chg="modSp mod">
        <pc:chgData name="Max Epstein" userId="110298e0-ad27-42b5-b24f-a191109a3ae7" providerId="ADAL" clId="{5E15E302-80CA-4A34-9633-15B95DDABF45}" dt="2023-01-29T19:03:40.260" v="1958"/>
        <pc:sldMkLst>
          <pc:docMk/>
          <pc:sldMk cId="0" sldId="281"/>
        </pc:sldMkLst>
        <pc:spChg chg="mod">
          <ac:chgData name="Max Epstein" userId="110298e0-ad27-42b5-b24f-a191109a3ae7" providerId="ADAL" clId="{5E15E302-80CA-4A34-9633-15B95DDABF45}" dt="2023-01-29T19:03:40.260" v="1958"/>
          <ac:spMkLst>
            <pc:docMk/>
            <pc:sldMk cId="0" sldId="281"/>
            <ac:spMk id="358" creationId="{00000000-0000-0000-0000-000000000000}"/>
          </ac:spMkLst>
        </pc:spChg>
      </pc:sldChg>
      <pc:sldChg chg="modSp mod">
        <pc:chgData name="Max Epstein" userId="110298e0-ad27-42b5-b24f-a191109a3ae7" providerId="ADAL" clId="{5E15E302-80CA-4A34-9633-15B95DDABF45}" dt="2023-01-29T19:03:41.895" v="1959"/>
        <pc:sldMkLst>
          <pc:docMk/>
          <pc:sldMk cId="0" sldId="282"/>
        </pc:sldMkLst>
        <pc:spChg chg="mod">
          <ac:chgData name="Max Epstein" userId="110298e0-ad27-42b5-b24f-a191109a3ae7" providerId="ADAL" clId="{5E15E302-80CA-4A34-9633-15B95DDABF45}" dt="2023-01-29T19:03:41.895" v="1959"/>
          <ac:spMkLst>
            <pc:docMk/>
            <pc:sldMk cId="0" sldId="282"/>
            <ac:spMk id="369" creationId="{00000000-0000-0000-0000-000000000000}"/>
          </ac:spMkLst>
        </pc:spChg>
      </pc:sldChg>
      <pc:sldChg chg="modSp mod">
        <pc:chgData name="Max Epstein" userId="110298e0-ad27-42b5-b24f-a191109a3ae7" providerId="ADAL" clId="{5E15E302-80CA-4A34-9633-15B95DDABF45}" dt="2023-01-29T19:03:48.366" v="1963"/>
        <pc:sldMkLst>
          <pc:docMk/>
          <pc:sldMk cId="0" sldId="283"/>
        </pc:sldMkLst>
        <pc:spChg chg="mod">
          <ac:chgData name="Max Epstein" userId="110298e0-ad27-42b5-b24f-a191109a3ae7" providerId="ADAL" clId="{5E15E302-80CA-4A34-9633-15B95DDABF45}" dt="2023-01-29T19:03:48.366" v="1963"/>
          <ac:spMkLst>
            <pc:docMk/>
            <pc:sldMk cId="0" sldId="283"/>
            <ac:spMk id="380" creationId="{00000000-0000-0000-0000-000000000000}"/>
          </ac:spMkLst>
        </pc:spChg>
      </pc:sldChg>
      <pc:sldChg chg="modSp mod">
        <pc:chgData name="Max Epstein" userId="110298e0-ad27-42b5-b24f-a191109a3ae7" providerId="ADAL" clId="{5E15E302-80CA-4A34-9633-15B95DDABF45}" dt="2023-01-29T19:03:49.552" v="1964"/>
        <pc:sldMkLst>
          <pc:docMk/>
          <pc:sldMk cId="0" sldId="284"/>
        </pc:sldMkLst>
        <pc:spChg chg="mod">
          <ac:chgData name="Max Epstein" userId="110298e0-ad27-42b5-b24f-a191109a3ae7" providerId="ADAL" clId="{5E15E302-80CA-4A34-9633-15B95DDABF45}" dt="2023-01-29T19:03:49.552" v="1964"/>
          <ac:spMkLst>
            <pc:docMk/>
            <pc:sldMk cId="0" sldId="284"/>
            <ac:spMk id="390" creationId="{00000000-0000-0000-0000-000000000000}"/>
          </ac:spMkLst>
        </pc:spChg>
      </pc:sldChg>
      <pc:sldChg chg="modSp mod">
        <pc:chgData name="Max Epstein" userId="110298e0-ad27-42b5-b24f-a191109a3ae7" providerId="ADAL" clId="{5E15E302-80CA-4A34-9633-15B95DDABF45}" dt="2023-01-29T19:03:50.710" v="1965"/>
        <pc:sldMkLst>
          <pc:docMk/>
          <pc:sldMk cId="0" sldId="285"/>
        </pc:sldMkLst>
        <pc:spChg chg="mod">
          <ac:chgData name="Max Epstein" userId="110298e0-ad27-42b5-b24f-a191109a3ae7" providerId="ADAL" clId="{5E15E302-80CA-4A34-9633-15B95DDABF45}" dt="2023-01-29T19:03:50.710" v="1965"/>
          <ac:spMkLst>
            <pc:docMk/>
            <pc:sldMk cId="0" sldId="285"/>
            <ac:spMk id="398" creationId="{00000000-0000-0000-0000-000000000000}"/>
          </ac:spMkLst>
        </pc:spChg>
      </pc:sldChg>
      <pc:sldChg chg="modSp mod">
        <pc:chgData name="Max Epstein" userId="110298e0-ad27-42b5-b24f-a191109a3ae7" providerId="ADAL" clId="{5E15E302-80CA-4A34-9633-15B95DDABF45}" dt="2023-01-29T19:03:51.912" v="1966"/>
        <pc:sldMkLst>
          <pc:docMk/>
          <pc:sldMk cId="0" sldId="286"/>
        </pc:sldMkLst>
        <pc:spChg chg="mod">
          <ac:chgData name="Max Epstein" userId="110298e0-ad27-42b5-b24f-a191109a3ae7" providerId="ADAL" clId="{5E15E302-80CA-4A34-9633-15B95DDABF45}" dt="2023-01-29T19:03:51.912" v="1966"/>
          <ac:spMkLst>
            <pc:docMk/>
            <pc:sldMk cId="0" sldId="286"/>
            <ac:spMk id="408" creationId="{00000000-0000-0000-0000-000000000000}"/>
          </ac:spMkLst>
        </pc:spChg>
      </pc:sldChg>
      <pc:sldChg chg="modSp mod">
        <pc:chgData name="Max Epstein" userId="110298e0-ad27-42b5-b24f-a191109a3ae7" providerId="ADAL" clId="{5E15E302-80CA-4A34-9633-15B95DDABF45}" dt="2023-01-29T19:03:54.830" v="1967"/>
        <pc:sldMkLst>
          <pc:docMk/>
          <pc:sldMk cId="0" sldId="287"/>
        </pc:sldMkLst>
        <pc:spChg chg="mod">
          <ac:chgData name="Max Epstein" userId="110298e0-ad27-42b5-b24f-a191109a3ae7" providerId="ADAL" clId="{5E15E302-80CA-4A34-9633-15B95DDABF45}" dt="2023-01-29T19:03:54.830" v="1967"/>
          <ac:spMkLst>
            <pc:docMk/>
            <pc:sldMk cId="0" sldId="287"/>
            <ac:spMk id="423" creationId="{00000000-0000-0000-0000-000000000000}"/>
          </ac:spMkLst>
        </pc:spChg>
      </pc:sldChg>
      <pc:sldChg chg="modSp mod">
        <pc:chgData name="Max Epstein" userId="110298e0-ad27-42b5-b24f-a191109a3ae7" providerId="ADAL" clId="{5E15E302-80CA-4A34-9633-15B95DDABF45}" dt="2023-01-29T19:03:56.168" v="1968"/>
        <pc:sldMkLst>
          <pc:docMk/>
          <pc:sldMk cId="0" sldId="288"/>
        </pc:sldMkLst>
        <pc:spChg chg="mod">
          <ac:chgData name="Max Epstein" userId="110298e0-ad27-42b5-b24f-a191109a3ae7" providerId="ADAL" clId="{5E15E302-80CA-4A34-9633-15B95DDABF45}" dt="2023-01-29T19:03:56.168" v="1968"/>
          <ac:spMkLst>
            <pc:docMk/>
            <pc:sldMk cId="0" sldId="288"/>
            <ac:spMk id="430" creationId="{00000000-0000-0000-0000-000000000000}"/>
          </ac:spMkLst>
        </pc:spChg>
      </pc:sldChg>
      <pc:sldChg chg="modSp mod">
        <pc:chgData name="Max Epstein" userId="110298e0-ad27-42b5-b24f-a191109a3ae7" providerId="ADAL" clId="{5E15E302-80CA-4A34-9633-15B95DDABF45}" dt="2023-01-29T19:03:57.467" v="1969"/>
        <pc:sldMkLst>
          <pc:docMk/>
          <pc:sldMk cId="0" sldId="289"/>
        </pc:sldMkLst>
        <pc:spChg chg="mod">
          <ac:chgData name="Max Epstein" userId="110298e0-ad27-42b5-b24f-a191109a3ae7" providerId="ADAL" clId="{5E15E302-80CA-4A34-9633-15B95DDABF45}" dt="2023-01-29T19:03:57.467" v="1969"/>
          <ac:spMkLst>
            <pc:docMk/>
            <pc:sldMk cId="0" sldId="289"/>
            <ac:spMk id="441" creationId="{00000000-0000-0000-0000-000000000000}"/>
          </ac:spMkLst>
        </pc:spChg>
      </pc:sldChg>
      <pc:sldChg chg="modSp mod">
        <pc:chgData name="Max Epstein" userId="110298e0-ad27-42b5-b24f-a191109a3ae7" providerId="ADAL" clId="{5E15E302-80CA-4A34-9633-15B95DDABF45}" dt="2023-01-29T19:03:58.638" v="1970"/>
        <pc:sldMkLst>
          <pc:docMk/>
          <pc:sldMk cId="0" sldId="290"/>
        </pc:sldMkLst>
        <pc:spChg chg="mod">
          <ac:chgData name="Max Epstein" userId="110298e0-ad27-42b5-b24f-a191109a3ae7" providerId="ADAL" clId="{5E15E302-80CA-4A34-9633-15B95DDABF45}" dt="2023-01-29T19:03:58.638" v="1970"/>
          <ac:spMkLst>
            <pc:docMk/>
            <pc:sldMk cId="0" sldId="290"/>
            <ac:spMk id="452" creationId="{00000000-0000-0000-0000-000000000000}"/>
          </ac:spMkLst>
        </pc:spChg>
      </pc:sldChg>
      <pc:sldChg chg="modSp mod">
        <pc:chgData name="Max Epstein" userId="110298e0-ad27-42b5-b24f-a191109a3ae7" providerId="ADAL" clId="{5E15E302-80CA-4A34-9633-15B95DDABF45}" dt="2023-01-29T19:03:59.883" v="1971"/>
        <pc:sldMkLst>
          <pc:docMk/>
          <pc:sldMk cId="0" sldId="291"/>
        </pc:sldMkLst>
        <pc:spChg chg="mod">
          <ac:chgData name="Max Epstein" userId="110298e0-ad27-42b5-b24f-a191109a3ae7" providerId="ADAL" clId="{5E15E302-80CA-4A34-9633-15B95DDABF45}" dt="2023-01-29T19:03:59.883" v="1971"/>
          <ac:spMkLst>
            <pc:docMk/>
            <pc:sldMk cId="0" sldId="291"/>
            <ac:spMk id="463" creationId="{00000000-0000-0000-0000-000000000000}"/>
          </ac:spMkLst>
        </pc:spChg>
      </pc:sldChg>
      <pc:sldChg chg="modSp mod">
        <pc:chgData name="Max Epstein" userId="110298e0-ad27-42b5-b24f-a191109a3ae7" providerId="ADAL" clId="{5E15E302-80CA-4A34-9633-15B95DDABF45}" dt="2023-01-29T19:04:01.132" v="1972"/>
        <pc:sldMkLst>
          <pc:docMk/>
          <pc:sldMk cId="0" sldId="292"/>
        </pc:sldMkLst>
        <pc:spChg chg="mod">
          <ac:chgData name="Max Epstein" userId="110298e0-ad27-42b5-b24f-a191109a3ae7" providerId="ADAL" clId="{5E15E302-80CA-4A34-9633-15B95DDABF45}" dt="2023-01-29T19:04:01.132" v="1972"/>
          <ac:spMkLst>
            <pc:docMk/>
            <pc:sldMk cId="0" sldId="292"/>
            <ac:spMk id="474" creationId="{00000000-0000-0000-0000-000000000000}"/>
          </ac:spMkLst>
        </pc:spChg>
      </pc:sldChg>
      <pc:sldChg chg="modSp mod">
        <pc:chgData name="Max Epstein" userId="110298e0-ad27-42b5-b24f-a191109a3ae7" providerId="ADAL" clId="{5E15E302-80CA-4A34-9633-15B95DDABF45}" dt="2023-01-29T19:04:07.585" v="1973"/>
        <pc:sldMkLst>
          <pc:docMk/>
          <pc:sldMk cId="0" sldId="293"/>
        </pc:sldMkLst>
        <pc:spChg chg="mod">
          <ac:chgData name="Max Epstein" userId="110298e0-ad27-42b5-b24f-a191109a3ae7" providerId="ADAL" clId="{5E15E302-80CA-4A34-9633-15B95DDABF45}" dt="2023-01-29T19:04:07.585" v="1973"/>
          <ac:spMkLst>
            <pc:docMk/>
            <pc:sldMk cId="0" sldId="293"/>
            <ac:spMk id="487" creationId="{00000000-0000-0000-0000-000000000000}"/>
          </ac:spMkLst>
        </pc:spChg>
      </pc:sldChg>
      <pc:sldChg chg="addSp delSp modSp mod">
        <pc:chgData name="Max Epstein" userId="110298e0-ad27-42b5-b24f-a191109a3ae7" providerId="ADAL" clId="{5E15E302-80CA-4A34-9633-15B95DDABF45}" dt="2023-01-29T20:55:37.421" v="2578" actId="20577"/>
        <pc:sldMkLst>
          <pc:docMk/>
          <pc:sldMk cId="0" sldId="294"/>
        </pc:sldMkLst>
        <pc:spChg chg="add del mod">
          <ac:chgData name="Max Epstein" userId="110298e0-ad27-42b5-b24f-a191109a3ae7" providerId="ADAL" clId="{5E15E302-80CA-4A34-9633-15B95DDABF45}" dt="2023-01-29T20:55:00.582" v="2560" actId="478"/>
          <ac:spMkLst>
            <pc:docMk/>
            <pc:sldMk cId="0" sldId="294"/>
            <ac:spMk id="4" creationId="{594C8594-0B79-5A84-E0F0-21798F036080}"/>
          </ac:spMkLst>
        </pc:spChg>
        <pc:spChg chg="mod">
          <ac:chgData name="Max Epstein" userId="110298e0-ad27-42b5-b24f-a191109a3ae7" providerId="ADAL" clId="{5E15E302-80CA-4A34-9633-15B95DDABF45}" dt="2023-01-29T19:04:11.909" v="1974"/>
          <ac:spMkLst>
            <pc:docMk/>
            <pc:sldMk cId="0" sldId="294"/>
            <ac:spMk id="494" creationId="{00000000-0000-0000-0000-000000000000}"/>
          </ac:spMkLst>
        </pc:spChg>
        <pc:spChg chg="del">
          <ac:chgData name="Max Epstein" userId="110298e0-ad27-42b5-b24f-a191109a3ae7" providerId="ADAL" clId="{5E15E302-80CA-4A34-9633-15B95DDABF45}" dt="2023-01-29T20:54:59.945" v="2559" actId="478"/>
          <ac:spMkLst>
            <pc:docMk/>
            <pc:sldMk cId="0" sldId="294"/>
            <ac:spMk id="495" creationId="{00000000-0000-0000-0000-000000000000}"/>
          </ac:spMkLst>
        </pc:spChg>
        <pc:spChg chg="mod">
          <ac:chgData name="Max Epstein" userId="110298e0-ad27-42b5-b24f-a191109a3ae7" providerId="ADAL" clId="{5E15E302-80CA-4A34-9633-15B95DDABF45}" dt="2023-01-29T20:49:24.047" v="2432" actId="20577"/>
          <ac:spMkLst>
            <pc:docMk/>
            <pc:sldMk cId="0" sldId="294"/>
            <ac:spMk id="497" creationId="{00000000-0000-0000-0000-000000000000}"/>
          </ac:spMkLst>
        </pc:spChg>
        <pc:graphicFrameChg chg="add mod modGraphic">
          <ac:chgData name="Max Epstein" userId="110298e0-ad27-42b5-b24f-a191109a3ae7" providerId="ADAL" clId="{5E15E302-80CA-4A34-9633-15B95DDABF45}" dt="2023-01-29T20:55:37.421" v="2578" actId="20577"/>
          <ac:graphicFrameMkLst>
            <pc:docMk/>
            <pc:sldMk cId="0" sldId="294"/>
            <ac:graphicFrameMk id="5" creationId="{8DBDB89A-FD09-3578-B208-E6C39E222564}"/>
          </ac:graphicFrameMkLst>
        </pc:graphicFrameChg>
      </pc:sldChg>
      <pc:sldChg chg="modSp mod">
        <pc:chgData name="Max Epstein" userId="110298e0-ad27-42b5-b24f-a191109a3ae7" providerId="ADAL" clId="{5E15E302-80CA-4A34-9633-15B95DDABF45}" dt="2023-01-29T19:04:13.441" v="1975"/>
        <pc:sldMkLst>
          <pc:docMk/>
          <pc:sldMk cId="0" sldId="295"/>
        </pc:sldMkLst>
        <pc:spChg chg="mod">
          <ac:chgData name="Max Epstein" userId="110298e0-ad27-42b5-b24f-a191109a3ae7" providerId="ADAL" clId="{5E15E302-80CA-4A34-9633-15B95DDABF45}" dt="2023-01-29T19:04:13.441" v="1975"/>
          <ac:spMkLst>
            <pc:docMk/>
            <pc:sldMk cId="0" sldId="295"/>
            <ac:spMk id="504" creationId="{00000000-0000-0000-0000-000000000000}"/>
          </ac:spMkLst>
        </pc:spChg>
      </pc:sldChg>
      <pc:sldChg chg="modSp mod">
        <pc:chgData name="Max Epstein" userId="110298e0-ad27-42b5-b24f-a191109a3ae7" providerId="ADAL" clId="{5E15E302-80CA-4A34-9633-15B95DDABF45}" dt="2023-01-29T19:04:17.323" v="1976"/>
        <pc:sldMkLst>
          <pc:docMk/>
          <pc:sldMk cId="0" sldId="296"/>
        </pc:sldMkLst>
        <pc:spChg chg="mod">
          <ac:chgData name="Max Epstein" userId="110298e0-ad27-42b5-b24f-a191109a3ae7" providerId="ADAL" clId="{5E15E302-80CA-4A34-9633-15B95DDABF45}" dt="2023-01-29T19:04:17.323" v="1976"/>
          <ac:spMkLst>
            <pc:docMk/>
            <pc:sldMk cId="0" sldId="296"/>
            <ac:spMk id="512" creationId="{00000000-0000-0000-0000-000000000000}"/>
          </ac:spMkLst>
        </pc:spChg>
        <pc:graphicFrameChg chg="modGraphic">
          <ac:chgData name="Max Epstein" userId="110298e0-ad27-42b5-b24f-a191109a3ae7" providerId="ADAL" clId="{5E15E302-80CA-4A34-9633-15B95DDABF45}" dt="2023-01-28T20:19:07.971" v="24" actId="20577"/>
          <ac:graphicFrameMkLst>
            <pc:docMk/>
            <pc:sldMk cId="0" sldId="296"/>
            <ac:graphicFrameMk id="4" creationId="{22FE347C-BC15-63A8-CC33-C0B05AF42854}"/>
          </ac:graphicFrameMkLst>
        </pc:graphicFrameChg>
      </pc:sldChg>
      <pc:sldChg chg="addSp delSp modSp mod">
        <pc:chgData name="Max Epstein" userId="110298e0-ad27-42b5-b24f-a191109a3ae7" providerId="ADAL" clId="{5E15E302-80CA-4A34-9633-15B95DDABF45}" dt="2023-01-31T23:36:05.819" v="2780" actId="207"/>
        <pc:sldMkLst>
          <pc:docMk/>
          <pc:sldMk cId="0" sldId="297"/>
        </pc:sldMkLst>
        <pc:spChg chg="mod">
          <ac:chgData name="Max Epstein" userId="110298e0-ad27-42b5-b24f-a191109a3ae7" providerId="ADAL" clId="{5E15E302-80CA-4A34-9633-15B95DDABF45}" dt="2023-01-29T19:04:18.559" v="1977"/>
          <ac:spMkLst>
            <pc:docMk/>
            <pc:sldMk cId="0" sldId="297"/>
            <ac:spMk id="522" creationId="{00000000-0000-0000-0000-000000000000}"/>
          </ac:spMkLst>
        </pc:spChg>
        <pc:spChg chg="del mod">
          <ac:chgData name="Max Epstein" userId="110298e0-ad27-42b5-b24f-a191109a3ae7" providerId="ADAL" clId="{5E15E302-80CA-4A34-9633-15B95DDABF45}" dt="2023-01-28T20:22:36.108" v="149" actId="478"/>
          <ac:spMkLst>
            <pc:docMk/>
            <pc:sldMk cId="0" sldId="297"/>
            <ac:spMk id="525" creationId="{00000000-0000-0000-0000-000000000000}"/>
          </ac:spMkLst>
        </pc:spChg>
        <pc:spChg chg="del">
          <ac:chgData name="Max Epstein" userId="110298e0-ad27-42b5-b24f-a191109a3ae7" providerId="ADAL" clId="{5E15E302-80CA-4A34-9633-15B95DDABF45}" dt="2023-01-28T20:21:12.416" v="32" actId="478"/>
          <ac:spMkLst>
            <pc:docMk/>
            <pc:sldMk cId="0" sldId="297"/>
            <ac:spMk id="528" creationId="{00000000-0000-0000-0000-000000000000}"/>
          </ac:spMkLst>
        </pc:spChg>
        <pc:graphicFrameChg chg="add mod modGraphic">
          <ac:chgData name="Max Epstein" userId="110298e0-ad27-42b5-b24f-a191109a3ae7" providerId="ADAL" clId="{5E15E302-80CA-4A34-9633-15B95DDABF45}" dt="2023-01-31T23:36:05.819" v="2780" actId="207"/>
          <ac:graphicFrameMkLst>
            <pc:docMk/>
            <pc:sldMk cId="0" sldId="297"/>
            <ac:graphicFrameMk id="3" creationId="{EFA623DD-ACCB-3426-81AC-1B9D5714DF33}"/>
          </ac:graphicFrameMkLst>
        </pc:graphicFrameChg>
        <pc:graphicFrameChg chg="add mod modGraphic">
          <ac:chgData name="Max Epstein" userId="110298e0-ad27-42b5-b24f-a191109a3ae7" providerId="ADAL" clId="{5E15E302-80CA-4A34-9633-15B95DDABF45}" dt="2023-01-28T20:24:12.965" v="194" actId="20577"/>
          <ac:graphicFrameMkLst>
            <pc:docMk/>
            <pc:sldMk cId="0" sldId="297"/>
            <ac:graphicFrameMk id="4" creationId="{0528D7D7-D374-E720-C0D3-3AB2F236138C}"/>
          </ac:graphicFrameMkLst>
        </pc:graphicFrameChg>
        <pc:picChg chg="add mod">
          <ac:chgData name="Max Epstein" userId="110298e0-ad27-42b5-b24f-a191109a3ae7" providerId="ADAL" clId="{5E15E302-80CA-4A34-9633-15B95DDABF45}" dt="2023-01-29T18:54:35.398" v="1819" actId="1076"/>
          <ac:picMkLst>
            <pc:docMk/>
            <pc:sldMk cId="0" sldId="297"/>
            <ac:picMk id="1026" creationId="{4F2AA264-CFB7-B0B1-91F3-2B012245ADCF}"/>
          </ac:picMkLst>
        </pc:picChg>
      </pc:sldChg>
      <pc:sldChg chg="addSp delSp modSp mod">
        <pc:chgData name="Max Epstein" userId="110298e0-ad27-42b5-b24f-a191109a3ae7" providerId="ADAL" clId="{5E15E302-80CA-4A34-9633-15B95DDABF45}" dt="2023-01-31T23:36:12.544" v="2781" actId="207"/>
        <pc:sldMkLst>
          <pc:docMk/>
          <pc:sldMk cId="0" sldId="298"/>
        </pc:sldMkLst>
        <pc:spChg chg="add del mod">
          <ac:chgData name="Max Epstein" userId="110298e0-ad27-42b5-b24f-a191109a3ae7" providerId="ADAL" clId="{5E15E302-80CA-4A34-9633-15B95DDABF45}" dt="2023-01-28T20:25:29.180" v="224" actId="478"/>
          <ac:spMkLst>
            <pc:docMk/>
            <pc:sldMk cId="0" sldId="298"/>
            <ac:spMk id="4" creationId="{9E45C3E6-D93F-0DFE-2ADD-36AD0622ECF2}"/>
          </ac:spMkLst>
        </pc:spChg>
        <pc:spChg chg="del">
          <ac:chgData name="Max Epstein" userId="110298e0-ad27-42b5-b24f-a191109a3ae7" providerId="ADAL" clId="{5E15E302-80CA-4A34-9633-15B95DDABF45}" dt="2023-01-28T20:25:05.571" v="218" actId="478"/>
          <ac:spMkLst>
            <pc:docMk/>
            <pc:sldMk cId="0" sldId="298"/>
            <ac:spMk id="534" creationId="{00000000-0000-0000-0000-000000000000}"/>
          </ac:spMkLst>
        </pc:spChg>
        <pc:spChg chg="mod">
          <ac:chgData name="Max Epstein" userId="110298e0-ad27-42b5-b24f-a191109a3ae7" providerId="ADAL" clId="{5E15E302-80CA-4A34-9633-15B95DDABF45}" dt="2023-01-29T19:04:19.822" v="1978"/>
          <ac:spMkLst>
            <pc:docMk/>
            <pc:sldMk cId="0" sldId="298"/>
            <ac:spMk id="535" creationId="{00000000-0000-0000-0000-000000000000}"/>
          </ac:spMkLst>
        </pc:spChg>
        <pc:spChg chg="del">
          <ac:chgData name="Max Epstein" userId="110298e0-ad27-42b5-b24f-a191109a3ae7" providerId="ADAL" clId="{5E15E302-80CA-4A34-9633-15B95DDABF45}" dt="2023-01-28T20:25:03.652" v="217" actId="478"/>
          <ac:spMkLst>
            <pc:docMk/>
            <pc:sldMk cId="0" sldId="298"/>
            <ac:spMk id="538" creationId="{00000000-0000-0000-0000-000000000000}"/>
          </ac:spMkLst>
        </pc:spChg>
        <pc:graphicFrameChg chg="add mod">
          <ac:chgData name="Max Epstein" userId="110298e0-ad27-42b5-b24f-a191109a3ae7" providerId="ADAL" clId="{5E15E302-80CA-4A34-9633-15B95DDABF45}" dt="2023-01-28T20:25:37.602" v="225" actId="1076"/>
          <ac:graphicFrameMkLst>
            <pc:docMk/>
            <pc:sldMk cId="0" sldId="298"/>
            <ac:graphicFrameMk id="5" creationId="{AB2B5975-37C3-E508-837C-E28F869CDF6B}"/>
          </ac:graphicFrameMkLst>
        </pc:graphicFrameChg>
        <pc:graphicFrameChg chg="add mod modGraphic">
          <ac:chgData name="Max Epstein" userId="110298e0-ad27-42b5-b24f-a191109a3ae7" providerId="ADAL" clId="{5E15E302-80CA-4A34-9633-15B95DDABF45}" dt="2023-01-31T23:36:12.544" v="2781" actId="207"/>
          <ac:graphicFrameMkLst>
            <pc:docMk/>
            <pc:sldMk cId="0" sldId="298"/>
            <ac:graphicFrameMk id="7" creationId="{1E98B8C1-9183-C535-2141-14EBA632895E}"/>
          </ac:graphicFrameMkLst>
        </pc:graphicFrameChg>
        <pc:picChg chg="add mod">
          <ac:chgData name="Max Epstein" userId="110298e0-ad27-42b5-b24f-a191109a3ae7" providerId="ADAL" clId="{5E15E302-80CA-4A34-9633-15B95DDABF45}" dt="2023-01-28T20:25:16.621" v="221"/>
          <ac:picMkLst>
            <pc:docMk/>
            <pc:sldMk cId="0" sldId="298"/>
            <ac:picMk id="6" creationId="{0D627A68-1722-8F45-3143-E1C6980C58DD}"/>
          </ac:picMkLst>
        </pc:picChg>
      </pc:sldChg>
      <pc:sldChg chg="modSp mod">
        <pc:chgData name="Max Epstein" userId="110298e0-ad27-42b5-b24f-a191109a3ae7" providerId="ADAL" clId="{5E15E302-80CA-4A34-9633-15B95DDABF45}" dt="2023-01-31T23:36:24.857" v="2782" actId="207"/>
        <pc:sldMkLst>
          <pc:docMk/>
          <pc:sldMk cId="0" sldId="299"/>
        </pc:sldMkLst>
        <pc:spChg chg="mod">
          <ac:chgData name="Max Epstein" userId="110298e0-ad27-42b5-b24f-a191109a3ae7" providerId="ADAL" clId="{5E15E302-80CA-4A34-9633-15B95DDABF45}" dt="2023-01-29T19:04:20.965" v="1979"/>
          <ac:spMkLst>
            <pc:docMk/>
            <pc:sldMk cId="0" sldId="299"/>
            <ac:spMk id="543" creationId="{00000000-0000-0000-0000-000000000000}"/>
          </ac:spMkLst>
        </pc:spChg>
        <pc:graphicFrameChg chg="modGraphic">
          <ac:chgData name="Max Epstein" userId="110298e0-ad27-42b5-b24f-a191109a3ae7" providerId="ADAL" clId="{5E15E302-80CA-4A34-9633-15B95DDABF45}" dt="2023-01-31T23:36:24.857" v="2782" actId="207"/>
          <ac:graphicFrameMkLst>
            <pc:docMk/>
            <pc:sldMk cId="0" sldId="299"/>
            <ac:graphicFrameMk id="3" creationId="{B623C2F2-9821-C41C-17E0-A928493849D2}"/>
          </ac:graphicFrameMkLst>
        </pc:graphicFrameChg>
      </pc:sldChg>
      <pc:sldChg chg="modSp mod">
        <pc:chgData name="Max Epstein" userId="110298e0-ad27-42b5-b24f-a191109a3ae7" providerId="ADAL" clId="{5E15E302-80CA-4A34-9633-15B95DDABF45}" dt="2023-01-31T23:36:31.991" v="2783" actId="207"/>
        <pc:sldMkLst>
          <pc:docMk/>
          <pc:sldMk cId="0" sldId="300"/>
        </pc:sldMkLst>
        <pc:spChg chg="mod">
          <ac:chgData name="Max Epstein" userId="110298e0-ad27-42b5-b24f-a191109a3ae7" providerId="ADAL" clId="{5E15E302-80CA-4A34-9633-15B95DDABF45}" dt="2023-01-29T18:55:02.769" v="1823" actId="20577"/>
          <ac:spMkLst>
            <pc:docMk/>
            <pc:sldMk cId="0" sldId="300"/>
            <ac:spMk id="8" creationId="{E4977741-91EC-89AE-E024-06E859BFAE1B}"/>
          </ac:spMkLst>
        </pc:spChg>
        <pc:spChg chg="mod">
          <ac:chgData name="Max Epstein" userId="110298e0-ad27-42b5-b24f-a191109a3ae7" providerId="ADAL" clId="{5E15E302-80CA-4A34-9633-15B95DDABF45}" dt="2023-01-29T19:04:22.112" v="1980"/>
          <ac:spMkLst>
            <pc:docMk/>
            <pc:sldMk cId="0" sldId="300"/>
            <ac:spMk id="554" creationId="{00000000-0000-0000-0000-000000000000}"/>
          </ac:spMkLst>
        </pc:spChg>
        <pc:graphicFrameChg chg="modGraphic">
          <ac:chgData name="Max Epstein" userId="110298e0-ad27-42b5-b24f-a191109a3ae7" providerId="ADAL" clId="{5E15E302-80CA-4A34-9633-15B95DDABF45}" dt="2023-01-31T23:36:31.991" v="2783" actId="207"/>
          <ac:graphicFrameMkLst>
            <pc:docMk/>
            <pc:sldMk cId="0" sldId="300"/>
            <ac:graphicFrameMk id="3" creationId="{9C3BFBD7-E060-DEC4-3495-666CDF6D5554}"/>
          </ac:graphicFrameMkLst>
        </pc:graphicFrameChg>
        <pc:graphicFrameChg chg="modGraphic">
          <ac:chgData name="Max Epstein" userId="110298e0-ad27-42b5-b24f-a191109a3ae7" providerId="ADAL" clId="{5E15E302-80CA-4A34-9633-15B95DDABF45}" dt="2023-01-28T20:26:32.182" v="235" actId="20577"/>
          <ac:graphicFrameMkLst>
            <pc:docMk/>
            <pc:sldMk cId="0" sldId="300"/>
            <ac:graphicFrameMk id="9" creationId="{7A84C179-046B-0DC7-BA78-C910770082C5}"/>
          </ac:graphicFrameMkLst>
        </pc:graphicFrameChg>
      </pc:sldChg>
      <pc:sldChg chg="addSp delSp modSp mod">
        <pc:chgData name="Max Epstein" userId="110298e0-ad27-42b5-b24f-a191109a3ae7" providerId="ADAL" clId="{5E15E302-80CA-4A34-9633-15B95DDABF45}" dt="2023-01-29T19:04:23.340" v="1981"/>
        <pc:sldMkLst>
          <pc:docMk/>
          <pc:sldMk cId="0" sldId="301"/>
        </pc:sldMkLst>
        <pc:spChg chg="mod">
          <ac:chgData name="Max Epstein" userId="110298e0-ad27-42b5-b24f-a191109a3ae7" providerId="ADAL" clId="{5E15E302-80CA-4A34-9633-15B95DDABF45}" dt="2023-01-29T19:04:23.340" v="1981"/>
          <ac:spMkLst>
            <pc:docMk/>
            <pc:sldMk cId="0" sldId="301"/>
            <ac:spMk id="565" creationId="{00000000-0000-0000-0000-000000000000}"/>
          </ac:spMkLst>
        </pc:spChg>
        <pc:spChg chg="mod">
          <ac:chgData name="Max Epstein" userId="110298e0-ad27-42b5-b24f-a191109a3ae7" providerId="ADAL" clId="{5E15E302-80CA-4A34-9633-15B95DDABF45}" dt="2023-01-28T20:35:11.615" v="665" actId="20577"/>
          <ac:spMkLst>
            <pc:docMk/>
            <pc:sldMk cId="0" sldId="301"/>
            <ac:spMk id="568" creationId="{00000000-0000-0000-0000-000000000000}"/>
          </ac:spMkLst>
        </pc:spChg>
        <pc:picChg chg="add del">
          <ac:chgData name="Max Epstein" userId="110298e0-ad27-42b5-b24f-a191109a3ae7" providerId="ADAL" clId="{5E15E302-80CA-4A34-9633-15B95DDABF45}" dt="2023-01-28T20:30:32.891" v="435" actId="478"/>
          <ac:picMkLst>
            <pc:docMk/>
            <pc:sldMk cId="0" sldId="301"/>
            <ac:picMk id="4" creationId="{3513A6F3-BD4B-F0B6-4D0B-1B4A9CBEBEB6}"/>
          </ac:picMkLst>
        </pc:picChg>
      </pc:sldChg>
      <pc:sldChg chg="addSp delSp modSp mod">
        <pc:chgData name="Max Epstein" userId="110298e0-ad27-42b5-b24f-a191109a3ae7" providerId="ADAL" clId="{5E15E302-80CA-4A34-9633-15B95DDABF45}" dt="2023-01-29T19:04:55.486" v="1992"/>
        <pc:sldMkLst>
          <pc:docMk/>
          <pc:sldMk cId="0" sldId="302"/>
        </pc:sldMkLst>
        <pc:spChg chg="add del mod">
          <ac:chgData name="Max Epstein" userId="110298e0-ad27-42b5-b24f-a191109a3ae7" providerId="ADAL" clId="{5E15E302-80CA-4A34-9633-15B95DDABF45}" dt="2023-01-28T20:36:42.897" v="673" actId="478"/>
          <ac:spMkLst>
            <pc:docMk/>
            <pc:sldMk cId="0" sldId="302"/>
            <ac:spMk id="4" creationId="{11D82C4A-5379-E9B9-C934-82784104DF9F}"/>
          </ac:spMkLst>
        </pc:spChg>
        <pc:spChg chg="mod">
          <ac:chgData name="Max Epstein" userId="110298e0-ad27-42b5-b24f-a191109a3ae7" providerId="ADAL" clId="{5E15E302-80CA-4A34-9633-15B95DDABF45}" dt="2023-01-29T19:04:55.486" v="1992"/>
          <ac:spMkLst>
            <pc:docMk/>
            <pc:sldMk cId="0" sldId="302"/>
            <ac:spMk id="575" creationId="{00000000-0000-0000-0000-000000000000}"/>
          </ac:spMkLst>
        </pc:spChg>
        <pc:spChg chg="del">
          <ac:chgData name="Max Epstein" userId="110298e0-ad27-42b5-b24f-a191109a3ae7" providerId="ADAL" clId="{5E15E302-80CA-4A34-9633-15B95DDABF45}" dt="2023-01-28T20:36:01.172" v="666" actId="478"/>
          <ac:spMkLst>
            <pc:docMk/>
            <pc:sldMk cId="0" sldId="302"/>
            <ac:spMk id="578" creationId="{00000000-0000-0000-0000-000000000000}"/>
          </ac:spMkLst>
        </pc:spChg>
        <pc:graphicFrameChg chg="add mod modGraphic">
          <ac:chgData name="Max Epstein" userId="110298e0-ad27-42b5-b24f-a191109a3ae7" providerId="ADAL" clId="{5E15E302-80CA-4A34-9633-15B95DDABF45}" dt="2023-01-29T18:55:34.592" v="1829" actId="20577"/>
          <ac:graphicFrameMkLst>
            <pc:docMk/>
            <pc:sldMk cId="0" sldId="302"/>
            <ac:graphicFrameMk id="5" creationId="{7EB7F8B4-024F-C452-7771-CFFE22470FF3}"/>
          </ac:graphicFrameMkLst>
        </pc:graphicFrameChg>
        <pc:graphicFrameChg chg="add mod modGraphic">
          <ac:chgData name="Max Epstein" userId="110298e0-ad27-42b5-b24f-a191109a3ae7" providerId="ADAL" clId="{5E15E302-80CA-4A34-9633-15B95DDABF45}" dt="2023-01-29T18:55:37.977" v="1833" actId="20577"/>
          <ac:graphicFrameMkLst>
            <pc:docMk/>
            <pc:sldMk cId="0" sldId="302"/>
            <ac:graphicFrameMk id="6" creationId="{CF00A2D4-5C47-5299-0A49-135A7EE766AC}"/>
          </ac:graphicFrameMkLst>
        </pc:graphicFrameChg>
        <pc:graphicFrameChg chg="add mod modGraphic">
          <ac:chgData name="Max Epstein" userId="110298e0-ad27-42b5-b24f-a191109a3ae7" providerId="ADAL" clId="{5E15E302-80CA-4A34-9633-15B95DDABF45}" dt="2023-01-29T18:55:43.261" v="1845" actId="20577"/>
          <ac:graphicFrameMkLst>
            <pc:docMk/>
            <pc:sldMk cId="0" sldId="302"/>
            <ac:graphicFrameMk id="7" creationId="{E4AA2DEB-9C29-8958-1719-06AD1396D822}"/>
          </ac:graphicFrameMkLst>
        </pc:graphicFrameChg>
        <pc:graphicFrameChg chg="add mod modGraphic">
          <ac:chgData name="Max Epstein" userId="110298e0-ad27-42b5-b24f-a191109a3ae7" providerId="ADAL" clId="{5E15E302-80CA-4A34-9633-15B95DDABF45}" dt="2023-01-29T18:55:40.865" v="1841" actId="20577"/>
          <ac:graphicFrameMkLst>
            <pc:docMk/>
            <pc:sldMk cId="0" sldId="302"/>
            <ac:graphicFrameMk id="8" creationId="{2C8DC867-B980-ADFC-8CA6-25BDD5EC7E81}"/>
          </ac:graphicFrameMkLst>
        </pc:graphicFrameChg>
      </pc:sldChg>
      <pc:sldChg chg="modSp mod">
        <pc:chgData name="Max Epstein" userId="110298e0-ad27-42b5-b24f-a191109a3ae7" providerId="ADAL" clId="{5E15E302-80CA-4A34-9633-15B95DDABF45}" dt="2023-01-29T19:04:57.404" v="1993"/>
        <pc:sldMkLst>
          <pc:docMk/>
          <pc:sldMk cId="0" sldId="303"/>
        </pc:sldMkLst>
        <pc:spChg chg="mod">
          <ac:chgData name="Max Epstein" userId="110298e0-ad27-42b5-b24f-a191109a3ae7" providerId="ADAL" clId="{5E15E302-80CA-4A34-9633-15B95DDABF45}" dt="2023-01-29T19:04:57.404" v="1993"/>
          <ac:spMkLst>
            <pc:docMk/>
            <pc:sldMk cId="0" sldId="303"/>
            <ac:spMk id="585" creationId="{00000000-0000-0000-0000-000000000000}"/>
          </ac:spMkLst>
        </pc:spChg>
      </pc:sldChg>
      <pc:sldChg chg="modSp mod">
        <pc:chgData name="Max Epstein" userId="110298e0-ad27-42b5-b24f-a191109a3ae7" providerId="ADAL" clId="{5E15E302-80CA-4A34-9633-15B95DDABF45}" dt="2023-01-29T19:04:58.638" v="1994"/>
        <pc:sldMkLst>
          <pc:docMk/>
          <pc:sldMk cId="0" sldId="304"/>
        </pc:sldMkLst>
        <pc:spChg chg="mod">
          <ac:chgData name="Max Epstein" userId="110298e0-ad27-42b5-b24f-a191109a3ae7" providerId="ADAL" clId="{5E15E302-80CA-4A34-9633-15B95DDABF45}" dt="2023-01-29T19:04:58.638" v="1994"/>
          <ac:spMkLst>
            <pc:docMk/>
            <pc:sldMk cId="0" sldId="304"/>
            <ac:spMk id="593" creationId="{00000000-0000-0000-0000-000000000000}"/>
          </ac:spMkLst>
        </pc:spChg>
      </pc:sldChg>
      <pc:sldChg chg="modSp mod">
        <pc:chgData name="Max Epstein" userId="110298e0-ad27-42b5-b24f-a191109a3ae7" providerId="ADAL" clId="{5E15E302-80CA-4A34-9633-15B95DDABF45}" dt="2023-01-29T19:04:59.904" v="1995"/>
        <pc:sldMkLst>
          <pc:docMk/>
          <pc:sldMk cId="0" sldId="305"/>
        </pc:sldMkLst>
        <pc:spChg chg="mod">
          <ac:chgData name="Max Epstein" userId="110298e0-ad27-42b5-b24f-a191109a3ae7" providerId="ADAL" clId="{5E15E302-80CA-4A34-9633-15B95DDABF45}" dt="2023-01-29T19:04:59.904" v="1995"/>
          <ac:spMkLst>
            <pc:docMk/>
            <pc:sldMk cId="0" sldId="305"/>
            <ac:spMk id="603" creationId="{00000000-0000-0000-0000-000000000000}"/>
          </ac:spMkLst>
        </pc:spChg>
      </pc:sldChg>
      <pc:sldChg chg="addSp delSp modSp mod">
        <pc:chgData name="Max Epstein" userId="110298e0-ad27-42b5-b24f-a191109a3ae7" providerId="ADAL" clId="{5E15E302-80CA-4A34-9633-15B95DDABF45}" dt="2023-01-31T23:36:48.424" v="2784" actId="207"/>
        <pc:sldMkLst>
          <pc:docMk/>
          <pc:sldMk cId="0" sldId="306"/>
        </pc:sldMkLst>
        <pc:spChg chg="add del mod">
          <ac:chgData name="Max Epstein" userId="110298e0-ad27-42b5-b24f-a191109a3ae7" providerId="ADAL" clId="{5E15E302-80CA-4A34-9633-15B95DDABF45}" dt="2023-01-29T19:49:14.092" v="2223" actId="478"/>
          <ac:spMkLst>
            <pc:docMk/>
            <pc:sldMk cId="0" sldId="306"/>
            <ac:spMk id="4" creationId="{62488321-1C36-3CE3-F4B5-CB4F1ED7C776}"/>
          </ac:spMkLst>
        </pc:spChg>
        <pc:spChg chg="del">
          <ac:chgData name="Max Epstein" userId="110298e0-ad27-42b5-b24f-a191109a3ae7" providerId="ADAL" clId="{5E15E302-80CA-4A34-9633-15B95DDABF45}" dt="2023-01-29T19:48:56.497" v="2222" actId="478"/>
          <ac:spMkLst>
            <pc:docMk/>
            <pc:sldMk cId="0" sldId="306"/>
            <ac:spMk id="614" creationId="{00000000-0000-0000-0000-000000000000}"/>
          </ac:spMkLst>
        </pc:spChg>
        <pc:spChg chg="mod">
          <ac:chgData name="Max Epstein" userId="110298e0-ad27-42b5-b24f-a191109a3ae7" providerId="ADAL" clId="{5E15E302-80CA-4A34-9633-15B95DDABF45}" dt="2023-01-29T19:05:00.911" v="1996"/>
          <ac:spMkLst>
            <pc:docMk/>
            <pc:sldMk cId="0" sldId="306"/>
            <ac:spMk id="615" creationId="{00000000-0000-0000-0000-000000000000}"/>
          </ac:spMkLst>
        </pc:spChg>
        <pc:spChg chg="del">
          <ac:chgData name="Max Epstein" userId="110298e0-ad27-42b5-b24f-a191109a3ae7" providerId="ADAL" clId="{5E15E302-80CA-4A34-9633-15B95DDABF45}" dt="2023-01-29T19:48:54.218" v="2221" actId="478"/>
          <ac:spMkLst>
            <pc:docMk/>
            <pc:sldMk cId="0" sldId="306"/>
            <ac:spMk id="617" creationId="{00000000-0000-0000-0000-000000000000}"/>
          </ac:spMkLst>
        </pc:spChg>
        <pc:graphicFrameChg chg="add mod modGraphic">
          <ac:chgData name="Max Epstein" userId="110298e0-ad27-42b5-b24f-a191109a3ae7" providerId="ADAL" clId="{5E15E302-80CA-4A34-9633-15B95DDABF45}" dt="2023-01-31T23:36:48.424" v="2784" actId="207"/>
          <ac:graphicFrameMkLst>
            <pc:docMk/>
            <pc:sldMk cId="0" sldId="306"/>
            <ac:graphicFrameMk id="5" creationId="{5D5B89A0-6328-DA8C-976C-5B5F32B69B3E}"/>
          </ac:graphicFrameMkLst>
        </pc:graphicFrameChg>
        <pc:graphicFrameChg chg="add mod modGraphic">
          <ac:chgData name="Max Epstein" userId="110298e0-ad27-42b5-b24f-a191109a3ae7" providerId="ADAL" clId="{5E15E302-80CA-4A34-9633-15B95DDABF45}" dt="2023-01-29T19:49:45.353" v="2249" actId="20577"/>
          <ac:graphicFrameMkLst>
            <pc:docMk/>
            <pc:sldMk cId="0" sldId="306"/>
            <ac:graphicFrameMk id="6" creationId="{AFFCF2AE-53A0-65E1-F1F7-C4640B78F5FB}"/>
          </ac:graphicFrameMkLst>
        </pc:graphicFrameChg>
        <pc:graphicFrameChg chg="add mod">
          <ac:chgData name="Max Epstein" userId="110298e0-ad27-42b5-b24f-a191109a3ae7" providerId="ADAL" clId="{5E15E302-80CA-4A34-9633-15B95DDABF45}" dt="2023-01-29T19:49:14.595" v="2224"/>
          <ac:graphicFrameMkLst>
            <pc:docMk/>
            <pc:sldMk cId="0" sldId="306"/>
            <ac:graphicFrameMk id="7" creationId="{59339BBE-13CE-5F4E-72B6-93052D9E8FF2}"/>
          </ac:graphicFrameMkLst>
        </pc:graphicFrameChg>
        <pc:picChg chg="add mod">
          <ac:chgData name="Max Epstein" userId="110298e0-ad27-42b5-b24f-a191109a3ae7" providerId="ADAL" clId="{5E15E302-80CA-4A34-9633-15B95DDABF45}" dt="2023-01-29T19:49:17.712" v="2225"/>
          <ac:picMkLst>
            <pc:docMk/>
            <pc:sldMk cId="0" sldId="306"/>
            <ac:picMk id="8" creationId="{0A3A05C8-6675-9305-277C-D81968A801B1}"/>
          </ac:picMkLst>
        </pc:picChg>
      </pc:sldChg>
      <pc:sldChg chg="addSp delSp modSp mod">
        <pc:chgData name="Max Epstein" userId="110298e0-ad27-42b5-b24f-a191109a3ae7" providerId="ADAL" clId="{5E15E302-80CA-4A34-9633-15B95DDABF45}" dt="2023-01-29T20:06:04.355" v="2392" actId="20577"/>
        <pc:sldMkLst>
          <pc:docMk/>
          <pc:sldMk cId="0" sldId="307"/>
        </pc:sldMkLst>
        <pc:spChg chg="add del mod">
          <ac:chgData name="Max Epstein" userId="110298e0-ad27-42b5-b24f-a191109a3ae7" providerId="ADAL" clId="{5E15E302-80CA-4A34-9633-15B95DDABF45}" dt="2023-01-29T19:51:17.233" v="2251" actId="478"/>
          <ac:spMkLst>
            <pc:docMk/>
            <pc:sldMk cId="0" sldId="307"/>
            <ac:spMk id="4" creationId="{A51A1489-3806-BAC6-F6F6-EA2225971718}"/>
          </ac:spMkLst>
        </pc:spChg>
        <pc:spChg chg="del">
          <ac:chgData name="Max Epstein" userId="110298e0-ad27-42b5-b24f-a191109a3ae7" providerId="ADAL" clId="{5E15E302-80CA-4A34-9633-15B95DDABF45}" dt="2023-01-29T19:51:14.800" v="2250" actId="478"/>
          <ac:spMkLst>
            <pc:docMk/>
            <pc:sldMk cId="0" sldId="307"/>
            <ac:spMk id="624" creationId="{00000000-0000-0000-0000-000000000000}"/>
          </ac:spMkLst>
        </pc:spChg>
        <pc:spChg chg="mod">
          <ac:chgData name="Max Epstein" userId="110298e0-ad27-42b5-b24f-a191109a3ae7" providerId="ADAL" clId="{5E15E302-80CA-4A34-9633-15B95DDABF45}" dt="2023-01-29T19:05:01.940" v="1997"/>
          <ac:spMkLst>
            <pc:docMk/>
            <pc:sldMk cId="0" sldId="307"/>
            <ac:spMk id="625" creationId="{00000000-0000-0000-0000-000000000000}"/>
          </ac:spMkLst>
        </pc:spChg>
        <pc:graphicFrameChg chg="add mod modGraphic">
          <ac:chgData name="Max Epstein" userId="110298e0-ad27-42b5-b24f-a191109a3ae7" providerId="ADAL" clId="{5E15E302-80CA-4A34-9633-15B95DDABF45}" dt="2023-01-29T20:06:04.355" v="2392" actId="20577"/>
          <ac:graphicFrameMkLst>
            <pc:docMk/>
            <pc:sldMk cId="0" sldId="307"/>
            <ac:graphicFrameMk id="5" creationId="{A99B3A72-BC3A-D880-0865-9D4635860EAA}"/>
          </ac:graphicFrameMkLst>
        </pc:graphicFrameChg>
      </pc:sldChg>
      <pc:sldChg chg="modSp mod">
        <pc:chgData name="Max Epstein" userId="110298e0-ad27-42b5-b24f-a191109a3ae7" providerId="ADAL" clId="{5E15E302-80CA-4A34-9633-15B95DDABF45}" dt="2023-01-29T19:05:03.202" v="1998"/>
        <pc:sldMkLst>
          <pc:docMk/>
          <pc:sldMk cId="0" sldId="308"/>
        </pc:sldMkLst>
        <pc:spChg chg="mod">
          <ac:chgData name="Max Epstein" userId="110298e0-ad27-42b5-b24f-a191109a3ae7" providerId="ADAL" clId="{5E15E302-80CA-4A34-9633-15B95DDABF45}" dt="2023-01-29T19:05:03.202" v="1998"/>
          <ac:spMkLst>
            <pc:docMk/>
            <pc:sldMk cId="0" sldId="308"/>
            <ac:spMk id="634" creationId="{00000000-0000-0000-0000-000000000000}"/>
          </ac:spMkLst>
        </pc:spChg>
      </pc:sldChg>
      <pc:sldChg chg="addSp delSp modSp mod">
        <pc:chgData name="Max Epstein" userId="110298e0-ad27-42b5-b24f-a191109a3ae7" providerId="ADAL" clId="{5E15E302-80CA-4A34-9633-15B95DDABF45}" dt="2023-01-29T19:05:04.256" v="1999"/>
        <pc:sldMkLst>
          <pc:docMk/>
          <pc:sldMk cId="0" sldId="309"/>
        </pc:sldMkLst>
        <pc:spChg chg="add del mod">
          <ac:chgData name="Max Epstein" userId="110298e0-ad27-42b5-b24f-a191109a3ae7" providerId="ADAL" clId="{5E15E302-80CA-4A34-9633-15B95DDABF45}" dt="2023-01-28T20:53:37.316" v="1238" actId="478"/>
          <ac:spMkLst>
            <pc:docMk/>
            <pc:sldMk cId="0" sldId="309"/>
            <ac:spMk id="4" creationId="{B6936EE3-FCAF-440F-72B2-1047E80A68AA}"/>
          </ac:spMkLst>
        </pc:spChg>
        <pc:spChg chg="add mod">
          <ac:chgData name="Max Epstein" userId="110298e0-ad27-42b5-b24f-a191109a3ae7" providerId="ADAL" clId="{5E15E302-80CA-4A34-9633-15B95DDABF45}" dt="2023-01-28T20:53:37.995" v="1239"/>
          <ac:spMkLst>
            <pc:docMk/>
            <pc:sldMk cId="0" sldId="309"/>
            <ac:spMk id="5" creationId="{F0FAF88F-754B-A89E-D03E-BB2B2B72D734}"/>
          </ac:spMkLst>
        </pc:spChg>
        <pc:spChg chg="add mod">
          <ac:chgData name="Max Epstein" userId="110298e0-ad27-42b5-b24f-a191109a3ae7" providerId="ADAL" clId="{5E15E302-80CA-4A34-9633-15B95DDABF45}" dt="2023-01-28T20:53:37.995" v="1239"/>
          <ac:spMkLst>
            <pc:docMk/>
            <pc:sldMk cId="0" sldId="309"/>
            <ac:spMk id="6" creationId="{DED373C7-5931-54E3-2957-2E67EFBF997D}"/>
          </ac:spMkLst>
        </pc:spChg>
        <pc:spChg chg="add mod">
          <ac:chgData name="Max Epstein" userId="110298e0-ad27-42b5-b24f-a191109a3ae7" providerId="ADAL" clId="{5E15E302-80CA-4A34-9633-15B95DDABF45}" dt="2023-01-28T20:53:43.904" v="1246" actId="20577"/>
          <ac:spMkLst>
            <pc:docMk/>
            <pc:sldMk cId="0" sldId="309"/>
            <ac:spMk id="7" creationId="{562A45B6-AB30-01B4-C461-8429F8C7C200}"/>
          </ac:spMkLst>
        </pc:spChg>
        <pc:spChg chg="add mod">
          <ac:chgData name="Max Epstein" userId="110298e0-ad27-42b5-b24f-a191109a3ae7" providerId="ADAL" clId="{5E15E302-80CA-4A34-9633-15B95DDABF45}" dt="2023-01-28T20:53:37.995" v="1239"/>
          <ac:spMkLst>
            <pc:docMk/>
            <pc:sldMk cId="0" sldId="309"/>
            <ac:spMk id="8" creationId="{E4113C7C-3246-3EE1-A27E-50DA2434A977}"/>
          </ac:spMkLst>
        </pc:spChg>
        <pc:spChg chg="add mod">
          <ac:chgData name="Max Epstein" userId="110298e0-ad27-42b5-b24f-a191109a3ae7" providerId="ADAL" clId="{5E15E302-80CA-4A34-9633-15B95DDABF45}" dt="2023-01-28T21:03:16.091" v="1268" actId="20577"/>
          <ac:spMkLst>
            <pc:docMk/>
            <pc:sldMk cId="0" sldId="309"/>
            <ac:spMk id="9" creationId="{EBB937D9-E13A-9AEC-3F56-7F0BD8B8A63D}"/>
          </ac:spMkLst>
        </pc:spChg>
        <pc:spChg chg="add mod">
          <ac:chgData name="Max Epstein" userId="110298e0-ad27-42b5-b24f-a191109a3ae7" providerId="ADAL" clId="{5E15E302-80CA-4A34-9633-15B95DDABF45}" dt="2023-01-28T21:03:31.503" v="1299" actId="20577"/>
          <ac:spMkLst>
            <pc:docMk/>
            <pc:sldMk cId="0" sldId="309"/>
            <ac:spMk id="10" creationId="{BF7CFAC2-281E-7A36-269D-9D7F9DE1C501}"/>
          </ac:spMkLst>
        </pc:spChg>
        <pc:spChg chg="add del mod">
          <ac:chgData name="Max Epstein" userId="110298e0-ad27-42b5-b24f-a191109a3ae7" providerId="ADAL" clId="{5E15E302-80CA-4A34-9633-15B95DDABF45}" dt="2023-01-28T21:03:33.418" v="1300" actId="478"/>
          <ac:spMkLst>
            <pc:docMk/>
            <pc:sldMk cId="0" sldId="309"/>
            <ac:spMk id="11" creationId="{64BCE324-64C5-7B8F-E75E-D15491E8954E}"/>
          </ac:spMkLst>
        </pc:spChg>
        <pc:spChg chg="add mod">
          <ac:chgData name="Max Epstein" userId="110298e0-ad27-42b5-b24f-a191109a3ae7" providerId="ADAL" clId="{5E15E302-80CA-4A34-9633-15B95DDABF45}" dt="2023-01-28T21:03:38.175" v="1302" actId="1076"/>
          <ac:spMkLst>
            <pc:docMk/>
            <pc:sldMk cId="0" sldId="309"/>
            <ac:spMk id="12" creationId="{F2EAA3E6-F4D6-985F-8B42-971379AB445E}"/>
          </ac:spMkLst>
        </pc:spChg>
        <pc:spChg chg="add mod">
          <ac:chgData name="Max Epstein" userId="110298e0-ad27-42b5-b24f-a191109a3ae7" providerId="ADAL" clId="{5E15E302-80CA-4A34-9633-15B95DDABF45}" dt="2023-01-28T21:03:42.349" v="1303" actId="1076"/>
          <ac:spMkLst>
            <pc:docMk/>
            <pc:sldMk cId="0" sldId="309"/>
            <ac:spMk id="13" creationId="{40A12533-29E5-6341-ABF1-0DD8DAC4C562}"/>
          </ac:spMkLst>
        </pc:spChg>
        <pc:spChg chg="add mod">
          <ac:chgData name="Max Epstein" userId="110298e0-ad27-42b5-b24f-a191109a3ae7" providerId="ADAL" clId="{5E15E302-80CA-4A34-9633-15B95DDABF45}" dt="2023-01-28T21:03:53.461" v="1317" actId="20577"/>
          <ac:spMkLst>
            <pc:docMk/>
            <pc:sldMk cId="0" sldId="309"/>
            <ac:spMk id="23" creationId="{1BC15F9F-AD12-8E70-804F-42E320E970A9}"/>
          </ac:spMkLst>
        </pc:spChg>
        <pc:spChg chg="add mod">
          <ac:chgData name="Max Epstein" userId="110298e0-ad27-42b5-b24f-a191109a3ae7" providerId="ADAL" clId="{5E15E302-80CA-4A34-9633-15B95DDABF45}" dt="2023-01-28T20:53:37.995" v="1239"/>
          <ac:spMkLst>
            <pc:docMk/>
            <pc:sldMk cId="0" sldId="309"/>
            <ac:spMk id="24" creationId="{25BFA425-314A-CE71-2C08-B1E17AEF7124}"/>
          </ac:spMkLst>
        </pc:spChg>
        <pc:spChg chg="add mod">
          <ac:chgData name="Max Epstein" userId="110298e0-ad27-42b5-b24f-a191109a3ae7" providerId="ADAL" clId="{5E15E302-80CA-4A34-9633-15B95DDABF45}" dt="2023-01-28T21:03:56.926" v="1318" actId="1076"/>
          <ac:spMkLst>
            <pc:docMk/>
            <pc:sldMk cId="0" sldId="309"/>
            <ac:spMk id="26" creationId="{9A5004C1-5D25-1530-BAC2-5047CA27E1C8}"/>
          </ac:spMkLst>
        </pc:spChg>
        <pc:spChg chg="mod">
          <ac:chgData name="Max Epstein" userId="110298e0-ad27-42b5-b24f-a191109a3ae7" providerId="ADAL" clId="{5E15E302-80CA-4A34-9633-15B95DDABF45}" dt="2023-01-29T19:05:04.256" v="1999"/>
          <ac:spMkLst>
            <pc:docMk/>
            <pc:sldMk cId="0" sldId="309"/>
            <ac:spMk id="642" creationId="{00000000-0000-0000-0000-000000000000}"/>
          </ac:spMkLst>
        </pc:spChg>
        <pc:spChg chg="mod">
          <ac:chgData name="Max Epstein" userId="110298e0-ad27-42b5-b24f-a191109a3ae7" providerId="ADAL" clId="{5E15E302-80CA-4A34-9633-15B95DDABF45}" dt="2023-01-28T21:04:51.211" v="1324" actId="20577"/>
          <ac:spMkLst>
            <pc:docMk/>
            <pc:sldMk cId="0" sldId="309"/>
            <ac:spMk id="644" creationId="{00000000-0000-0000-0000-000000000000}"/>
          </ac:spMkLst>
        </pc:spChg>
        <pc:spChg chg="del">
          <ac:chgData name="Max Epstein" userId="110298e0-ad27-42b5-b24f-a191109a3ae7" providerId="ADAL" clId="{5E15E302-80CA-4A34-9633-15B95DDABF45}" dt="2023-01-28T20:53:35.288" v="1237" actId="478"/>
          <ac:spMkLst>
            <pc:docMk/>
            <pc:sldMk cId="0" sldId="309"/>
            <ac:spMk id="645" creationId="{00000000-0000-0000-0000-000000000000}"/>
          </ac:spMkLst>
        </pc:spChg>
        <pc:cxnChg chg="add mod">
          <ac:chgData name="Max Epstein" userId="110298e0-ad27-42b5-b24f-a191109a3ae7" providerId="ADAL" clId="{5E15E302-80CA-4A34-9633-15B95DDABF45}" dt="2023-01-28T20:53:37.995" v="1239"/>
          <ac:cxnSpMkLst>
            <pc:docMk/>
            <pc:sldMk cId="0" sldId="309"/>
            <ac:cxnSpMk id="14" creationId="{1CC4FA7B-9A4C-C1AC-9B7A-97B92604425D}"/>
          </ac:cxnSpMkLst>
        </pc:cxnChg>
        <pc:cxnChg chg="add mod">
          <ac:chgData name="Max Epstein" userId="110298e0-ad27-42b5-b24f-a191109a3ae7" providerId="ADAL" clId="{5E15E302-80CA-4A34-9633-15B95DDABF45}" dt="2023-01-28T20:53:37.995" v="1239"/>
          <ac:cxnSpMkLst>
            <pc:docMk/>
            <pc:sldMk cId="0" sldId="309"/>
            <ac:cxnSpMk id="15" creationId="{6D24B45F-C3D8-F014-40D6-5F4730093F63}"/>
          </ac:cxnSpMkLst>
        </pc:cxnChg>
        <pc:cxnChg chg="add mod">
          <ac:chgData name="Max Epstein" userId="110298e0-ad27-42b5-b24f-a191109a3ae7" providerId="ADAL" clId="{5E15E302-80CA-4A34-9633-15B95DDABF45}" dt="2023-01-28T20:53:37.995" v="1239"/>
          <ac:cxnSpMkLst>
            <pc:docMk/>
            <pc:sldMk cId="0" sldId="309"/>
            <ac:cxnSpMk id="16" creationId="{18021CB0-9901-0F6D-058D-1F4DD525A0DB}"/>
          </ac:cxnSpMkLst>
        </pc:cxnChg>
        <pc:cxnChg chg="add del mod">
          <ac:chgData name="Max Epstein" userId="110298e0-ad27-42b5-b24f-a191109a3ae7" providerId="ADAL" clId="{5E15E302-80CA-4A34-9633-15B95DDABF45}" dt="2023-01-28T21:03:34.547" v="1301" actId="478"/>
          <ac:cxnSpMkLst>
            <pc:docMk/>
            <pc:sldMk cId="0" sldId="309"/>
            <ac:cxnSpMk id="17" creationId="{C8DBE3CF-15DC-C56D-29E7-3DE7DBE02CDD}"/>
          </ac:cxnSpMkLst>
        </pc:cxnChg>
        <pc:cxnChg chg="add mod">
          <ac:chgData name="Max Epstein" userId="110298e0-ad27-42b5-b24f-a191109a3ae7" providerId="ADAL" clId="{5E15E302-80CA-4A34-9633-15B95DDABF45}" dt="2023-01-28T20:53:37.995" v="1239"/>
          <ac:cxnSpMkLst>
            <pc:docMk/>
            <pc:sldMk cId="0" sldId="309"/>
            <ac:cxnSpMk id="18" creationId="{EF741ED1-9B2E-0CB7-2A43-B91E448E1C60}"/>
          </ac:cxnSpMkLst>
        </pc:cxnChg>
        <pc:cxnChg chg="add mod">
          <ac:chgData name="Max Epstein" userId="110298e0-ad27-42b5-b24f-a191109a3ae7" providerId="ADAL" clId="{5E15E302-80CA-4A34-9633-15B95DDABF45}" dt="2023-01-28T20:53:37.995" v="1239"/>
          <ac:cxnSpMkLst>
            <pc:docMk/>
            <pc:sldMk cId="0" sldId="309"/>
            <ac:cxnSpMk id="19" creationId="{95ED6E3E-D36D-BC68-CB2D-EA370F241301}"/>
          </ac:cxnSpMkLst>
        </pc:cxnChg>
        <pc:cxnChg chg="add mod">
          <ac:chgData name="Max Epstein" userId="110298e0-ad27-42b5-b24f-a191109a3ae7" providerId="ADAL" clId="{5E15E302-80CA-4A34-9633-15B95DDABF45}" dt="2023-01-28T20:53:37.995" v="1239"/>
          <ac:cxnSpMkLst>
            <pc:docMk/>
            <pc:sldMk cId="0" sldId="309"/>
            <ac:cxnSpMk id="20" creationId="{1A967367-3F49-AA64-AC05-91A5F4E92D63}"/>
          </ac:cxnSpMkLst>
        </pc:cxnChg>
        <pc:cxnChg chg="add mod">
          <ac:chgData name="Max Epstein" userId="110298e0-ad27-42b5-b24f-a191109a3ae7" providerId="ADAL" clId="{5E15E302-80CA-4A34-9633-15B95DDABF45}" dt="2023-01-28T20:53:37.995" v="1239"/>
          <ac:cxnSpMkLst>
            <pc:docMk/>
            <pc:sldMk cId="0" sldId="309"/>
            <ac:cxnSpMk id="21" creationId="{07BEC7EB-3FE0-DA25-D227-F04A4CB3E6AA}"/>
          </ac:cxnSpMkLst>
        </pc:cxnChg>
        <pc:cxnChg chg="add mod">
          <ac:chgData name="Max Epstein" userId="110298e0-ad27-42b5-b24f-a191109a3ae7" providerId="ADAL" clId="{5E15E302-80CA-4A34-9633-15B95DDABF45}" dt="2023-01-28T20:53:37.995" v="1239"/>
          <ac:cxnSpMkLst>
            <pc:docMk/>
            <pc:sldMk cId="0" sldId="309"/>
            <ac:cxnSpMk id="22" creationId="{BAD414AC-8700-413A-8C56-3018286799EE}"/>
          </ac:cxnSpMkLst>
        </pc:cxnChg>
        <pc:cxnChg chg="add mod">
          <ac:chgData name="Max Epstein" userId="110298e0-ad27-42b5-b24f-a191109a3ae7" providerId="ADAL" clId="{5E15E302-80CA-4A34-9633-15B95DDABF45}" dt="2023-01-28T21:03:46.596" v="1305" actId="1076"/>
          <ac:cxnSpMkLst>
            <pc:docMk/>
            <pc:sldMk cId="0" sldId="309"/>
            <ac:cxnSpMk id="25" creationId="{2879198F-7639-490F-9BAD-2183D5CA8921}"/>
          </ac:cxnSpMkLst>
        </pc:cxnChg>
      </pc:sldChg>
      <pc:sldChg chg="modSp mod">
        <pc:chgData name="Max Epstein" userId="110298e0-ad27-42b5-b24f-a191109a3ae7" providerId="ADAL" clId="{5E15E302-80CA-4A34-9633-15B95DDABF45}" dt="2023-01-29T19:05:06.559" v="2001"/>
        <pc:sldMkLst>
          <pc:docMk/>
          <pc:sldMk cId="0" sldId="310"/>
        </pc:sldMkLst>
        <pc:spChg chg="mod">
          <ac:chgData name="Max Epstein" userId="110298e0-ad27-42b5-b24f-a191109a3ae7" providerId="ADAL" clId="{5E15E302-80CA-4A34-9633-15B95DDABF45}" dt="2023-01-29T19:05:06.559" v="2001"/>
          <ac:spMkLst>
            <pc:docMk/>
            <pc:sldMk cId="0" sldId="310"/>
            <ac:spMk id="652" creationId="{00000000-0000-0000-0000-000000000000}"/>
          </ac:spMkLst>
        </pc:spChg>
      </pc:sldChg>
      <pc:sldChg chg="modSp mod">
        <pc:chgData name="Max Epstein" userId="110298e0-ad27-42b5-b24f-a191109a3ae7" providerId="ADAL" clId="{5E15E302-80CA-4A34-9633-15B95DDABF45}" dt="2023-01-29T19:05:07.581" v="2002"/>
        <pc:sldMkLst>
          <pc:docMk/>
          <pc:sldMk cId="0" sldId="311"/>
        </pc:sldMkLst>
        <pc:spChg chg="mod">
          <ac:chgData name="Max Epstein" userId="110298e0-ad27-42b5-b24f-a191109a3ae7" providerId="ADAL" clId="{5E15E302-80CA-4A34-9633-15B95DDABF45}" dt="2023-01-28T21:07:35.797" v="1342" actId="20577"/>
          <ac:spMkLst>
            <pc:docMk/>
            <pc:sldMk cId="0" sldId="311"/>
            <ac:spMk id="664" creationId="{00000000-0000-0000-0000-000000000000}"/>
          </ac:spMkLst>
        </pc:spChg>
        <pc:spChg chg="mod">
          <ac:chgData name="Max Epstein" userId="110298e0-ad27-42b5-b24f-a191109a3ae7" providerId="ADAL" clId="{5E15E302-80CA-4A34-9633-15B95DDABF45}" dt="2023-01-29T19:05:07.581" v="2002"/>
          <ac:spMkLst>
            <pc:docMk/>
            <pc:sldMk cId="0" sldId="311"/>
            <ac:spMk id="666" creationId="{00000000-0000-0000-0000-000000000000}"/>
          </ac:spMkLst>
        </pc:spChg>
      </pc:sldChg>
      <pc:sldChg chg="modSp mod">
        <pc:chgData name="Max Epstein" userId="110298e0-ad27-42b5-b24f-a191109a3ae7" providerId="ADAL" clId="{5E15E302-80CA-4A34-9633-15B95DDABF45}" dt="2023-01-29T19:05:09.921" v="2004"/>
        <pc:sldMkLst>
          <pc:docMk/>
          <pc:sldMk cId="0" sldId="312"/>
        </pc:sldMkLst>
        <pc:spChg chg="mod">
          <ac:chgData name="Max Epstein" userId="110298e0-ad27-42b5-b24f-a191109a3ae7" providerId="ADAL" clId="{5E15E302-80CA-4A34-9633-15B95DDABF45}" dt="2023-01-29T19:05:09.921" v="2004"/>
          <ac:spMkLst>
            <pc:docMk/>
            <pc:sldMk cId="0" sldId="312"/>
            <ac:spMk id="673" creationId="{00000000-0000-0000-0000-000000000000}"/>
          </ac:spMkLst>
        </pc:spChg>
        <pc:spChg chg="mod">
          <ac:chgData name="Max Epstein" userId="110298e0-ad27-42b5-b24f-a191109a3ae7" providerId="ADAL" clId="{5E15E302-80CA-4A34-9633-15B95DDABF45}" dt="2023-01-28T21:10:13.271" v="1417" actId="20577"/>
          <ac:spMkLst>
            <pc:docMk/>
            <pc:sldMk cId="0" sldId="312"/>
            <ac:spMk id="675" creationId="{00000000-0000-0000-0000-000000000000}"/>
          </ac:spMkLst>
        </pc:spChg>
        <pc:spChg chg="mod">
          <ac:chgData name="Max Epstein" userId="110298e0-ad27-42b5-b24f-a191109a3ae7" providerId="ADAL" clId="{5E15E302-80CA-4A34-9633-15B95DDABF45}" dt="2023-01-28T21:17:05.911" v="1550" actId="113"/>
          <ac:spMkLst>
            <pc:docMk/>
            <pc:sldMk cId="0" sldId="312"/>
            <ac:spMk id="676" creationId="{00000000-0000-0000-0000-000000000000}"/>
          </ac:spMkLst>
        </pc:spChg>
      </pc:sldChg>
      <pc:sldChg chg="modSp mod">
        <pc:chgData name="Max Epstein" userId="110298e0-ad27-42b5-b24f-a191109a3ae7" providerId="ADAL" clId="{5E15E302-80CA-4A34-9633-15B95DDABF45}" dt="2023-01-29T19:05:12.394" v="2006"/>
        <pc:sldMkLst>
          <pc:docMk/>
          <pc:sldMk cId="0" sldId="313"/>
        </pc:sldMkLst>
        <pc:spChg chg="mod">
          <ac:chgData name="Max Epstein" userId="110298e0-ad27-42b5-b24f-a191109a3ae7" providerId="ADAL" clId="{5E15E302-80CA-4A34-9633-15B95DDABF45}" dt="2023-01-29T19:05:12.394" v="2006"/>
          <ac:spMkLst>
            <pc:docMk/>
            <pc:sldMk cId="0" sldId="313"/>
            <ac:spMk id="684" creationId="{00000000-0000-0000-0000-000000000000}"/>
          </ac:spMkLst>
        </pc:spChg>
      </pc:sldChg>
      <pc:sldChg chg="addSp delSp modSp mod">
        <pc:chgData name="Max Epstein" userId="110298e0-ad27-42b5-b24f-a191109a3ae7" providerId="ADAL" clId="{5E15E302-80CA-4A34-9633-15B95DDABF45}" dt="2023-01-29T19:05:13.641" v="2007"/>
        <pc:sldMkLst>
          <pc:docMk/>
          <pc:sldMk cId="0" sldId="314"/>
        </pc:sldMkLst>
        <pc:spChg chg="add del mod">
          <ac:chgData name="Max Epstein" userId="110298e0-ad27-42b5-b24f-a191109a3ae7" providerId="ADAL" clId="{5E15E302-80CA-4A34-9633-15B95DDABF45}" dt="2023-01-28T21:11:21.324" v="1452" actId="478"/>
          <ac:spMkLst>
            <pc:docMk/>
            <pc:sldMk cId="0" sldId="314"/>
            <ac:spMk id="4" creationId="{1F7DFEB5-E561-E7D5-605F-2E10016165F4}"/>
          </ac:spMkLst>
        </pc:spChg>
        <pc:spChg chg="add mod">
          <ac:chgData name="Max Epstein" userId="110298e0-ad27-42b5-b24f-a191109a3ae7" providerId="ADAL" clId="{5E15E302-80CA-4A34-9633-15B95DDABF45}" dt="2023-01-28T21:11:18.583" v="1451"/>
          <ac:spMkLst>
            <pc:docMk/>
            <pc:sldMk cId="0" sldId="314"/>
            <ac:spMk id="6" creationId="{71F0771B-9783-C6F0-7E7E-2EE57ED4F246}"/>
          </ac:spMkLst>
        </pc:spChg>
        <pc:spChg chg="add mod">
          <ac:chgData name="Max Epstein" userId="110298e0-ad27-42b5-b24f-a191109a3ae7" providerId="ADAL" clId="{5E15E302-80CA-4A34-9633-15B95DDABF45}" dt="2023-01-28T21:11:18.583" v="1451"/>
          <ac:spMkLst>
            <pc:docMk/>
            <pc:sldMk cId="0" sldId="314"/>
            <ac:spMk id="8" creationId="{D5BDF5DF-B4F4-2678-24DA-977CD6541334}"/>
          </ac:spMkLst>
        </pc:spChg>
        <pc:spChg chg="add mod">
          <ac:chgData name="Max Epstein" userId="110298e0-ad27-42b5-b24f-a191109a3ae7" providerId="ADAL" clId="{5E15E302-80CA-4A34-9633-15B95DDABF45}" dt="2023-01-28T21:11:18.583" v="1451"/>
          <ac:spMkLst>
            <pc:docMk/>
            <pc:sldMk cId="0" sldId="314"/>
            <ac:spMk id="10" creationId="{D4F49ECC-CD31-65A1-6BAE-9C79AF152631}"/>
          </ac:spMkLst>
        </pc:spChg>
        <pc:spChg chg="add mod">
          <ac:chgData name="Max Epstein" userId="110298e0-ad27-42b5-b24f-a191109a3ae7" providerId="ADAL" clId="{5E15E302-80CA-4A34-9633-15B95DDABF45}" dt="2023-01-28T21:11:18.583" v="1451"/>
          <ac:spMkLst>
            <pc:docMk/>
            <pc:sldMk cId="0" sldId="314"/>
            <ac:spMk id="12" creationId="{558A306B-DCE9-1050-DD7A-C730DFDD13F8}"/>
          </ac:spMkLst>
        </pc:spChg>
        <pc:spChg chg="add mod">
          <ac:chgData name="Max Epstein" userId="110298e0-ad27-42b5-b24f-a191109a3ae7" providerId="ADAL" clId="{5E15E302-80CA-4A34-9633-15B95DDABF45}" dt="2023-01-28T21:11:18.583" v="1451"/>
          <ac:spMkLst>
            <pc:docMk/>
            <pc:sldMk cId="0" sldId="314"/>
            <ac:spMk id="14" creationId="{8EDDFD5C-2F89-6D42-8092-44C918F64DE3}"/>
          </ac:spMkLst>
        </pc:spChg>
        <pc:spChg chg="add mod">
          <ac:chgData name="Max Epstein" userId="110298e0-ad27-42b5-b24f-a191109a3ae7" providerId="ADAL" clId="{5E15E302-80CA-4A34-9633-15B95DDABF45}" dt="2023-01-28T21:11:18.583" v="1451"/>
          <ac:spMkLst>
            <pc:docMk/>
            <pc:sldMk cId="0" sldId="314"/>
            <ac:spMk id="15" creationId="{F7E3653D-794E-0A4B-0ACC-FADDDA79B7EB}"/>
          </ac:spMkLst>
        </pc:spChg>
        <pc:spChg chg="mod">
          <ac:chgData name="Max Epstein" userId="110298e0-ad27-42b5-b24f-a191109a3ae7" providerId="ADAL" clId="{5E15E302-80CA-4A34-9633-15B95DDABF45}" dt="2023-01-29T19:05:13.641" v="2007"/>
          <ac:spMkLst>
            <pc:docMk/>
            <pc:sldMk cId="0" sldId="314"/>
            <ac:spMk id="692" creationId="{00000000-0000-0000-0000-000000000000}"/>
          </ac:spMkLst>
        </pc:spChg>
        <pc:spChg chg="del">
          <ac:chgData name="Max Epstein" userId="110298e0-ad27-42b5-b24f-a191109a3ae7" providerId="ADAL" clId="{5E15E302-80CA-4A34-9633-15B95DDABF45}" dt="2023-01-28T21:11:12.019" v="1450" actId="478"/>
          <ac:spMkLst>
            <pc:docMk/>
            <pc:sldMk cId="0" sldId="314"/>
            <ac:spMk id="695" creationId="{00000000-0000-0000-0000-000000000000}"/>
          </ac:spMkLst>
        </pc:spChg>
        <pc:picChg chg="add mod">
          <ac:chgData name="Max Epstein" userId="110298e0-ad27-42b5-b24f-a191109a3ae7" providerId="ADAL" clId="{5E15E302-80CA-4A34-9633-15B95DDABF45}" dt="2023-01-28T21:11:18.583" v="1451"/>
          <ac:picMkLst>
            <pc:docMk/>
            <pc:sldMk cId="0" sldId="314"/>
            <ac:picMk id="5" creationId="{372EFC35-1DE5-1CB6-43FC-9E79985B3740}"/>
          </ac:picMkLst>
        </pc:picChg>
        <pc:picChg chg="add mod">
          <ac:chgData name="Max Epstein" userId="110298e0-ad27-42b5-b24f-a191109a3ae7" providerId="ADAL" clId="{5E15E302-80CA-4A34-9633-15B95DDABF45}" dt="2023-01-28T21:11:18.583" v="1451"/>
          <ac:picMkLst>
            <pc:docMk/>
            <pc:sldMk cId="0" sldId="314"/>
            <ac:picMk id="7" creationId="{6C08E4A6-5359-6D77-3C17-AC9EBF69337E}"/>
          </ac:picMkLst>
        </pc:picChg>
        <pc:picChg chg="add mod">
          <ac:chgData name="Max Epstein" userId="110298e0-ad27-42b5-b24f-a191109a3ae7" providerId="ADAL" clId="{5E15E302-80CA-4A34-9633-15B95DDABF45}" dt="2023-01-28T21:11:18.583" v="1451"/>
          <ac:picMkLst>
            <pc:docMk/>
            <pc:sldMk cId="0" sldId="314"/>
            <ac:picMk id="9" creationId="{36DFF948-F1F5-F29A-E4BE-47910FF20333}"/>
          </ac:picMkLst>
        </pc:picChg>
        <pc:picChg chg="add mod">
          <ac:chgData name="Max Epstein" userId="110298e0-ad27-42b5-b24f-a191109a3ae7" providerId="ADAL" clId="{5E15E302-80CA-4A34-9633-15B95DDABF45}" dt="2023-01-28T21:11:18.583" v="1451"/>
          <ac:picMkLst>
            <pc:docMk/>
            <pc:sldMk cId="0" sldId="314"/>
            <ac:picMk id="11" creationId="{B3CE72F9-1C25-DEDA-C97F-123B7F660500}"/>
          </ac:picMkLst>
        </pc:picChg>
        <pc:picChg chg="add mod">
          <ac:chgData name="Max Epstein" userId="110298e0-ad27-42b5-b24f-a191109a3ae7" providerId="ADAL" clId="{5E15E302-80CA-4A34-9633-15B95DDABF45}" dt="2023-01-28T21:11:18.583" v="1451"/>
          <ac:picMkLst>
            <pc:docMk/>
            <pc:sldMk cId="0" sldId="314"/>
            <ac:picMk id="13" creationId="{B6E6AD49-2DD6-114A-7304-7F380B4CFD8E}"/>
          </ac:picMkLst>
        </pc:picChg>
      </pc:sldChg>
      <pc:sldChg chg="addSp delSp modSp mod">
        <pc:chgData name="Max Epstein" userId="110298e0-ad27-42b5-b24f-a191109a3ae7" providerId="ADAL" clId="{5E15E302-80CA-4A34-9633-15B95DDABF45}" dt="2023-01-29T19:05:14.749" v="2008"/>
        <pc:sldMkLst>
          <pc:docMk/>
          <pc:sldMk cId="0" sldId="315"/>
        </pc:sldMkLst>
        <pc:spChg chg="add del mod">
          <ac:chgData name="Max Epstein" userId="110298e0-ad27-42b5-b24f-a191109a3ae7" providerId="ADAL" clId="{5E15E302-80CA-4A34-9633-15B95DDABF45}" dt="2023-01-28T21:11:54.047" v="1454" actId="478"/>
          <ac:spMkLst>
            <pc:docMk/>
            <pc:sldMk cId="0" sldId="315"/>
            <ac:spMk id="4" creationId="{2A3F2590-C309-C82B-C6C5-965B22038E7F}"/>
          </ac:spMkLst>
        </pc:spChg>
        <pc:spChg chg="add mod">
          <ac:chgData name="Max Epstein" userId="110298e0-ad27-42b5-b24f-a191109a3ae7" providerId="ADAL" clId="{5E15E302-80CA-4A34-9633-15B95DDABF45}" dt="2023-01-28T21:12:13.729" v="1459" actId="1076"/>
          <ac:spMkLst>
            <pc:docMk/>
            <pc:sldMk cId="0" sldId="315"/>
            <ac:spMk id="8" creationId="{CBC9E722-6EC4-C437-7CE7-9A57C4BA451B}"/>
          </ac:spMkLst>
        </pc:spChg>
        <pc:spChg chg="add mod">
          <ac:chgData name="Max Epstein" userId="110298e0-ad27-42b5-b24f-a191109a3ae7" providerId="ADAL" clId="{5E15E302-80CA-4A34-9633-15B95DDABF45}" dt="2023-01-28T21:12:18.714" v="1461" actId="1076"/>
          <ac:spMkLst>
            <pc:docMk/>
            <pc:sldMk cId="0" sldId="315"/>
            <ac:spMk id="10" creationId="{B47AFCF0-A2D3-13B2-9FF2-757E12C3358B}"/>
          </ac:spMkLst>
        </pc:spChg>
        <pc:spChg chg="add mod">
          <ac:chgData name="Max Epstein" userId="110298e0-ad27-42b5-b24f-a191109a3ae7" providerId="ADAL" clId="{5E15E302-80CA-4A34-9633-15B95DDABF45}" dt="2023-01-28T21:12:13.729" v="1459" actId="1076"/>
          <ac:spMkLst>
            <pc:docMk/>
            <pc:sldMk cId="0" sldId="315"/>
            <ac:spMk id="11" creationId="{D09091DE-806E-E0B2-A21C-DF5FB85EDF27}"/>
          </ac:spMkLst>
        </pc:spChg>
        <pc:spChg chg="add mod">
          <ac:chgData name="Max Epstein" userId="110298e0-ad27-42b5-b24f-a191109a3ae7" providerId="ADAL" clId="{5E15E302-80CA-4A34-9633-15B95DDABF45}" dt="2023-01-28T21:12:13.729" v="1459" actId="1076"/>
          <ac:spMkLst>
            <pc:docMk/>
            <pc:sldMk cId="0" sldId="315"/>
            <ac:spMk id="13" creationId="{20E8BB1F-BD18-6A2C-9FEE-D30330901E96}"/>
          </ac:spMkLst>
        </pc:spChg>
        <pc:spChg chg="del">
          <ac:chgData name="Max Epstein" userId="110298e0-ad27-42b5-b24f-a191109a3ae7" providerId="ADAL" clId="{5E15E302-80CA-4A34-9633-15B95DDABF45}" dt="2023-01-28T21:11:45.736" v="1453" actId="478"/>
          <ac:spMkLst>
            <pc:docMk/>
            <pc:sldMk cId="0" sldId="315"/>
            <ac:spMk id="704" creationId="{00000000-0000-0000-0000-000000000000}"/>
          </ac:spMkLst>
        </pc:spChg>
        <pc:spChg chg="mod">
          <ac:chgData name="Max Epstein" userId="110298e0-ad27-42b5-b24f-a191109a3ae7" providerId="ADAL" clId="{5E15E302-80CA-4A34-9633-15B95DDABF45}" dt="2023-01-29T19:05:14.749" v="2008"/>
          <ac:spMkLst>
            <pc:docMk/>
            <pc:sldMk cId="0" sldId="315"/>
            <ac:spMk id="706" creationId="{00000000-0000-0000-0000-000000000000}"/>
          </ac:spMkLst>
        </pc:spChg>
        <pc:graphicFrameChg chg="add mod">
          <ac:chgData name="Max Epstein" userId="110298e0-ad27-42b5-b24f-a191109a3ae7" providerId="ADAL" clId="{5E15E302-80CA-4A34-9633-15B95DDABF45}" dt="2023-01-28T21:12:01.970" v="1456" actId="1076"/>
          <ac:graphicFrameMkLst>
            <pc:docMk/>
            <pc:sldMk cId="0" sldId="315"/>
            <ac:graphicFrameMk id="7" creationId="{480FB7FB-ABBC-9C29-F1D1-7DD91525ACA1}"/>
          </ac:graphicFrameMkLst>
        </pc:graphicFrameChg>
        <pc:picChg chg="add mod">
          <ac:chgData name="Max Epstein" userId="110298e0-ad27-42b5-b24f-a191109a3ae7" providerId="ADAL" clId="{5E15E302-80CA-4A34-9633-15B95DDABF45}" dt="2023-01-28T21:12:13.729" v="1459" actId="1076"/>
          <ac:picMkLst>
            <pc:docMk/>
            <pc:sldMk cId="0" sldId="315"/>
            <ac:picMk id="5" creationId="{289A5389-DBA1-0AB7-5B77-CF96A11D6A0A}"/>
          </ac:picMkLst>
        </pc:picChg>
        <pc:picChg chg="add mod">
          <ac:chgData name="Max Epstein" userId="110298e0-ad27-42b5-b24f-a191109a3ae7" providerId="ADAL" clId="{5E15E302-80CA-4A34-9633-15B95DDABF45}" dt="2023-01-28T21:12:13.729" v="1459" actId="1076"/>
          <ac:picMkLst>
            <pc:docMk/>
            <pc:sldMk cId="0" sldId="315"/>
            <ac:picMk id="6" creationId="{1EBBC33A-3EB3-B7C4-A756-DB0630F41901}"/>
          </ac:picMkLst>
        </pc:picChg>
        <pc:picChg chg="add mod">
          <ac:chgData name="Max Epstein" userId="110298e0-ad27-42b5-b24f-a191109a3ae7" providerId="ADAL" clId="{5E15E302-80CA-4A34-9633-15B95DDABF45}" dt="2023-01-28T21:12:20.961" v="1462" actId="1076"/>
          <ac:picMkLst>
            <pc:docMk/>
            <pc:sldMk cId="0" sldId="315"/>
            <ac:picMk id="9" creationId="{E3FA5C87-379A-85C7-7094-BE33C8F68AE9}"/>
          </ac:picMkLst>
        </pc:picChg>
        <pc:picChg chg="add mod">
          <ac:chgData name="Max Epstein" userId="110298e0-ad27-42b5-b24f-a191109a3ae7" providerId="ADAL" clId="{5E15E302-80CA-4A34-9633-15B95DDABF45}" dt="2023-01-28T21:12:15.734" v="1460" actId="1076"/>
          <ac:picMkLst>
            <pc:docMk/>
            <pc:sldMk cId="0" sldId="315"/>
            <ac:picMk id="12" creationId="{7BBA2079-A52A-CBCF-D718-C8F61B5FB487}"/>
          </ac:picMkLst>
        </pc:picChg>
        <pc:picChg chg="add mod">
          <ac:chgData name="Max Epstein" userId="110298e0-ad27-42b5-b24f-a191109a3ae7" providerId="ADAL" clId="{5E15E302-80CA-4A34-9633-15B95DDABF45}" dt="2023-01-28T21:12:09.361" v="1458" actId="1076"/>
          <ac:picMkLst>
            <pc:docMk/>
            <pc:sldMk cId="0" sldId="315"/>
            <ac:picMk id="14" creationId="{3976AA4F-73A1-84B0-ACBE-997DF09572E7}"/>
          </ac:picMkLst>
        </pc:picChg>
      </pc:sldChg>
      <pc:sldChg chg="addSp delSp modSp mod">
        <pc:chgData name="Max Epstein" userId="110298e0-ad27-42b5-b24f-a191109a3ae7" providerId="ADAL" clId="{5E15E302-80CA-4A34-9633-15B95DDABF45}" dt="2023-01-31T23:37:06.480" v="2785" actId="207"/>
        <pc:sldMkLst>
          <pc:docMk/>
          <pc:sldMk cId="0" sldId="316"/>
        </pc:sldMkLst>
        <pc:spChg chg="add del mod">
          <ac:chgData name="Max Epstein" userId="110298e0-ad27-42b5-b24f-a191109a3ae7" providerId="ADAL" clId="{5E15E302-80CA-4A34-9633-15B95DDABF45}" dt="2023-01-28T21:12:43.633" v="1464" actId="478"/>
          <ac:spMkLst>
            <pc:docMk/>
            <pc:sldMk cId="0" sldId="316"/>
            <ac:spMk id="4" creationId="{6E625BDF-9351-CA17-65B3-CBE3CAD12505}"/>
          </ac:spMkLst>
        </pc:spChg>
        <pc:spChg chg="mod">
          <ac:chgData name="Max Epstein" userId="110298e0-ad27-42b5-b24f-a191109a3ae7" providerId="ADAL" clId="{5E15E302-80CA-4A34-9633-15B95DDABF45}" dt="2023-01-29T19:05:15.962" v="2009"/>
          <ac:spMkLst>
            <pc:docMk/>
            <pc:sldMk cId="0" sldId="316"/>
            <ac:spMk id="713" creationId="{00000000-0000-0000-0000-000000000000}"/>
          </ac:spMkLst>
        </pc:spChg>
        <pc:spChg chg="del">
          <ac:chgData name="Max Epstein" userId="110298e0-ad27-42b5-b24f-a191109a3ae7" providerId="ADAL" clId="{5E15E302-80CA-4A34-9633-15B95DDABF45}" dt="2023-01-28T21:12:41.624" v="1463" actId="478"/>
          <ac:spMkLst>
            <pc:docMk/>
            <pc:sldMk cId="0" sldId="316"/>
            <ac:spMk id="716" creationId="{00000000-0000-0000-0000-000000000000}"/>
          </ac:spMkLst>
        </pc:spChg>
        <pc:spChg chg="del">
          <ac:chgData name="Max Epstein" userId="110298e0-ad27-42b5-b24f-a191109a3ae7" providerId="ADAL" clId="{5E15E302-80CA-4A34-9633-15B95DDABF45}" dt="2023-01-28T21:12:46.719" v="1465" actId="478"/>
          <ac:spMkLst>
            <pc:docMk/>
            <pc:sldMk cId="0" sldId="316"/>
            <ac:spMk id="719" creationId="{00000000-0000-0000-0000-000000000000}"/>
          </ac:spMkLst>
        </pc:spChg>
        <pc:graphicFrameChg chg="add mod modGraphic">
          <ac:chgData name="Max Epstein" userId="110298e0-ad27-42b5-b24f-a191109a3ae7" providerId="ADAL" clId="{5E15E302-80CA-4A34-9633-15B95DDABF45}" dt="2023-01-31T23:37:06.480" v="2785" actId="207"/>
          <ac:graphicFrameMkLst>
            <pc:docMk/>
            <pc:sldMk cId="0" sldId="316"/>
            <ac:graphicFrameMk id="5" creationId="{3AC9D73C-A411-05B9-C556-E26E46858E99}"/>
          </ac:graphicFrameMkLst>
        </pc:graphicFrameChg>
        <pc:graphicFrameChg chg="add mod">
          <ac:chgData name="Max Epstein" userId="110298e0-ad27-42b5-b24f-a191109a3ae7" providerId="ADAL" clId="{5E15E302-80CA-4A34-9633-15B95DDABF45}" dt="2023-01-28T21:12:56.514" v="1466"/>
          <ac:graphicFrameMkLst>
            <pc:docMk/>
            <pc:sldMk cId="0" sldId="316"/>
            <ac:graphicFrameMk id="6" creationId="{F960ADE5-0A9D-5498-20F1-1538DAABF81B}"/>
          </ac:graphicFrameMkLst>
        </pc:graphicFrameChg>
        <pc:picChg chg="add mod">
          <ac:chgData name="Max Epstein" userId="110298e0-ad27-42b5-b24f-a191109a3ae7" providerId="ADAL" clId="{5E15E302-80CA-4A34-9633-15B95DDABF45}" dt="2023-01-28T21:12:56.514" v="1466"/>
          <ac:picMkLst>
            <pc:docMk/>
            <pc:sldMk cId="0" sldId="316"/>
            <ac:picMk id="7" creationId="{802FE445-505D-BC01-E415-8C3987EBF98E}"/>
          </ac:picMkLst>
        </pc:picChg>
        <pc:picChg chg="add mod">
          <ac:chgData name="Max Epstein" userId="110298e0-ad27-42b5-b24f-a191109a3ae7" providerId="ADAL" clId="{5E15E302-80CA-4A34-9633-15B95DDABF45}" dt="2023-01-28T21:12:56.514" v="1466"/>
          <ac:picMkLst>
            <pc:docMk/>
            <pc:sldMk cId="0" sldId="316"/>
            <ac:picMk id="8" creationId="{B3B019DB-B406-4D5B-C400-160F37093A75}"/>
          </ac:picMkLst>
        </pc:picChg>
      </pc:sldChg>
      <pc:sldChg chg="addSp delSp modSp mod">
        <pc:chgData name="Max Epstein" userId="110298e0-ad27-42b5-b24f-a191109a3ae7" providerId="ADAL" clId="{5E15E302-80CA-4A34-9633-15B95DDABF45}" dt="2023-01-31T23:48:48.819" v="2812" actId="20577"/>
        <pc:sldMkLst>
          <pc:docMk/>
          <pc:sldMk cId="0" sldId="317"/>
        </pc:sldMkLst>
        <pc:spChg chg="add del mod">
          <ac:chgData name="Max Epstein" userId="110298e0-ad27-42b5-b24f-a191109a3ae7" providerId="ADAL" clId="{5E15E302-80CA-4A34-9633-15B95DDABF45}" dt="2023-01-28T21:13:06.250" v="1468" actId="478"/>
          <ac:spMkLst>
            <pc:docMk/>
            <pc:sldMk cId="0" sldId="317"/>
            <ac:spMk id="4" creationId="{CBD076A5-9E66-0C06-1F25-6D6DE3D65090}"/>
          </ac:spMkLst>
        </pc:spChg>
        <pc:spChg chg="add mod">
          <ac:chgData name="Max Epstein" userId="110298e0-ad27-42b5-b24f-a191109a3ae7" providerId="ADAL" clId="{5E15E302-80CA-4A34-9633-15B95DDABF45}" dt="2023-01-28T21:15:37.100" v="1541" actId="20577"/>
          <ac:spMkLst>
            <pc:docMk/>
            <pc:sldMk cId="0" sldId="317"/>
            <ac:spMk id="5" creationId="{9C23C4DD-28F1-2016-EDB3-8F653C99880D}"/>
          </ac:spMkLst>
        </pc:spChg>
        <pc:spChg chg="mod">
          <ac:chgData name="Max Epstein" userId="110298e0-ad27-42b5-b24f-a191109a3ae7" providerId="ADAL" clId="{5E15E302-80CA-4A34-9633-15B95DDABF45}" dt="2023-01-31T23:48:48.819" v="2812" actId="20577"/>
          <ac:spMkLst>
            <pc:docMk/>
            <pc:sldMk cId="0" sldId="317"/>
            <ac:spMk id="724" creationId="{00000000-0000-0000-0000-000000000000}"/>
          </ac:spMkLst>
        </pc:spChg>
        <pc:spChg chg="del">
          <ac:chgData name="Max Epstein" userId="110298e0-ad27-42b5-b24f-a191109a3ae7" providerId="ADAL" clId="{5E15E302-80CA-4A34-9633-15B95DDABF45}" dt="2023-01-28T21:13:03.802" v="1467" actId="478"/>
          <ac:spMkLst>
            <pc:docMk/>
            <pc:sldMk cId="0" sldId="317"/>
            <ac:spMk id="725" creationId="{00000000-0000-0000-0000-000000000000}"/>
          </ac:spMkLst>
        </pc:spChg>
        <pc:spChg chg="mod">
          <ac:chgData name="Max Epstein" userId="110298e0-ad27-42b5-b24f-a191109a3ae7" providerId="ADAL" clId="{5E15E302-80CA-4A34-9633-15B95DDABF45}" dt="2023-01-29T19:05:17.027" v="2010"/>
          <ac:spMkLst>
            <pc:docMk/>
            <pc:sldMk cId="0" sldId="317"/>
            <ac:spMk id="726" creationId="{00000000-0000-0000-0000-000000000000}"/>
          </ac:spMkLst>
        </pc:spChg>
      </pc:sldChg>
      <pc:sldChg chg="modSp mod">
        <pc:chgData name="Max Epstein" userId="110298e0-ad27-42b5-b24f-a191109a3ae7" providerId="ADAL" clId="{5E15E302-80CA-4A34-9633-15B95DDABF45}" dt="2023-01-29T19:05:19.821" v="2012"/>
        <pc:sldMkLst>
          <pc:docMk/>
          <pc:sldMk cId="0" sldId="318"/>
        </pc:sldMkLst>
        <pc:spChg chg="mod">
          <ac:chgData name="Max Epstein" userId="110298e0-ad27-42b5-b24f-a191109a3ae7" providerId="ADAL" clId="{5E15E302-80CA-4A34-9633-15B95DDABF45}" dt="2023-01-29T19:05:19.821" v="2012"/>
          <ac:spMkLst>
            <pc:docMk/>
            <pc:sldMk cId="0" sldId="318"/>
            <ac:spMk id="734" creationId="{00000000-0000-0000-0000-000000000000}"/>
          </ac:spMkLst>
        </pc:spChg>
      </pc:sldChg>
      <pc:sldChg chg="modSp mod">
        <pc:chgData name="Max Epstein" userId="110298e0-ad27-42b5-b24f-a191109a3ae7" providerId="ADAL" clId="{5E15E302-80CA-4A34-9633-15B95DDABF45}" dt="2023-01-29T19:05:20.845" v="2013"/>
        <pc:sldMkLst>
          <pc:docMk/>
          <pc:sldMk cId="0" sldId="319"/>
        </pc:sldMkLst>
        <pc:spChg chg="mod">
          <ac:chgData name="Max Epstein" userId="110298e0-ad27-42b5-b24f-a191109a3ae7" providerId="ADAL" clId="{5E15E302-80CA-4A34-9633-15B95DDABF45}" dt="2023-01-29T19:05:20.845" v="2013"/>
          <ac:spMkLst>
            <pc:docMk/>
            <pc:sldMk cId="0" sldId="319"/>
            <ac:spMk id="742" creationId="{00000000-0000-0000-0000-000000000000}"/>
          </ac:spMkLst>
        </pc:spChg>
      </pc:sldChg>
      <pc:sldChg chg="modSp mod">
        <pc:chgData name="Max Epstein" userId="110298e0-ad27-42b5-b24f-a191109a3ae7" providerId="ADAL" clId="{5E15E302-80CA-4A34-9633-15B95DDABF45}" dt="2023-01-29T19:05:21.936" v="2014"/>
        <pc:sldMkLst>
          <pc:docMk/>
          <pc:sldMk cId="0" sldId="320"/>
        </pc:sldMkLst>
        <pc:spChg chg="mod">
          <ac:chgData name="Max Epstein" userId="110298e0-ad27-42b5-b24f-a191109a3ae7" providerId="ADAL" clId="{5E15E302-80CA-4A34-9633-15B95DDABF45}" dt="2023-01-29T19:05:21.936" v="2014"/>
          <ac:spMkLst>
            <pc:docMk/>
            <pc:sldMk cId="0" sldId="320"/>
            <ac:spMk id="756" creationId="{00000000-0000-0000-0000-000000000000}"/>
          </ac:spMkLst>
        </pc:spChg>
      </pc:sldChg>
      <pc:sldChg chg="modSp mod">
        <pc:chgData name="Max Epstein" userId="110298e0-ad27-42b5-b24f-a191109a3ae7" providerId="ADAL" clId="{5E15E302-80CA-4A34-9633-15B95DDABF45}" dt="2023-01-29T19:05:25.575" v="2017"/>
        <pc:sldMkLst>
          <pc:docMk/>
          <pc:sldMk cId="0" sldId="321"/>
        </pc:sldMkLst>
        <pc:spChg chg="mod">
          <ac:chgData name="Max Epstein" userId="110298e0-ad27-42b5-b24f-a191109a3ae7" providerId="ADAL" clId="{5E15E302-80CA-4A34-9633-15B95DDABF45}" dt="2023-01-29T19:05:25.575" v="2017"/>
          <ac:spMkLst>
            <pc:docMk/>
            <pc:sldMk cId="0" sldId="321"/>
            <ac:spMk id="766" creationId="{00000000-0000-0000-0000-000000000000}"/>
          </ac:spMkLst>
        </pc:spChg>
      </pc:sldChg>
      <pc:sldChg chg="modSp mod">
        <pc:chgData name="Max Epstein" userId="110298e0-ad27-42b5-b24f-a191109a3ae7" providerId="ADAL" clId="{5E15E302-80CA-4A34-9633-15B95DDABF45}" dt="2023-01-29T19:05:26.774" v="2018"/>
        <pc:sldMkLst>
          <pc:docMk/>
          <pc:sldMk cId="0" sldId="322"/>
        </pc:sldMkLst>
        <pc:spChg chg="mod">
          <ac:chgData name="Max Epstein" userId="110298e0-ad27-42b5-b24f-a191109a3ae7" providerId="ADAL" clId="{5E15E302-80CA-4A34-9633-15B95DDABF45}" dt="2023-01-29T19:05:26.774" v="2018"/>
          <ac:spMkLst>
            <pc:docMk/>
            <pc:sldMk cId="0" sldId="322"/>
            <ac:spMk id="776" creationId="{00000000-0000-0000-0000-000000000000}"/>
          </ac:spMkLst>
        </pc:spChg>
      </pc:sldChg>
      <pc:sldChg chg="modSp mod">
        <pc:chgData name="Max Epstein" userId="110298e0-ad27-42b5-b24f-a191109a3ae7" providerId="ADAL" clId="{5E15E302-80CA-4A34-9633-15B95DDABF45}" dt="2023-01-29T19:05:27.952" v="2019"/>
        <pc:sldMkLst>
          <pc:docMk/>
          <pc:sldMk cId="0" sldId="323"/>
        </pc:sldMkLst>
        <pc:spChg chg="mod">
          <ac:chgData name="Max Epstein" userId="110298e0-ad27-42b5-b24f-a191109a3ae7" providerId="ADAL" clId="{5E15E302-80CA-4A34-9633-15B95DDABF45}" dt="2023-01-29T19:05:27.952" v="2019"/>
          <ac:spMkLst>
            <pc:docMk/>
            <pc:sldMk cId="0" sldId="323"/>
            <ac:spMk id="786" creationId="{00000000-0000-0000-0000-000000000000}"/>
          </ac:spMkLst>
        </pc:spChg>
      </pc:sldChg>
      <pc:sldChg chg="modSp mod">
        <pc:chgData name="Max Epstein" userId="110298e0-ad27-42b5-b24f-a191109a3ae7" providerId="ADAL" clId="{5E15E302-80CA-4A34-9633-15B95DDABF45}" dt="2023-01-29T19:05:29.023" v="2020"/>
        <pc:sldMkLst>
          <pc:docMk/>
          <pc:sldMk cId="0" sldId="324"/>
        </pc:sldMkLst>
        <pc:spChg chg="mod">
          <ac:chgData name="Max Epstein" userId="110298e0-ad27-42b5-b24f-a191109a3ae7" providerId="ADAL" clId="{5E15E302-80CA-4A34-9633-15B95DDABF45}" dt="2023-01-29T19:05:29.023" v="2020"/>
          <ac:spMkLst>
            <pc:docMk/>
            <pc:sldMk cId="0" sldId="324"/>
            <ac:spMk id="792" creationId="{00000000-0000-0000-0000-000000000000}"/>
          </ac:spMkLst>
        </pc:spChg>
      </pc:sldChg>
      <pc:sldChg chg="modSp mod">
        <pc:chgData name="Max Epstein" userId="110298e0-ad27-42b5-b24f-a191109a3ae7" providerId="ADAL" clId="{5E15E302-80CA-4A34-9633-15B95DDABF45}" dt="2023-01-29T19:05:30.180" v="2021"/>
        <pc:sldMkLst>
          <pc:docMk/>
          <pc:sldMk cId="0" sldId="325"/>
        </pc:sldMkLst>
        <pc:spChg chg="mod">
          <ac:chgData name="Max Epstein" userId="110298e0-ad27-42b5-b24f-a191109a3ae7" providerId="ADAL" clId="{5E15E302-80CA-4A34-9633-15B95DDABF45}" dt="2023-01-29T19:05:30.180" v="2021"/>
          <ac:spMkLst>
            <pc:docMk/>
            <pc:sldMk cId="0" sldId="325"/>
            <ac:spMk id="800" creationId="{00000000-0000-0000-0000-000000000000}"/>
          </ac:spMkLst>
        </pc:spChg>
      </pc:sldChg>
      <pc:sldChg chg="modSp mod">
        <pc:chgData name="Max Epstein" userId="110298e0-ad27-42b5-b24f-a191109a3ae7" providerId="ADAL" clId="{5E15E302-80CA-4A34-9633-15B95DDABF45}" dt="2023-01-29T19:05:31.230" v="2022"/>
        <pc:sldMkLst>
          <pc:docMk/>
          <pc:sldMk cId="0" sldId="326"/>
        </pc:sldMkLst>
        <pc:spChg chg="mod">
          <ac:chgData name="Max Epstein" userId="110298e0-ad27-42b5-b24f-a191109a3ae7" providerId="ADAL" clId="{5E15E302-80CA-4A34-9633-15B95DDABF45}" dt="2023-01-29T19:05:31.230" v="2022"/>
          <ac:spMkLst>
            <pc:docMk/>
            <pc:sldMk cId="0" sldId="326"/>
            <ac:spMk id="809" creationId="{00000000-0000-0000-0000-000000000000}"/>
          </ac:spMkLst>
        </pc:spChg>
      </pc:sldChg>
      <pc:sldChg chg="modSp mod">
        <pc:chgData name="Max Epstein" userId="110298e0-ad27-42b5-b24f-a191109a3ae7" providerId="ADAL" clId="{5E15E302-80CA-4A34-9633-15B95DDABF45}" dt="2023-01-29T19:05:32.315" v="2023"/>
        <pc:sldMkLst>
          <pc:docMk/>
          <pc:sldMk cId="0" sldId="327"/>
        </pc:sldMkLst>
        <pc:spChg chg="mod">
          <ac:chgData name="Max Epstein" userId="110298e0-ad27-42b5-b24f-a191109a3ae7" providerId="ADAL" clId="{5E15E302-80CA-4A34-9633-15B95DDABF45}" dt="2023-01-29T19:05:32.315" v="2023"/>
          <ac:spMkLst>
            <pc:docMk/>
            <pc:sldMk cId="0" sldId="327"/>
            <ac:spMk id="818" creationId="{00000000-0000-0000-0000-000000000000}"/>
          </ac:spMkLst>
        </pc:spChg>
      </pc:sldChg>
      <pc:sldChg chg="modSp mod">
        <pc:chgData name="Max Epstein" userId="110298e0-ad27-42b5-b24f-a191109a3ae7" providerId="ADAL" clId="{5E15E302-80CA-4A34-9633-15B95DDABF45}" dt="2023-01-29T19:05:33.386" v="2024"/>
        <pc:sldMkLst>
          <pc:docMk/>
          <pc:sldMk cId="0" sldId="328"/>
        </pc:sldMkLst>
        <pc:spChg chg="mod">
          <ac:chgData name="Max Epstein" userId="110298e0-ad27-42b5-b24f-a191109a3ae7" providerId="ADAL" clId="{5E15E302-80CA-4A34-9633-15B95DDABF45}" dt="2023-01-29T19:05:33.386" v="2024"/>
          <ac:spMkLst>
            <pc:docMk/>
            <pc:sldMk cId="0" sldId="328"/>
            <ac:spMk id="827" creationId="{00000000-0000-0000-0000-000000000000}"/>
          </ac:spMkLst>
        </pc:spChg>
      </pc:sldChg>
      <pc:sldChg chg="modSp mod">
        <pc:chgData name="Max Epstein" userId="110298e0-ad27-42b5-b24f-a191109a3ae7" providerId="ADAL" clId="{5E15E302-80CA-4A34-9633-15B95DDABF45}" dt="2023-01-29T19:05:35.832" v="2025"/>
        <pc:sldMkLst>
          <pc:docMk/>
          <pc:sldMk cId="0" sldId="329"/>
        </pc:sldMkLst>
        <pc:spChg chg="mod">
          <ac:chgData name="Max Epstein" userId="110298e0-ad27-42b5-b24f-a191109a3ae7" providerId="ADAL" clId="{5E15E302-80CA-4A34-9633-15B95DDABF45}" dt="2023-01-29T19:05:35.832" v="2025"/>
          <ac:spMkLst>
            <pc:docMk/>
            <pc:sldMk cId="0" sldId="329"/>
            <ac:spMk id="838" creationId="{00000000-0000-0000-0000-000000000000}"/>
          </ac:spMkLst>
        </pc:spChg>
      </pc:sldChg>
      <pc:sldChg chg="modSp mod">
        <pc:chgData name="Max Epstein" userId="110298e0-ad27-42b5-b24f-a191109a3ae7" providerId="ADAL" clId="{5E15E302-80CA-4A34-9633-15B95DDABF45}" dt="2023-02-01T01:01:02.567" v="2963" actId="20577"/>
        <pc:sldMkLst>
          <pc:docMk/>
          <pc:sldMk cId="0" sldId="330"/>
        </pc:sldMkLst>
        <pc:spChg chg="mod">
          <ac:chgData name="Max Epstein" userId="110298e0-ad27-42b5-b24f-a191109a3ae7" providerId="ADAL" clId="{5E15E302-80CA-4A34-9633-15B95DDABF45}" dt="2023-01-29T19:05:37.142" v="2026"/>
          <ac:spMkLst>
            <pc:docMk/>
            <pc:sldMk cId="0" sldId="330"/>
            <ac:spMk id="848" creationId="{00000000-0000-0000-0000-000000000000}"/>
          </ac:spMkLst>
        </pc:spChg>
        <pc:graphicFrameChg chg="modGraphic">
          <ac:chgData name="Max Epstein" userId="110298e0-ad27-42b5-b24f-a191109a3ae7" providerId="ADAL" clId="{5E15E302-80CA-4A34-9633-15B95DDABF45}" dt="2023-02-01T01:01:02.567" v="2963" actId="20577"/>
          <ac:graphicFrameMkLst>
            <pc:docMk/>
            <pc:sldMk cId="0" sldId="330"/>
            <ac:graphicFrameMk id="5" creationId="{76F771C4-E896-3B12-41B9-374828641E22}"/>
          </ac:graphicFrameMkLst>
        </pc:graphicFrameChg>
      </pc:sldChg>
      <pc:sldChg chg="modSp mod">
        <pc:chgData name="Max Epstein" userId="110298e0-ad27-42b5-b24f-a191109a3ae7" providerId="ADAL" clId="{5E15E302-80CA-4A34-9633-15B95DDABF45}" dt="2023-01-29T19:06:27.881" v="2049"/>
        <pc:sldMkLst>
          <pc:docMk/>
          <pc:sldMk cId="0" sldId="331"/>
        </pc:sldMkLst>
        <pc:spChg chg="mod">
          <ac:chgData name="Max Epstein" userId="110298e0-ad27-42b5-b24f-a191109a3ae7" providerId="ADAL" clId="{5E15E302-80CA-4A34-9633-15B95DDABF45}" dt="2023-01-29T19:06:27.881" v="2049"/>
          <ac:spMkLst>
            <pc:docMk/>
            <pc:sldMk cId="0" sldId="331"/>
            <ac:spMk id="857" creationId="{00000000-0000-0000-0000-000000000000}"/>
          </ac:spMkLst>
        </pc:spChg>
      </pc:sldChg>
      <pc:sldChg chg="modSp mod">
        <pc:chgData name="Max Epstein" userId="110298e0-ad27-42b5-b24f-a191109a3ae7" providerId="ADAL" clId="{5E15E302-80CA-4A34-9633-15B95DDABF45}" dt="2023-01-30T14:39:52.791" v="2777" actId="20577"/>
        <pc:sldMkLst>
          <pc:docMk/>
          <pc:sldMk cId="0" sldId="332"/>
        </pc:sldMkLst>
        <pc:spChg chg="mod">
          <ac:chgData name="Max Epstein" userId="110298e0-ad27-42b5-b24f-a191109a3ae7" providerId="ADAL" clId="{5E15E302-80CA-4A34-9633-15B95DDABF45}" dt="2023-01-29T19:06:29.182" v="2050"/>
          <ac:spMkLst>
            <pc:docMk/>
            <pc:sldMk cId="0" sldId="332"/>
            <ac:spMk id="865" creationId="{00000000-0000-0000-0000-000000000000}"/>
          </ac:spMkLst>
        </pc:spChg>
        <pc:graphicFrameChg chg="mod modGraphic">
          <ac:chgData name="Max Epstein" userId="110298e0-ad27-42b5-b24f-a191109a3ae7" providerId="ADAL" clId="{5E15E302-80CA-4A34-9633-15B95DDABF45}" dt="2023-01-29T20:46:30.265" v="2414" actId="20577"/>
          <ac:graphicFrameMkLst>
            <pc:docMk/>
            <pc:sldMk cId="0" sldId="332"/>
            <ac:graphicFrameMk id="2" creationId="{4BBBCA02-308A-F207-D56E-48BD9E4F7070}"/>
          </ac:graphicFrameMkLst>
        </pc:graphicFrameChg>
        <pc:graphicFrameChg chg="mod modGraphic">
          <ac:chgData name="Max Epstein" userId="110298e0-ad27-42b5-b24f-a191109a3ae7" providerId="ADAL" clId="{5E15E302-80CA-4A34-9633-15B95DDABF45}" dt="2023-01-30T14:39:52.791" v="2777" actId="20577"/>
          <ac:graphicFrameMkLst>
            <pc:docMk/>
            <pc:sldMk cId="0" sldId="332"/>
            <ac:graphicFrameMk id="4" creationId="{48B0D459-6B75-A97E-52D3-8E386D832D95}"/>
          </ac:graphicFrameMkLst>
        </pc:graphicFrameChg>
      </pc:sldChg>
      <pc:sldChg chg="modSp mod">
        <pc:chgData name="Max Epstein" userId="110298e0-ad27-42b5-b24f-a191109a3ae7" providerId="ADAL" clId="{5E15E302-80CA-4A34-9633-15B95DDABF45}" dt="2023-01-29T19:06:30.352" v="2051"/>
        <pc:sldMkLst>
          <pc:docMk/>
          <pc:sldMk cId="0" sldId="333"/>
        </pc:sldMkLst>
        <pc:spChg chg="mod">
          <ac:chgData name="Max Epstein" userId="110298e0-ad27-42b5-b24f-a191109a3ae7" providerId="ADAL" clId="{5E15E302-80CA-4A34-9633-15B95DDABF45}" dt="2023-01-29T19:06:30.352" v="2051"/>
          <ac:spMkLst>
            <pc:docMk/>
            <pc:sldMk cId="0" sldId="333"/>
            <ac:spMk id="874" creationId="{00000000-0000-0000-0000-000000000000}"/>
          </ac:spMkLst>
        </pc:spChg>
      </pc:sldChg>
      <pc:sldChg chg="modSp mod">
        <pc:chgData name="Max Epstein" userId="110298e0-ad27-42b5-b24f-a191109a3ae7" providerId="ADAL" clId="{5E15E302-80CA-4A34-9633-15B95DDABF45}" dt="2023-01-29T19:06:31.535" v="2052"/>
        <pc:sldMkLst>
          <pc:docMk/>
          <pc:sldMk cId="0" sldId="334"/>
        </pc:sldMkLst>
        <pc:spChg chg="mod">
          <ac:chgData name="Max Epstein" userId="110298e0-ad27-42b5-b24f-a191109a3ae7" providerId="ADAL" clId="{5E15E302-80CA-4A34-9633-15B95DDABF45}" dt="2023-01-29T19:06:31.535" v="2052"/>
          <ac:spMkLst>
            <pc:docMk/>
            <pc:sldMk cId="0" sldId="334"/>
            <ac:spMk id="883" creationId="{00000000-0000-0000-0000-000000000000}"/>
          </ac:spMkLst>
        </pc:spChg>
      </pc:sldChg>
      <pc:sldChg chg="modSp mod">
        <pc:chgData name="Max Epstein" userId="110298e0-ad27-42b5-b24f-a191109a3ae7" providerId="ADAL" clId="{5E15E302-80CA-4A34-9633-15B95DDABF45}" dt="2023-01-29T19:06:32.778" v="2053"/>
        <pc:sldMkLst>
          <pc:docMk/>
          <pc:sldMk cId="0" sldId="335"/>
        </pc:sldMkLst>
        <pc:spChg chg="mod">
          <ac:chgData name="Max Epstein" userId="110298e0-ad27-42b5-b24f-a191109a3ae7" providerId="ADAL" clId="{5E15E302-80CA-4A34-9633-15B95DDABF45}" dt="2023-01-29T19:06:32.778" v="2053"/>
          <ac:spMkLst>
            <pc:docMk/>
            <pc:sldMk cId="0" sldId="335"/>
            <ac:spMk id="893" creationId="{00000000-0000-0000-0000-000000000000}"/>
          </ac:spMkLst>
        </pc:spChg>
      </pc:sldChg>
      <pc:sldChg chg="modSp mod">
        <pc:chgData name="Max Epstein" userId="110298e0-ad27-42b5-b24f-a191109a3ae7" providerId="ADAL" clId="{5E15E302-80CA-4A34-9633-15B95DDABF45}" dt="2023-01-29T19:06:33.867" v="2054"/>
        <pc:sldMkLst>
          <pc:docMk/>
          <pc:sldMk cId="0" sldId="336"/>
        </pc:sldMkLst>
        <pc:spChg chg="mod">
          <ac:chgData name="Max Epstein" userId="110298e0-ad27-42b5-b24f-a191109a3ae7" providerId="ADAL" clId="{5E15E302-80CA-4A34-9633-15B95DDABF45}" dt="2023-01-29T19:06:33.867" v="2054"/>
          <ac:spMkLst>
            <pc:docMk/>
            <pc:sldMk cId="0" sldId="336"/>
            <ac:spMk id="903" creationId="{00000000-0000-0000-0000-000000000000}"/>
          </ac:spMkLst>
        </pc:spChg>
      </pc:sldChg>
      <pc:sldChg chg="modSp mod">
        <pc:chgData name="Max Epstein" userId="110298e0-ad27-42b5-b24f-a191109a3ae7" providerId="ADAL" clId="{5E15E302-80CA-4A34-9633-15B95DDABF45}" dt="2023-01-29T19:06:34.964" v="2055"/>
        <pc:sldMkLst>
          <pc:docMk/>
          <pc:sldMk cId="0" sldId="337"/>
        </pc:sldMkLst>
        <pc:spChg chg="mod">
          <ac:chgData name="Max Epstein" userId="110298e0-ad27-42b5-b24f-a191109a3ae7" providerId="ADAL" clId="{5E15E302-80CA-4A34-9633-15B95DDABF45}" dt="2023-01-29T19:06:34.964" v="2055"/>
          <ac:spMkLst>
            <pc:docMk/>
            <pc:sldMk cId="0" sldId="337"/>
            <ac:spMk id="913" creationId="{00000000-0000-0000-0000-000000000000}"/>
          </ac:spMkLst>
        </pc:spChg>
      </pc:sldChg>
      <pc:sldChg chg="modSp mod">
        <pc:chgData name="Max Epstein" userId="110298e0-ad27-42b5-b24f-a191109a3ae7" providerId="ADAL" clId="{5E15E302-80CA-4A34-9633-15B95DDABF45}" dt="2023-01-29T19:06:36.342" v="2056"/>
        <pc:sldMkLst>
          <pc:docMk/>
          <pc:sldMk cId="0" sldId="338"/>
        </pc:sldMkLst>
        <pc:spChg chg="mod">
          <ac:chgData name="Max Epstein" userId="110298e0-ad27-42b5-b24f-a191109a3ae7" providerId="ADAL" clId="{5E15E302-80CA-4A34-9633-15B95DDABF45}" dt="2023-01-29T19:06:36.342" v="2056"/>
          <ac:spMkLst>
            <pc:docMk/>
            <pc:sldMk cId="0" sldId="338"/>
            <ac:spMk id="924" creationId="{00000000-0000-0000-0000-000000000000}"/>
          </ac:spMkLst>
        </pc:spChg>
      </pc:sldChg>
      <pc:sldChg chg="modSp mod">
        <pc:chgData name="Max Epstein" userId="110298e0-ad27-42b5-b24f-a191109a3ae7" providerId="ADAL" clId="{5E15E302-80CA-4A34-9633-15B95DDABF45}" dt="2023-01-29T19:06:38.050" v="2057"/>
        <pc:sldMkLst>
          <pc:docMk/>
          <pc:sldMk cId="0" sldId="339"/>
        </pc:sldMkLst>
        <pc:spChg chg="mod">
          <ac:chgData name="Max Epstein" userId="110298e0-ad27-42b5-b24f-a191109a3ae7" providerId="ADAL" clId="{5E15E302-80CA-4A34-9633-15B95DDABF45}" dt="2023-01-29T19:06:38.050" v="2057"/>
          <ac:spMkLst>
            <pc:docMk/>
            <pc:sldMk cId="0" sldId="339"/>
            <ac:spMk id="930" creationId="{00000000-0000-0000-0000-000000000000}"/>
          </ac:spMkLst>
        </pc:spChg>
      </pc:sldChg>
      <pc:sldChg chg="modSp mod">
        <pc:chgData name="Max Epstein" userId="110298e0-ad27-42b5-b24f-a191109a3ae7" providerId="ADAL" clId="{5E15E302-80CA-4A34-9633-15B95DDABF45}" dt="2023-01-29T19:06:39.668" v="2058"/>
        <pc:sldMkLst>
          <pc:docMk/>
          <pc:sldMk cId="0" sldId="340"/>
        </pc:sldMkLst>
        <pc:spChg chg="mod">
          <ac:chgData name="Max Epstein" userId="110298e0-ad27-42b5-b24f-a191109a3ae7" providerId="ADAL" clId="{5E15E302-80CA-4A34-9633-15B95DDABF45}" dt="2023-01-29T19:06:39.668" v="2058"/>
          <ac:spMkLst>
            <pc:docMk/>
            <pc:sldMk cId="0" sldId="340"/>
            <ac:spMk id="938" creationId="{00000000-0000-0000-0000-000000000000}"/>
          </ac:spMkLst>
        </pc:spChg>
      </pc:sldChg>
      <pc:sldChg chg="modSp mod">
        <pc:chgData name="Max Epstein" userId="110298e0-ad27-42b5-b24f-a191109a3ae7" providerId="ADAL" clId="{5E15E302-80CA-4A34-9633-15B95DDABF45}" dt="2023-01-29T19:06:40.996" v="2059"/>
        <pc:sldMkLst>
          <pc:docMk/>
          <pc:sldMk cId="0" sldId="341"/>
        </pc:sldMkLst>
        <pc:spChg chg="mod">
          <ac:chgData name="Max Epstein" userId="110298e0-ad27-42b5-b24f-a191109a3ae7" providerId="ADAL" clId="{5E15E302-80CA-4A34-9633-15B95DDABF45}" dt="2023-01-29T19:06:40.996" v="2059"/>
          <ac:spMkLst>
            <pc:docMk/>
            <pc:sldMk cId="0" sldId="341"/>
            <ac:spMk id="948" creationId="{00000000-0000-0000-0000-000000000000}"/>
          </ac:spMkLst>
        </pc:spChg>
      </pc:sldChg>
      <pc:sldChg chg="modSp mod">
        <pc:chgData name="Max Epstein" userId="110298e0-ad27-42b5-b24f-a191109a3ae7" providerId="ADAL" clId="{5E15E302-80CA-4A34-9633-15B95DDABF45}" dt="2023-01-29T19:02:24.496" v="1917"/>
        <pc:sldMkLst>
          <pc:docMk/>
          <pc:sldMk cId="3067037886" sldId="342"/>
        </pc:sldMkLst>
        <pc:spChg chg="mod">
          <ac:chgData name="Max Epstein" userId="110298e0-ad27-42b5-b24f-a191109a3ae7" providerId="ADAL" clId="{5E15E302-80CA-4A34-9633-15B95DDABF45}" dt="2023-01-29T19:02:24.496" v="1917"/>
          <ac:spMkLst>
            <pc:docMk/>
            <pc:sldMk cId="3067037886" sldId="342"/>
            <ac:spMk id="165" creationId="{00000000-0000-0000-0000-000000000000}"/>
          </ac:spMkLst>
        </pc:spChg>
      </pc:sldChg>
      <pc:sldChg chg="modSp mod">
        <pc:chgData name="Max Epstein" userId="110298e0-ad27-42b5-b24f-a191109a3ae7" providerId="ADAL" clId="{5E15E302-80CA-4A34-9633-15B95DDABF45}" dt="2023-01-29T19:02:23.014" v="1916"/>
        <pc:sldMkLst>
          <pc:docMk/>
          <pc:sldMk cId="3805779168" sldId="343"/>
        </pc:sldMkLst>
        <pc:spChg chg="mod">
          <ac:chgData name="Max Epstein" userId="110298e0-ad27-42b5-b24f-a191109a3ae7" providerId="ADAL" clId="{5E15E302-80CA-4A34-9633-15B95DDABF45}" dt="2023-01-29T19:02:23.014" v="1916"/>
          <ac:spMkLst>
            <pc:docMk/>
            <pc:sldMk cId="3805779168" sldId="343"/>
            <ac:spMk id="165" creationId="{00000000-0000-0000-0000-000000000000}"/>
          </ac:spMkLst>
        </pc:spChg>
      </pc:sldChg>
      <pc:sldChg chg="modSp mod">
        <pc:chgData name="Max Epstein" userId="110298e0-ad27-42b5-b24f-a191109a3ae7" providerId="ADAL" clId="{5E15E302-80CA-4A34-9633-15B95DDABF45}" dt="2023-01-29T19:02:20.507" v="1915"/>
        <pc:sldMkLst>
          <pc:docMk/>
          <pc:sldMk cId="2939622059" sldId="344"/>
        </pc:sldMkLst>
        <pc:spChg chg="mod">
          <ac:chgData name="Max Epstein" userId="110298e0-ad27-42b5-b24f-a191109a3ae7" providerId="ADAL" clId="{5E15E302-80CA-4A34-9633-15B95DDABF45}" dt="2023-01-29T19:02:20.507" v="1915"/>
          <ac:spMkLst>
            <pc:docMk/>
            <pc:sldMk cId="2939622059" sldId="344"/>
            <ac:spMk id="165" creationId="{00000000-0000-0000-0000-000000000000}"/>
          </ac:spMkLst>
        </pc:spChg>
      </pc:sldChg>
      <pc:sldChg chg="modSp mod">
        <pc:chgData name="Max Epstein" userId="110298e0-ad27-42b5-b24f-a191109a3ae7" providerId="ADAL" clId="{5E15E302-80CA-4A34-9633-15B95DDABF45}" dt="2023-01-29T19:01:24.197" v="1914"/>
        <pc:sldMkLst>
          <pc:docMk/>
          <pc:sldMk cId="3186007562" sldId="345"/>
        </pc:sldMkLst>
        <pc:spChg chg="mod">
          <ac:chgData name="Max Epstein" userId="110298e0-ad27-42b5-b24f-a191109a3ae7" providerId="ADAL" clId="{5E15E302-80CA-4A34-9633-15B95DDABF45}" dt="2023-01-29T19:01:24.197" v="1914"/>
          <ac:spMkLst>
            <pc:docMk/>
            <pc:sldMk cId="3186007562" sldId="345"/>
            <ac:spMk id="165" creationId="{00000000-0000-0000-0000-000000000000}"/>
          </ac:spMkLst>
        </pc:spChg>
      </pc:sldChg>
      <pc:sldChg chg="modSp mod">
        <pc:chgData name="Max Epstein" userId="110298e0-ad27-42b5-b24f-a191109a3ae7" providerId="ADAL" clId="{5E15E302-80CA-4A34-9633-15B95DDABF45}" dt="2023-01-29T19:01:22.162" v="1913"/>
        <pc:sldMkLst>
          <pc:docMk/>
          <pc:sldMk cId="1820196150" sldId="346"/>
        </pc:sldMkLst>
        <pc:spChg chg="mod">
          <ac:chgData name="Max Epstein" userId="110298e0-ad27-42b5-b24f-a191109a3ae7" providerId="ADAL" clId="{5E15E302-80CA-4A34-9633-15B95DDABF45}" dt="2023-01-29T19:01:22.162" v="1913"/>
          <ac:spMkLst>
            <pc:docMk/>
            <pc:sldMk cId="1820196150" sldId="346"/>
            <ac:spMk id="165" creationId="{00000000-0000-0000-0000-000000000000}"/>
          </ac:spMkLst>
        </pc:spChg>
      </pc:sldChg>
      <pc:sldChg chg="modSp mod">
        <pc:chgData name="Max Epstein" userId="110298e0-ad27-42b5-b24f-a191109a3ae7" providerId="ADAL" clId="{5E15E302-80CA-4A34-9633-15B95DDABF45}" dt="2023-01-29T19:01:19.448" v="1912"/>
        <pc:sldMkLst>
          <pc:docMk/>
          <pc:sldMk cId="879166441" sldId="347"/>
        </pc:sldMkLst>
        <pc:spChg chg="mod">
          <ac:chgData name="Max Epstein" userId="110298e0-ad27-42b5-b24f-a191109a3ae7" providerId="ADAL" clId="{5E15E302-80CA-4A34-9633-15B95DDABF45}" dt="2023-01-29T19:01:19.448" v="1912"/>
          <ac:spMkLst>
            <pc:docMk/>
            <pc:sldMk cId="879166441" sldId="347"/>
            <ac:spMk id="165" creationId="{00000000-0000-0000-0000-000000000000}"/>
          </ac:spMkLst>
        </pc:spChg>
      </pc:sldChg>
      <pc:sldChg chg="modSp mod">
        <pc:chgData name="Max Epstein" userId="110298e0-ad27-42b5-b24f-a191109a3ae7" providerId="ADAL" clId="{5E15E302-80CA-4A34-9633-15B95DDABF45}" dt="2023-01-29T19:01:13.098" v="1911" actId="20577"/>
        <pc:sldMkLst>
          <pc:docMk/>
          <pc:sldMk cId="2102308291" sldId="348"/>
        </pc:sldMkLst>
        <pc:spChg chg="mod">
          <ac:chgData name="Max Epstein" userId="110298e0-ad27-42b5-b24f-a191109a3ae7" providerId="ADAL" clId="{5E15E302-80CA-4A34-9633-15B95DDABF45}" dt="2023-01-29T19:01:13.098" v="1911" actId="20577"/>
          <ac:spMkLst>
            <pc:docMk/>
            <pc:sldMk cId="2102308291" sldId="348"/>
            <ac:spMk id="153" creationId="{00000000-0000-0000-0000-000000000000}"/>
          </ac:spMkLst>
        </pc:spChg>
      </pc:sldChg>
      <pc:sldChg chg="modSp mod">
        <pc:chgData name="Max Epstein" userId="110298e0-ad27-42b5-b24f-a191109a3ae7" providerId="ADAL" clId="{5E15E302-80CA-4A34-9633-15B95DDABF45}" dt="2023-01-29T19:01:08.077" v="1909"/>
        <pc:sldMkLst>
          <pc:docMk/>
          <pc:sldMk cId="247521815" sldId="349"/>
        </pc:sldMkLst>
        <pc:spChg chg="mod">
          <ac:chgData name="Max Epstein" userId="110298e0-ad27-42b5-b24f-a191109a3ae7" providerId="ADAL" clId="{5E15E302-80CA-4A34-9633-15B95DDABF45}" dt="2023-01-29T19:01:08.077" v="1909"/>
          <ac:spMkLst>
            <pc:docMk/>
            <pc:sldMk cId="247521815" sldId="349"/>
            <ac:spMk id="153" creationId="{00000000-0000-0000-0000-000000000000}"/>
          </ac:spMkLst>
        </pc:spChg>
      </pc:sldChg>
      <pc:sldChg chg="modSp mod">
        <pc:chgData name="Max Epstein" userId="110298e0-ad27-42b5-b24f-a191109a3ae7" providerId="ADAL" clId="{5E15E302-80CA-4A34-9633-15B95DDABF45}" dt="2023-01-29T19:05:24.463" v="2016"/>
        <pc:sldMkLst>
          <pc:docMk/>
          <pc:sldMk cId="3459938193" sldId="350"/>
        </pc:sldMkLst>
        <pc:spChg chg="mod">
          <ac:chgData name="Max Epstein" userId="110298e0-ad27-42b5-b24f-a191109a3ae7" providerId="ADAL" clId="{5E15E302-80CA-4A34-9633-15B95DDABF45}" dt="2023-01-29T19:05:24.463" v="2016"/>
          <ac:spMkLst>
            <pc:docMk/>
            <pc:sldMk cId="3459938193" sldId="350"/>
            <ac:spMk id="880" creationId="{00000000-0000-0000-0000-000000000000}"/>
          </ac:spMkLst>
        </pc:spChg>
        <pc:graphicFrameChg chg="modGraphic">
          <ac:chgData name="Max Epstein" userId="110298e0-ad27-42b5-b24f-a191109a3ae7" providerId="ADAL" clId="{5E15E302-80CA-4A34-9633-15B95DDABF45}" dt="2023-01-29T19:00:13.804" v="1854" actId="13926"/>
          <ac:graphicFrameMkLst>
            <pc:docMk/>
            <pc:sldMk cId="3459938193" sldId="350"/>
            <ac:graphicFrameMk id="6" creationId="{D235E72B-39F6-45FC-9D01-874487F02D60}"/>
          </ac:graphicFrameMkLst>
        </pc:graphicFrameChg>
      </pc:sldChg>
      <pc:sldChg chg="modSp mod">
        <pc:chgData name="Max Epstein" userId="110298e0-ad27-42b5-b24f-a191109a3ae7" providerId="ADAL" clId="{5E15E302-80CA-4A34-9633-15B95DDABF45}" dt="2023-01-29T19:05:23.339" v="2015"/>
        <pc:sldMkLst>
          <pc:docMk/>
          <pc:sldMk cId="211009017" sldId="351"/>
        </pc:sldMkLst>
        <pc:spChg chg="mod">
          <ac:chgData name="Max Epstein" userId="110298e0-ad27-42b5-b24f-a191109a3ae7" providerId="ADAL" clId="{5E15E302-80CA-4A34-9633-15B95DDABF45}" dt="2023-01-29T19:05:23.339" v="2015"/>
          <ac:spMkLst>
            <pc:docMk/>
            <pc:sldMk cId="211009017" sldId="351"/>
            <ac:spMk id="870" creationId="{00000000-0000-0000-0000-000000000000}"/>
          </ac:spMkLst>
        </pc:spChg>
        <pc:graphicFrameChg chg="modGraphic">
          <ac:chgData name="Max Epstein" userId="110298e0-ad27-42b5-b24f-a191109a3ae7" providerId="ADAL" clId="{5E15E302-80CA-4A34-9633-15B95DDABF45}" dt="2023-01-29T19:00:04.124" v="1853" actId="13926"/>
          <ac:graphicFrameMkLst>
            <pc:docMk/>
            <pc:sldMk cId="211009017" sldId="351"/>
            <ac:graphicFrameMk id="2" creationId="{E75E0E2E-4FAC-4A31-A63B-9375850B9526}"/>
          </ac:graphicFrameMkLst>
        </pc:graphicFrameChg>
      </pc:sldChg>
      <pc:sldChg chg="addSp delSp modSp mod">
        <pc:chgData name="Max Epstein" userId="110298e0-ad27-42b5-b24f-a191109a3ae7" providerId="ADAL" clId="{5E15E302-80CA-4A34-9633-15B95DDABF45}" dt="2023-02-01T01:00:48.575" v="2947" actId="20577"/>
        <pc:sldMkLst>
          <pc:docMk/>
          <pc:sldMk cId="1662468093" sldId="352"/>
        </pc:sldMkLst>
        <pc:spChg chg="add del">
          <ac:chgData name="Max Epstein" userId="110298e0-ad27-42b5-b24f-a191109a3ae7" providerId="ADAL" clId="{5E15E302-80CA-4A34-9633-15B95DDABF45}" dt="2023-01-29T19:05:40.305" v="2028" actId="22"/>
          <ac:spMkLst>
            <pc:docMk/>
            <pc:sldMk cId="1662468093" sldId="352"/>
            <ac:spMk id="7" creationId="{4DFB53DD-2FA6-9469-CE38-BBBCBACC9120}"/>
          </ac:spMkLst>
        </pc:spChg>
        <pc:spChg chg="add mod">
          <ac:chgData name="Max Epstein" userId="110298e0-ad27-42b5-b24f-a191109a3ae7" providerId="ADAL" clId="{5E15E302-80CA-4A34-9633-15B95DDABF45}" dt="2023-01-29T19:05:43.763" v="2030" actId="1076"/>
          <ac:spMkLst>
            <pc:docMk/>
            <pc:sldMk cId="1662468093" sldId="352"/>
            <ac:spMk id="9" creationId="{ABAF8A7C-2ECC-FBF1-189E-D3F2C362C62B}"/>
          </ac:spMkLst>
        </pc:spChg>
        <pc:graphicFrameChg chg="modGraphic">
          <ac:chgData name="Max Epstein" userId="110298e0-ad27-42b5-b24f-a191109a3ae7" providerId="ADAL" clId="{5E15E302-80CA-4A34-9633-15B95DDABF45}" dt="2023-02-01T01:00:48.575" v="2947" actId="20577"/>
          <ac:graphicFrameMkLst>
            <pc:docMk/>
            <pc:sldMk cId="1662468093" sldId="352"/>
            <ac:graphicFrameMk id="6" creationId="{6FB3D149-C557-7670-22E8-8550550A81BF}"/>
          </ac:graphicFrameMkLst>
        </pc:graphicFrameChg>
      </pc:sldChg>
      <pc:sldChg chg="addSp delSp modSp mod">
        <pc:chgData name="Max Epstein" userId="110298e0-ad27-42b5-b24f-a191109a3ae7" providerId="ADAL" clId="{5E15E302-80CA-4A34-9633-15B95DDABF45}" dt="2023-02-01T01:00:36.076" v="2933" actId="20577"/>
        <pc:sldMkLst>
          <pc:docMk/>
          <pc:sldMk cId="240142753" sldId="353"/>
        </pc:sldMkLst>
        <pc:spChg chg="add del">
          <ac:chgData name="Max Epstein" userId="110298e0-ad27-42b5-b24f-a191109a3ae7" providerId="ADAL" clId="{5E15E302-80CA-4A34-9633-15B95DDABF45}" dt="2023-01-29T19:05:47.266" v="2032" actId="22"/>
          <ac:spMkLst>
            <pc:docMk/>
            <pc:sldMk cId="240142753" sldId="353"/>
            <ac:spMk id="5" creationId="{3CE30409-0A3D-34A0-5B20-D53B5875B159}"/>
          </ac:spMkLst>
        </pc:spChg>
        <pc:spChg chg="add mod">
          <ac:chgData name="Max Epstein" userId="110298e0-ad27-42b5-b24f-a191109a3ae7" providerId="ADAL" clId="{5E15E302-80CA-4A34-9633-15B95DDABF45}" dt="2023-01-29T19:06:06.893" v="2036" actId="1076"/>
          <ac:spMkLst>
            <pc:docMk/>
            <pc:sldMk cId="240142753" sldId="353"/>
            <ac:spMk id="9" creationId="{AD55FCE9-637D-68AC-9454-509CB2E0B07E}"/>
          </ac:spMkLst>
        </pc:spChg>
        <pc:graphicFrameChg chg="modGraphic">
          <ac:chgData name="Max Epstein" userId="110298e0-ad27-42b5-b24f-a191109a3ae7" providerId="ADAL" clId="{5E15E302-80CA-4A34-9633-15B95DDABF45}" dt="2023-02-01T01:00:36.076" v="2933" actId="20577"/>
          <ac:graphicFrameMkLst>
            <pc:docMk/>
            <pc:sldMk cId="240142753" sldId="353"/>
            <ac:graphicFrameMk id="6" creationId="{A7A7AAB3-16BB-A94B-8850-D138C25C1949}"/>
          </ac:graphicFrameMkLst>
        </pc:graphicFrameChg>
      </pc:sldChg>
      <pc:sldChg chg="addSp delSp modSp mod">
        <pc:chgData name="Max Epstein" userId="110298e0-ad27-42b5-b24f-a191109a3ae7" providerId="ADAL" clId="{5E15E302-80CA-4A34-9633-15B95DDABF45}" dt="2023-02-01T01:00:19.610" v="2917" actId="20577"/>
        <pc:sldMkLst>
          <pc:docMk/>
          <pc:sldMk cId="3906641707" sldId="354"/>
        </pc:sldMkLst>
        <pc:spChg chg="add del">
          <ac:chgData name="Max Epstein" userId="110298e0-ad27-42b5-b24f-a191109a3ae7" providerId="ADAL" clId="{5E15E302-80CA-4A34-9633-15B95DDABF45}" dt="2023-01-29T19:06:09.929" v="2038" actId="22"/>
          <ac:spMkLst>
            <pc:docMk/>
            <pc:sldMk cId="3906641707" sldId="354"/>
            <ac:spMk id="7" creationId="{F1FC1061-6D01-52D7-65D7-53A19C677BDE}"/>
          </ac:spMkLst>
        </pc:spChg>
        <pc:spChg chg="add mod">
          <ac:chgData name="Max Epstein" userId="110298e0-ad27-42b5-b24f-a191109a3ae7" providerId="ADAL" clId="{5E15E302-80CA-4A34-9633-15B95DDABF45}" dt="2023-01-29T19:06:12.771" v="2040" actId="1076"/>
          <ac:spMkLst>
            <pc:docMk/>
            <pc:sldMk cId="3906641707" sldId="354"/>
            <ac:spMk id="9" creationId="{9E194A95-E813-566C-6CFA-6C4CC4153B95}"/>
          </ac:spMkLst>
        </pc:spChg>
        <pc:graphicFrameChg chg="modGraphic">
          <ac:chgData name="Max Epstein" userId="110298e0-ad27-42b5-b24f-a191109a3ae7" providerId="ADAL" clId="{5E15E302-80CA-4A34-9633-15B95DDABF45}" dt="2023-02-01T01:00:19.610" v="2917" actId="20577"/>
          <ac:graphicFrameMkLst>
            <pc:docMk/>
            <pc:sldMk cId="3906641707" sldId="354"/>
            <ac:graphicFrameMk id="6" creationId="{FFCF85D2-9476-2769-B107-DA9B41D84805}"/>
          </ac:graphicFrameMkLst>
        </pc:graphicFrameChg>
      </pc:sldChg>
      <pc:sldChg chg="addSp delSp modSp mod">
        <pc:chgData name="Max Epstein" userId="110298e0-ad27-42b5-b24f-a191109a3ae7" providerId="ADAL" clId="{5E15E302-80CA-4A34-9633-15B95DDABF45}" dt="2023-02-01T00:59:50.596" v="2887" actId="20577"/>
        <pc:sldMkLst>
          <pc:docMk/>
          <pc:sldMk cId="1358107534" sldId="355"/>
        </pc:sldMkLst>
        <pc:spChg chg="add del">
          <ac:chgData name="Max Epstein" userId="110298e0-ad27-42b5-b24f-a191109a3ae7" providerId="ADAL" clId="{5E15E302-80CA-4A34-9633-15B95DDABF45}" dt="2023-01-29T19:06:15.644" v="2042" actId="22"/>
          <ac:spMkLst>
            <pc:docMk/>
            <pc:sldMk cId="1358107534" sldId="355"/>
            <ac:spMk id="7" creationId="{B70F1329-1F40-CBF1-A16F-C3827D95F1F6}"/>
          </ac:spMkLst>
        </pc:spChg>
        <pc:spChg chg="add mod">
          <ac:chgData name="Max Epstein" userId="110298e0-ad27-42b5-b24f-a191109a3ae7" providerId="ADAL" clId="{5E15E302-80CA-4A34-9633-15B95DDABF45}" dt="2023-01-29T19:06:17.672" v="2044" actId="1076"/>
          <ac:spMkLst>
            <pc:docMk/>
            <pc:sldMk cId="1358107534" sldId="355"/>
            <ac:spMk id="9" creationId="{A5CA5B53-EDB4-56FB-9CB1-E06401339388}"/>
          </ac:spMkLst>
        </pc:spChg>
        <pc:graphicFrameChg chg="mod modGraphic">
          <ac:chgData name="Max Epstein" userId="110298e0-ad27-42b5-b24f-a191109a3ae7" providerId="ADAL" clId="{5E15E302-80CA-4A34-9633-15B95DDABF45}" dt="2023-02-01T00:59:50.596" v="2887" actId="20577"/>
          <ac:graphicFrameMkLst>
            <pc:docMk/>
            <pc:sldMk cId="1358107534" sldId="355"/>
            <ac:graphicFrameMk id="6" creationId="{18DB831B-D9AD-A5A4-2F75-BD376763D9E0}"/>
          </ac:graphicFrameMkLst>
        </pc:graphicFrameChg>
      </pc:sldChg>
      <pc:sldChg chg="addSp delSp modSp mod">
        <pc:chgData name="Max Epstein" userId="110298e0-ad27-42b5-b24f-a191109a3ae7" providerId="ADAL" clId="{5E15E302-80CA-4A34-9633-15B95DDABF45}" dt="2023-02-01T00:59:29.024" v="2861" actId="20577"/>
        <pc:sldMkLst>
          <pc:docMk/>
          <pc:sldMk cId="1740879706" sldId="356"/>
        </pc:sldMkLst>
        <pc:spChg chg="add del">
          <ac:chgData name="Max Epstein" userId="110298e0-ad27-42b5-b24f-a191109a3ae7" providerId="ADAL" clId="{5E15E302-80CA-4A34-9633-15B95DDABF45}" dt="2023-01-29T19:06:21.819" v="2046" actId="22"/>
          <ac:spMkLst>
            <pc:docMk/>
            <pc:sldMk cId="1740879706" sldId="356"/>
            <ac:spMk id="7" creationId="{8E8D1D6A-AF37-84F4-6129-94903606B4EC}"/>
          </ac:spMkLst>
        </pc:spChg>
        <pc:spChg chg="add mod">
          <ac:chgData name="Max Epstein" userId="110298e0-ad27-42b5-b24f-a191109a3ae7" providerId="ADAL" clId="{5E15E302-80CA-4A34-9633-15B95DDABF45}" dt="2023-01-29T19:06:25.536" v="2048" actId="1076"/>
          <ac:spMkLst>
            <pc:docMk/>
            <pc:sldMk cId="1740879706" sldId="356"/>
            <ac:spMk id="9" creationId="{ADECDF15-34D5-09AE-E78C-35240A1549A0}"/>
          </ac:spMkLst>
        </pc:spChg>
        <pc:graphicFrameChg chg="modGraphic">
          <ac:chgData name="Max Epstein" userId="110298e0-ad27-42b5-b24f-a191109a3ae7" providerId="ADAL" clId="{5E15E302-80CA-4A34-9633-15B95DDABF45}" dt="2023-02-01T00:59:29.024" v="2861" actId="20577"/>
          <ac:graphicFrameMkLst>
            <pc:docMk/>
            <pc:sldMk cId="1740879706" sldId="356"/>
            <ac:graphicFrameMk id="5" creationId="{11574921-B36B-BFA7-2754-E6526ABAAFDC}"/>
          </ac:graphicFrameMkLst>
        </pc:graphicFrameChg>
      </pc:sldChg>
      <pc:sldChg chg="modSp mod">
        <pc:chgData name="Max Epstein" userId="110298e0-ad27-42b5-b24f-a191109a3ae7" providerId="ADAL" clId="{5E15E302-80CA-4A34-9633-15B95DDABF45}" dt="2023-01-29T19:03:47.143" v="1962"/>
        <pc:sldMkLst>
          <pc:docMk/>
          <pc:sldMk cId="3581846923" sldId="357"/>
        </pc:sldMkLst>
        <pc:spChg chg="mod">
          <ac:chgData name="Max Epstein" userId="110298e0-ad27-42b5-b24f-a191109a3ae7" providerId="ADAL" clId="{5E15E302-80CA-4A34-9633-15B95DDABF45}" dt="2023-01-29T19:03:47.143" v="1962"/>
          <ac:spMkLst>
            <pc:docMk/>
            <pc:sldMk cId="3581846923" sldId="357"/>
            <ac:spMk id="369" creationId="{00000000-0000-0000-0000-000000000000}"/>
          </ac:spMkLst>
        </pc:spChg>
      </pc:sldChg>
      <pc:sldChg chg="addSp delSp modSp mod">
        <pc:chgData name="Max Epstein" userId="110298e0-ad27-42b5-b24f-a191109a3ae7" providerId="ADAL" clId="{5E15E302-80CA-4A34-9633-15B95DDABF45}" dt="2023-01-29T19:03:10.743" v="1945" actId="1076"/>
        <pc:sldMkLst>
          <pc:docMk/>
          <pc:sldMk cId="1212080771" sldId="358"/>
        </pc:sldMkLst>
        <pc:spChg chg="mod">
          <ac:chgData name="Max Epstein" userId="110298e0-ad27-42b5-b24f-a191109a3ae7" providerId="ADAL" clId="{5E15E302-80CA-4A34-9633-15B95DDABF45}" dt="2023-01-28T21:17:31.921" v="1555" actId="6549"/>
          <ac:spMkLst>
            <pc:docMk/>
            <pc:sldMk cId="1212080771" sldId="358"/>
            <ac:spMk id="2" creationId="{47335833-D767-3DE7-0F01-0902112BCC90}"/>
          </ac:spMkLst>
        </pc:spChg>
        <pc:spChg chg="add mod">
          <ac:chgData name="Max Epstein" userId="110298e0-ad27-42b5-b24f-a191109a3ae7" providerId="ADAL" clId="{5E15E302-80CA-4A34-9633-15B95DDABF45}" dt="2023-01-28T20:47:29.228" v="1236"/>
          <ac:spMkLst>
            <pc:docMk/>
            <pc:sldMk cId="1212080771" sldId="358"/>
            <ac:spMk id="3" creationId="{D1DC1639-052D-FE0A-8019-2FBC2A8DDC03}"/>
          </ac:spMkLst>
        </pc:spChg>
        <pc:spChg chg="add del">
          <ac:chgData name="Max Epstein" userId="110298e0-ad27-42b5-b24f-a191109a3ae7" providerId="ADAL" clId="{5E15E302-80CA-4A34-9633-15B95DDABF45}" dt="2023-01-29T19:02:44.224" v="1934" actId="22"/>
          <ac:spMkLst>
            <pc:docMk/>
            <pc:sldMk cId="1212080771" sldId="358"/>
            <ac:spMk id="6" creationId="{9A67F1E7-1AC5-CC3B-BE5F-F5C2D144138B}"/>
          </ac:spMkLst>
        </pc:spChg>
        <pc:spChg chg="add mod">
          <ac:chgData name="Max Epstein" userId="110298e0-ad27-42b5-b24f-a191109a3ae7" providerId="ADAL" clId="{5E15E302-80CA-4A34-9633-15B95DDABF45}" dt="2023-01-29T19:03:10.743" v="1945" actId="1076"/>
          <ac:spMkLst>
            <pc:docMk/>
            <pc:sldMk cId="1212080771" sldId="358"/>
            <ac:spMk id="10" creationId="{123895B3-0547-4940-3C4E-61441C9DD946}"/>
          </ac:spMkLst>
        </pc:spChg>
        <pc:graphicFrameChg chg="modGraphic">
          <ac:chgData name="Max Epstein" userId="110298e0-ad27-42b5-b24f-a191109a3ae7" providerId="ADAL" clId="{5E15E302-80CA-4A34-9633-15B95DDABF45}" dt="2023-01-29T18:42:12.533" v="1654" actId="207"/>
          <ac:graphicFrameMkLst>
            <pc:docMk/>
            <pc:sldMk cId="1212080771" sldId="358"/>
            <ac:graphicFrameMk id="9" creationId="{E0D117B9-1F27-1A02-BB4A-B5451929ED9E}"/>
          </ac:graphicFrameMkLst>
        </pc:graphicFrameChg>
      </pc:sldChg>
      <pc:sldChg chg="addSp delSp modSp mod">
        <pc:chgData name="Max Epstein" userId="110298e0-ad27-42b5-b24f-a191109a3ae7" providerId="ADAL" clId="{5E15E302-80CA-4A34-9633-15B95DDABF45}" dt="2023-01-29T19:03:15.915" v="1946" actId="1076"/>
        <pc:sldMkLst>
          <pc:docMk/>
          <pc:sldMk cId="2678199307" sldId="359"/>
        </pc:sldMkLst>
        <pc:spChg chg="mod">
          <ac:chgData name="Max Epstein" userId="110298e0-ad27-42b5-b24f-a191109a3ae7" providerId="ADAL" clId="{5E15E302-80CA-4A34-9633-15B95DDABF45}" dt="2023-01-28T21:18:15.524" v="1576" actId="20577"/>
          <ac:spMkLst>
            <pc:docMk/>
            <pc:sldMk cId="2678199307" sldId="359"/>
            <ac:spMk id="2" creationId="{E631AAFE-95B9-24BD-765C-D2196C314062}"/>
          </ac:spMkLst>
        </pc:spChg>
        <pc:spChg chg="add mod">
          <ac:chgData name="Max Epstein" userId="110298e0-ad27-42b5-b24f-a191109a3ae7" providerId="ADAL" clId="{5E15E302-80CA-4A34-9633-15B95DDABF45}" dt="2023-01-28T20:47:23.995" v="1234"/>
          <ac:spMkLst>
            <pc:docMk/>
            <pc:sldMk cId="2678199307" sldId="359"/>
            <ac:spMk id="3" creationId="{BD2B4D59-0527-FC0F-590A-8A9E709CA3B5}"/>
          </ac:spMkLst>
        </pc:spChg>
        <pc:spChg chg="add del">
          <ac:chgData name="Max Epstein" userId="110298e0-ad27-42b5-b24f-a191109a3ae7" providerId="ADAL" clId="{5E15E302-80CA-4A34-9633-15B95DDABF45}" dt="2023-01-29T19:02:52.353" v="1938" actId="22"/>
          <ac:spMkLst>
            <pc:docMk/>
            <pc:sldMk cId="2678199307" sldId="359"/>
            <ac:spMk id="8" creationId="{CC455D04-EBDD-9CFF-D47C-7AE8C69BEC7A}"/>
          </ac:spMkLst>
        </pc:spChg>
        <pc:spChg chg="add mod">
          <ac:chgData name="Max Epstein" userId="110298e0-ad27-42b5-b24f-a191109a3ae7" providerId="ADAL" clId="{5E15E302-80CA-4A34-9633-15B95DDABF45}" dt="2023-01-29T19:03:15.915" v="1946" actId="1076"/>
          <ac:spMkLst>
            <pc:docMk/>
            <pc:sldMk cId="2678199307" sldId="359"/>
            <ac:spMk id="13" creationId="{1A682281-CAAF-18E8-D719-0D2B324ECF9E}"/>
          </ac:spMkLst>
        </pc:spChg>
      </pc:sldChg>
      <pc:sldChg chg="addSp delSp modSp mod">
        <pc:chgData name="Max Epstein" userId="110298e0-ad27-42b5-b24f-a191109a3ae7" providerId="ADAL" clId="{5E15E302-80CA-4A34-9633-15B95DDABF45}" dt="2023-01-29T19:03:02.541" v="1944" actId="1076"/>
        <pc:sldMkLst>
          <pc:docMk/>
          <pc:sldMk cId="2727589658" sldId="360"/>
        </pc:sldMkLst>
        <pc:spChg chg="mod">
          <ac:chgData name="Max Epstein" userId="110298e0-ad27-42b5-b24f-a191109a3ae7" providerId="ADAL" clId="{5E15E302-80CA-4A34-9633-15B95DDABF45}" dt="2023-01-28T21:17:50.948" v="1568" actId="20577"/>
          <ac:spMkLst>
            <pc:docMk/>
            <pc:sldMk cId="2727589658" sldId="360"/>
            <ac:spMk id="2" creationId="{47335833-D767-3DE7-0F01-0902112BCC90}"/>
          </ac:spMkLst>
        </pc:spChg>
        <pc:spChg chg="add mod">
          <ac:chgData name="Max Epstein" userId="110298e0-ad27-42b5-b24f-a191109a3ae7" providerId="ADAL" clId="{5E15E302-80CA-4A34-9633-15B95DDABF45}" dt="2023-01-28T20:47:25.676" v="1235"/>
          <ac:spMkLst>
            <pc:docMk/>
            <pc:sldMk cId="2727589658" sldId="360"/>
            <ac:spMk id="3" creationId="{27E0DC9C-7BCD-83A6-282A-988F328A1F6A}"/>
          </ac:spMkLst>
        </pc:spChg>
        <pc:spChg chg="add del">
          <ac:chgData name="Max Epstein" userId="110298e0-ad27-42b5-b24f-a191109a3ae7" providerId="ADAL" clId="{5E15E302-80CA-4A34-9633-15B95DDABF45}" dt="2023-01-29T19:03:00.127" v="1942" actId="22"/>
          <ac:spMkLst>
            <pc:docMk/>
            <pc:sldMk cId="2727589658" sldId="360"/>
            <ac:spMk id="6" creationId="{13BCECC0-A061-B1BA-5BD8-7F241D35F4F9}"/>
          </ac:spMkLst>
        </pc:spChg>
        <pc:spChg chg="add mod">
          <ac:chgData name="Max Epstein" userId="110298e0-ad27-42b5-b24f-a191109a3ae7" providerId="ADAL" clId="{5E15E302-80CA-4A34-9633-15B95DDABF45}" dt="2023-01-29T19:03:02.541" v="1944" actId="1076"/>
          <ac:spMkLst>
            <pc:docMk/>
            <pc:sldMk cId="2727589658" sldId="360"/>
            <ac:spMk id="8" creationId="{378FEE7A-3D33-8614-6A71-D23B73434E37}"/>
          </ac:spMkLst>
        </pc:spChg>
      </pc:sldChg>
      <pc:sldChg chg="addSp delSp modSp new mod">
        <pc:chgData name="Max Epstein" userId="110298e0-ad27-42b5-b24f-a191109a3ae7" providerId="ADAL" clId="{5E15E302-80CA-4A34-9633-15B95DDABF45}" dt="2023-01-29T19:04:36.952" v="1986" actId="1076"/>
        <pc:sldMkLst>
          <pc:docMk/>
          <pc:sldMk cId="2606189043" sldId="362"/>
        </pc:sldMkLst>
        <pc:spChg chg="mod">
          <ac:chgData name="Max Epstein" userId="110298e0-ad27-42b5-b24f-a191109a3ae7" providerId="ADAL" clId="{5E15E302-80CA-4A34-9633-15B95DDABF45}" dt="2023-01-28T20:37:05.533" v="699" actId="20577"/>
          <ac:spMkLst>
            <pc:docMk/>
            <pc:sldMk cId="2606189043" sldId="362"/>
            <ac:spMk id="2" creationId="{9DE7172B-75F0-0BB8-FB76-4D44C63B488E}"/>
          </ac:spMkLst>
        </pc:spChg>
        <pc:spChg chg="del">
          <ac:chgData name="Max Epstein" userId="110298e0-ad27-42b5-b24f-a191109a3ae7" providerId="ADAL" clId="{5E15E302-80CA-4A34-9633-15B95DDABF45}" dt="2023-01-28T20:37:11.634" v="700" actId="478"/>
          <ac:spMkLst>
            <pc:docMk/>
            <pc:sldMk cId="2606189043" sldId="362"/>
            <ac:spMk id="3" creationId="{C8F15C0F-719C-200E-A158-AD2FA3F24738}"/>
          </ac:spMkLst>
        </pc:spChg>
        <pc:spChg chg="add del">
          <ac:chgData name="Max Epstein" userId="110298e0-ad27-42b5-b24f-a191109a3ae7" providerId="ADAL" clId="{5E15E302-80CA-4A34-9633-15B95DDABF45}" dt="2023-01-29T19:04:26.596" v="1983" actId="22"/>
          <ac:spMkLst>
            <pc:docMk/>
            <pc:sldMk cId="2606189043" sldId="362"/>
            <ac:spMk id="6" creationId="{5FC1B2A5-3534-358E-77B2-35D2CD3D0B2C}"/>
          </ac:spMkLst>
        </pc:spChg>
        <pc:spChg chg="add mod">
          <ac:chgData name="Max Epstein" userId="110298e0-ad27-42b5-b24f-a191109a3ae7" providerId="ADAL" clId="{5E15E302-80CA-4A34-9633-15B95DDABF45}" dt="2023-01-29T19:04:36.952" v="1986" actId="1076"/>
          <ac:spMkLst>
            <pc:docMk/>
            <pc:sldMk cId="2606189043" sldId="362"/>
            <ac:spMk id="8" creationId="{1757AA8B-0C3B-F8D5-97DE-E9025929007F}"/>
          </ac:spMkLst>
        </pc:spChg>
        <pc:graphicFrameChg chg="add mod modGraphic">
          <ac:chgData name="Max Epstein" userId="110298e0-ad27-42b5-b24f-a191109a3ae7" providerId="ADAL" clId="{5E15E302-80CA-4A34-9633-15B95DDABF45}" dt="2023-01-28T20:41:42.006" v="986" actId="20577"/>
          <ac:graphicFrameMkLst>
            <pc:docMk/>
            <pc:sldMk cId="2606189043" sldId="362"/>
            <ac:graphicFrameMk id="5" creationId="{451F43B6-DCD2-07DF-EFEE-3277AC425005}"/>
          </ac:graphicFrameMkLst>
        </pc:graphicFrameChg>
      </pc:sldChg>
      <pc:sldChg chg="addSp delSp modSp add mod">
        <pc:chgData name="Max Epstein" userId="110298e0-ad27-42b5-b24f-a191109a3ae7" providerId="ADAL" clId="{5E15E302-80CA-4A34-9633-15B95DDABF45}" dt="2023-01-29T19:04:52.038" v="1991" actId="1076"/>
        <pc:sldMkLst>
          <pc:docMk/>
          <pc:sldMk cId="3384635306" sldId="363"/>
        </pc:sldMkLst>
        <pc:spChg chg="add del">
          <ac:chgData name="Max Epstein" userId="110298e0-ad27-42b5-b24f-a191109a3ae7" providerId="ADAL" clId="{5E15E302-80CA-4A34-9633-15B95DDABF45}" dt="2023-01-29T19:04:40.619" v="1988" actId="22"/>
          <ac:spMkLst>
            <pc:docMk/>
            <pc:sldMk cId="3384635306" sldId="363"/>
            <ac:spMk id="6" creationId="{2C7591F9-3A7E-10C1-A6FF-936403FB1F42}"/>
          </ac:spMkLst>
        </pc:spChg>
        <pc:spChg chg="add mod">
          <ac:chgData name="Max Epstein" userId="110298e0-ad27-42b5-b24f-a191109a3ae7" providerId="ADAL" clId="{5E15E302-80CA-4A34-9633-15B95DDABF45}" dt="2023-01-29T19:04:52.038" v="1991" actId="1076"/>
          <ac:spMkLst>
            <pc:docMk/>
            <pc:sldMk cId="3384635306" sldId="363"/>
            <ac:spMk id="8" creationId="{06A317E6-AF76-97C5-5CF5-0DFCA3FE1E0E}"/>
          </ac:spMkLst>
        </pc:spChg>
        <pc:graphicFrameChg chg="mod modGraphic">
          <ac:chgData name="Max Epstein" userId="110298e0-ad27-42b5-b24f-a191109a3ae7" providerId="ADAL" clId="{5E15E302-80CA-4A34-9633-15B95DDABF45}" dt="2023-01-28T20:46:30.508" v="1233" actId="20577"/>
          <ac:graphicFrameMkLst>
            <pc:docMk/>
            <pc:sldMk cId="3384635306" sldId="363"/>
            <ac:graphicFrameMk id="5" creationId="{451F43B6-DCD2-07DF-EFEE-3277AC425005}"/>
          </ac:graphicFrameMkLst>
        </pc:graphicFrameChg>
      </pc:sldChg>
      <pc:sldChg chg="addSp delSp modSp add mod">
        <pc:chgData name="Max Epstein" userId="110298e0-ad27-42b5-b24f-a191109a3ae7" providerId="ADAL" clId="{5E15E302-80CA-4A34-9633-15B95DDABF45}" dt="2023-01-29T19:05:05.387" v="2000"/>
        <pc:sldMkLst>
          <pc:docMk/>
          <pc:sldMk cId="79507902" sldId="364"/>
        </pc:sldMkLst>
        <pc:spChg chg="del">
          <ac:chgData name="Max Epstein" userId="110298e0-ad27-42b5-b24f-a191109a3ae7" providerId="ADAL" clId="{5E15E302-80CA-4A34-9633-15B95DDABF45}" dt="2023-01-28T20:54:44.339" v="1250" actId="478"/>
          <ac:spMkLst>
            <pc:docMk/>
            <pc:sldMk cId="79507902" sldId="364"/>
            <ac:spMk id="5" creationId="{F0FAF88F-754B-A89E-D03E-BB2B2B72D734}"/>
          </ac:spMkLst>
        </pc:spChg>
        <pc:spChg chg="del">
          <ac:chgData name="Max Epstein" userId="110298e0-ad27-42b5-b24f-a191109a3ae7" providerId="ADAL" clId="{5E15E302-80CA-4A34-9633-15B95DDABF45}" dt="2023-01-28T20:54:44.339" v="1250" actId="478"/>
          <ac:spMkLst>
            <pc:docMk/>
            <pc:sldMk cId="79507902" sldId="364"/>
            <ac:spMk id="6" creationId="{DED373C7-5931-54E3-2957-2E67EFBF997D}"/>
          </ac:spMkLst>
        </pc:spChg>
        <pc:spChg chg="del">
          <ac:chgData name="Max Epstein" userId="110298e0-ad27-42b5-b24f-a191109a3ae7" providerId="ADAL" clId="{5E15E302-80CA-4A34-9633-15B95DDABF45}" dt="2023-01-28T20:54:44.339" v="1250" actId="478"/>
          <ac:spMkLst>
            <pc:docMk/>
            <pc:sldMk cId="79507902" sldId="364"/>
            <ac:spMk id="7" creationId="{562A45B6-AB30-01B4-C461-8429F8C7C200}"/>
          </ac:spMkLst>
        </pc:spChg>
        <pc:spChg chg="del">
          <ac:chgData name="Max Epstein" userId="110298e0-ad27-42b5-b24f-a191109a3ae7" providerId="ADAL" clId="{5E15E302-80CA-4A34-9633-15B95DDABF45}" dt="2023-01-28T20:54:44.339" v="1250" actId="478"/>
          <ac:spMkLst>
            <pc:docMk/>
            <pc:sldMk cId="79507902" sldId="364"/>
            <ac:spMk id="8" creationId="{E4113C7C-3246-3EE1-A27E-50DA2434A977}"/>
          </ac:spMkLst>
        </pc:spChg>
        <pc:spChg chg="del">
          <ac:chgData name="Max Epstein" userId="110298e0-ad27-42b5-b24f-a191109a3ae7" providerId="ADAL" clId="{5E15E302-80CA-4A34-9633-15B95DDABF45}" dt="2023-01-28T20:54:44.339" v="1250" actId="478"/>
          <ac:spMkLst>
            <pc:docMk/>
            <pc:sldMk cId="79507902" sldId="364"/>
            <ac:spMk id="9" creationId="{EBB937D9-E13A-9AEC-3F56-7F0BD8B8A63D}"/>
          </ac:spMkLst>
        </pc:spChg>
        <pc:spChg chg="del">
          <ac:chgData name="Max Epstein" userId="110298e0-ad27-42b5-b24f-a191109a3ae7" providerId="ADAL" clId="{5E15E302-80CA-4A34-9633-15B95DDABF45}" dt="2023-01-28T20:54:44.339" v="1250" actId="478"/>
          <ac:spMkLst>
            <pc:docMk/>
            <pc:sldMk cId="79507902" sldId="364"/>
            <ac:spMk id="10" creationId="{BF7CFAC2-281E-7A36-269D-9D7F9DE1C501}"/>
          </ac:spMkLst>
        </pc:spChg>
        <pc:spChg chg="del">
          <ac:chgData name="Max Epstein" userId="110298e0-ad27-42b5-b24f-a191109a3ae7" providerId="ADAL" clId="{5E15E302-80CA-4A34-9633-15B95DDABF45}" dt="2023-01-28T20:54:44.339" v="1250" actId="478"/>
          <ac:spMkLst>
            <pc:docMk/>
            <pc:sldMk cId="79507902" sldId="364"/>
            <ac:spMk id="11" creationId="{64BCE324-64C5-7B8F-E75E-D15491E8954E}"/>
          </ac:spMkLst>
        </pc:spChg>
        <pc:spChg chg="del">
          <ac:chgData name="Max Epstein" userId="110298e0-ad27-42b5-b24f-a191109a3ae7" providerId="ADAL" clId="{5E15E302-80CA-4A34-9633-15B95DDABF45}" dt="2023-01-28T20:54:44.339" v="1250" actId="478"/>
          <ac:spMkLst>
            <pc:docMk/>
            <pc:sldMk cId="79507902" sldId="364"/>
            <ac:spMk id="12" creationId="{F2EAA3E6-F4D6-985F-8B42-971379AB445E}"/>
          </ac:spMkLst>
        </pc:spChg>
        <pc:spChg chg="del">
          <ac:chgData name="Max Epstein" userId="110298e0-ad27-42b5-b24f-a191109a3ae7" providerId="ADAL" clId="{5E15E302-80CA-4A34-9633-15B95DDABF45}" dt="2023-01-28T20:54:44.339" v="1250" actId="478"/>
          <ac:spMkLst>
            <pc:docMk/>
            <pc:sldMk cId="79507902" sldId="364"/>
            <ac:spMk id="13" creationId="{40A12533-29E5-6341-ABF1-0DD8DAC4C562}"/>
          </ac:spMkLst>
        </pc:spChg>
        <pc:spChg chg="del">
          <ac:chgData name="Max Epstein" userId="110298e0-ad27-42b5-b24f-a191109a3ae7" providerId="ADAL" clId="{5E15E302-80CA-4A34-9633-15B95DDABF45}" dt="2023-01-28T20:54:44.339" v="1250" actId="478"/>
          <ac:spMkLst>
            <pc:docMk/>
            <pc:sldMk cId="79507902" sldId="364"/>
            <ac:spMk id="23" creationId="{1BC15F9F-AD12-8E70-804F-42E320E970A9}"/>
          </ac:spMkLst>
        </pc:spChg>
        <pc:spChg chg="del">
          <ac:chgData name="Max Epstein" userId="110298e0-ad27-42b5-b24f-a191109a3ae7" providerId="ADAL" clId="{5E15E302-80CA-4A34-9633-15B95DDABF45}" dt="2023-01-28T20:54:44.339" v="1250" actId="478"/>
          <ac:spMkLst>
            <pc:docMk/>
            <pc:sldMk cId="79507902" sldId="364"/>
            <ac:spMk id="24" creationId="{25BFA425-314A-CE71-2C08-B1E17AEF7124}"/>
          </ac:spMkLst>
        </pc:spChg>
        <pc:spChg chg="mod">
          <ac:chgData name="Max Epstein" userId="110298e0-ad27-42b5-b24f-a191109a3ae7" providerId="ADAL" clId="{5E15E302-80CA-4A34-9633-15B95DDABF45}" dt="2023-01-29T19:05:05.387" v="2000"/>
          <ac:spMkLst>
            <pc:docMk/>
            <pc:sldMk cId="79507902" sldId="364"/>
            <ac:spMk id="642" creationId="{00000000-0000-0000-0000-000000000000}"/>
          </ac:spMkLst>
        </pc:spChg>
        <pc:spChg chg="mod">
          <ac:chgData name="Max Epstein" userId="110298e0-ad27-42b5-b24f-a191109a3ae7" providerId="ADAL" clId="{5E15E302-80CA-4A34-9633-15B95DDABF45}" dt="2023-01-28T20:54:38.278" v="1249" actId="1076"/>
          <ac:spMkLst>
            <pc:docMk/>
            <pc:sldMk cId="79507902" sldId="364"/>
            <ac:spMk id="643" creationId="{00000000-0000-0000-0000-000000000000}"/>
          </ac:spMkLst>
        </pc:spChg>
        <pc:spChg chg="mod">
          <ac:chgData name="Max Epstein" userId="110298e0-ad27-42b5-b24f-a191109a3ae7" providerId="ADAL" clId="{5E15E302-80CA-4A34-9633-15B95DDABF45}" dt="2023-01-28T21:04:55.768" v="1330" actId="20577"/>
          <ac:spMkLst>
            <pc:docMk/>
            <pc:sldMk cId="79507902" sldId="364"/>
            <ac:spMk id="644" creationId="{00000000-0000-0000-0000-000000000000}"/>
          </ac:spMkLst>
        </pc:spChg>
        <pc:graphicFrameChg chg="add mod modGraphic">
          <ac:chgData name="Max Epstein" userId="110298e0-ad27-42b5-b24f-a191109a3ae7" providerId="ADAL" clId="{5E15E302-80CA-4A34-9633-15B95DDABF45}" dt="2023-01-29T18:56:41.303" v="1852" actId="20577"/>
          <ac:graphicFrameMkLst>
            <pc:docMk/>
            <pc:sldMk cId="79507902" sldId="364"/>
            <ac:graphicFrameMk id="3" creationId="{E9518F85-0FFB-826A-F191-3B40F4C8942A}"/>
          </ac:graphicFrameMkLst>
        </pc:graphicFrameChg>
        <pc:cxnChg chg="del">
          <ac:chgData name="Max Epstein" userId="110298e0-ad27-42b5-b24f-a191109a3ae7" providerId="ADAL" clId="{5E15E302-80CA-4A34-9633-15B95DDABF45}" dt="2023-01-28T20:54:44.339" v="1250" actId="478"/>
          <ac:cxnSpMkLst>
            <pc:docMk/>
            <pc:sldMk cId="79507902" sldId="364"/>
            <ac:cxnSpMk id="14" creationId="{1CC4FA7B-9A4C-C1AC-9B7A-97B92604425D}"/>
          </ac:cxnSpMkLst>
        </pc:cxnChg>
        <pc:cxnChg chg="del">
          <ac:chgData name="Max Epstein" userId="110298e0-ad27-42b5-b24f-a191109a3ae7" providerId="ADAL" clId="{5E15E302-80CA-4A34-9633-15B95DDABF45}" dt="2023-01-28T20:54:44.339" v="1250" actId="478"/>
          <ac:cxnSpMkLst>
            <pc:docMk/>
            <pc:sldMk cId="79507902" sldId="364"/>
            <ac:cxnSpMk id="15" creationId="{6D24B45F-C3D8-F014-40D6-5F4730093F63}"/>
          </ac:cxnSpMkLst>
        </pc:cxnChg>
        <pc:cxnChg chg="del">
          <ac:chgData name="Max Epstein" userId="110298e0-ad27-42b5-b24f-a191109a3ae7" providerId="ADAL" clId="{5E15E302-80CA-4A34-9633-15B95DDABF45}" dt="2023-01-28T20:54:44.339" v="1250" actId="478"/>
          <ac:cxnSpMkLst>
            <pc:docMk/>
            <pc:sldMk cId="79507902" sldId="364"/>
            <ac:cxnSpMk id="16" creationId="{18021CB0-9901-0F6D-058D-1F4DD525A0DB}"/>
          </ac:cxnSpMkLst>
        </pc:cxnChg>
        <pc:cxnChg chg="del">
          <ac:chgData name="Max Epstein" userId="110298e0-ad27-42b5-b24f-a191109a3ae7" providerId="ADAL" clId="{5E15E302-80CA-4A34-9633-15B95DDABF45}" dt="2023-01-28T20:54:44.339" v="1250" actId="478"/>
          <ac:cxnSpMkLst>
            <pc:docMk/>
            <pc:sldMk cId="79507902" sldId="364"/>
            <ac:cxnSpMk id="17" creationId="{C8DBE3CF-15DC-C56D-29E7-3DE7DBE02CDD}"/>
          </ac:cxnSpMkLst>
        </pc:cxnChg>
        <pc:cxnChg chg="del">
          <ac:chgData name="Max Epstein" userId="110298e0-ad27-42b5-b24f-a191109a3ae7" providerId="ADAL" clId="{5E15E302-80CA-4A34-9633-15B95DDABF45}" dt="2023-01-28T20:54:44.339" v="1250" actId="478"/>
          <ac:cxnSpMkLst>
            <pc:docMk/>
            <pc:sldMk cId="79507902" sldId="364"/>
            <ac:cxnSpMk id="18" creationId="{EF741ED1-9B2E-0CB7-2A43-B91E448E1C60}"/>
          </ac:cxnSpMkLst>
        </pc:cxnChg>
        <pc:cxnChg chg="del">
          <ac:chgData name="Max Epstein" userId="110298e0-ad27-42b5-b24f-a191109a3ae7" providerId="ADAL" clId="{5E15E302-80CA-4A34-9633-15B95DDABF45}" dt="2023-01-28T20:54:44.339" v="1250" actId="478"/>
          <ac:cxnSpMkLst>
            <pc:docMk/>
            <pc:sldMk cId="79507902" sldId="364"/>
            <ac:cxnSpMk id="19" creationId="{95ED6E3E-D36D-BC68-CB2D-EA370F241301}"/>
          </ac:cxnSpMkLst>
        </pc:cxnChg>
        <pc:cxnChg chg="del">
          <ac:chgData name="Max Epstein" userId="110298e0-ad27-42b5-b24f-a191109a3ae7" providerId="ADAL" clId="{5E15E302-80CA-4A34-9633-15B95DDABF45}" dt="2023-01-28T20:54:44.339" v="1250" actId="478"/>
          <ac:cxnSpMkLst>
            <pc:docMk/>
            <pc:sldMk cId="79507902" sldId="364"/>
            <ac:cxnSpMk id="20" creationId="{1A967367-3F49-AA64-AC05-91A5F4E92D63}"/>
          </ac:cxnSpMkLst>
        </pc:cxnChg>
        <pc:cxnChg chg="del">
          <ac:chgData name="Max Epstein" userId="110298e0-ad27-42b5-b24f-a191109a3ae7" providerId="ADAL" clId="{5E15E302-80CA-4A34-9633-15B95DDABF45}" dt="2023-01-28T20:54:44.339" v="1250" actId="478"/>
          <ac:cxnSpMkLst>
            <pc:docMk/>
            <pc:sldMk cId="79507902" sldId="364"/>
            <ac:cxnSpMk id="21" creationId="{07BEC7EB-3FE0-DA25-D227-F04A4CB3E6AA}"/>
          </ac:cxnSpMkLst>
        </pc:cxnChg>
        <pc:cxnChg chg="del">
          <ac:chgData name="Max Epstein" userId="110298e0-ad27-42b5-b24f-a191109a3ae7" providerId="ADAL" clId="{5E15E302-80CA-4A34-9633-15B95DDABF45}" dt="2023-01-28T20:54:44.339" v="1250" actId="478"/>
          <ac:cxnSpMkLst>
            <pc:docMk/>
            <pc:sldMk cId="79507902" sldId="364"/>
            <ac:cxnSpMk id="22" creationId="{BAD414AC-8700-413A-8C56-3018286799EE}"/>
          </ac:cxnSpMkLst>
        </pc:cxnChg>
      </pc:sldChg>
      <pc:sldChg chg="addSp delSp modSp add mod">
        <pc:chgData name="Max Epstein" userId="110298e0-ad27-42b5-b24f-a191109a3ae7" providerId="ADAL" clId="{5E15E302-80CA-4A34-9633-15B95DDABF45}" dt="2023-01-29T19:05:11.253" v="2005"/>
        <pc:sldMkLst>
          <pc:docMk/>
          <pc:sldMk cId="3593592394" sldId="365"/>
        </pc:sldMkLst>
        <pc:spChg chg="add del mod">
          <ac:chgData name="Max Epstein" userId="110298e0-ad27-42b5-b24f-a191109a3ae7" providerId="ADAL" clId="{5E15E302-80CA-4A34-9633-15B95DDABF45}" dt="2023-01-28T21:10:29.300" v="1425" actId="478"/>
          <ac:spMkLst>
            <pc:docMk/>
            <pc:sldMk cId="3593592394" sldId="365"/>
            <ac:spMk id="4" creationId="{E699107A-6C77-4D36-5A3C-54ECE922E89E}"/>
          </ac:spMkLst>
        </pc:spChg>
        <pc:spChg chg="mod">
          <ac:chgData name="Max Epstein" userId="110298e0-ad27-42b5-b24f-a191109a3ae7" providerId="ADAL" clId="{5E15E302-80CA-4A34-9633-15B95DDABF45}" dt="2023-01-29T19:05:11.253" v="2005"/>
          <ac:spMkLst>
            <pc:docMk/>
            <pc:sldMk cId="3593592394" sldId="365"/>
            <ac:spMk id="673" creationId="{00000000-0000-0000-0000-000000000000}"/>
          </ac:spMkLst>
        </pc:spChg>
        <pc:spChg chg="mod">
          <ac:chgData name="Max Epstein" userId="110298e0-ad27-42b5-b24f-a191109a3ae7" providerId="ADAL" clId="{5E15E302-80CA-4A34-9633-15B95DDABF45}" dt="2023-01-28T21:10:18.834" v="1423" actId="20577"/>
          <ac:spMkLst>
            <pc:docMk/>
            <pc:sldMk cId="3593592394" sldId="365"/>
            <ac:spMk id="675" creationId="{00000000-0000-0000-0000-000000000000}"/>
          </ac:spMkLst>
        </pc:spChg>
        <pc:spChg chg="del">
          <ac:chgData name="Max Epstein" userId="110298e0-ad27-42b5-b24f-a191109a3ae7" providerId="ADAL" clId="{5E15E302-80CA-4A34-9633-15B95DDABF45}" dt="2023-01-28T21:10:24.411" v="1424" actId="478"/>
          <ac:spMkLst>
            <pc:docMk/>
            <pc:sldMk cId="3593592394" sldId="365"/>
            <ac:spMk id="676" creationId="{00000000-0000-0000-0000-000000000000}"/>
          </ac:spMkLst>
        </pc:spChg>
        <pc:graphicFrameChg chg="add mod modGraphic">
          <ac:chgData name="Max Epstein" userId="110298e0-ad27-42b5-b24f-a191109a3ae7" providerId="ADAL" clId="{5E15E302-80CA-4A34-9633-15B95DDABF45}" dt="2023-01-28T21:10:54.979" v="1449" actId="20577"/>
          <ac:graphicFrameMkLst>
            <pc:docMk/>
            <pc:sldMk cId="3593592394" sldId="365"/>
            <ac:graphicFrameMk id="5" creationId="{BAA487D5-2397-4A86-9B46-A9D258F6AF2F}"/>
          </ac:graphicFrameMkLst>
        </pc:graphicFrameChg>
      </pc:sldChg>
      <pc:sldChg chg="addSp delSp modSp add mod">
        <pc:chgData name="Max Epstein" userId="110298e0-ad27-42b5-b24f-a191109a3ae7" providerId="ADAL" clId="{5E15E302-80CA-4A34-9633-15B95DDABF45}" dt="2023-01-31T23:48:45.841" v="2810" actId="20577"/>
        <pc:sldMkLst>
          <pc:docMk/>
          <pc:sldMk cId="488331862" sldId="366"/>
        </pc:sldMkLst>
        <pc:spChg chg="add del mod">
          <ac:chgData name="Max Epstein" userId="110298e0-ad27-42b5-b24f-a191109a3ae7" providerId="ADAL" clId="{5E15E302-80CA-4A34-9633-15B95DDABF45}" dt="2023-01-31T23:47:00.913" v="2786" actId="478"/>
          <ac:spMkLst>
            <pc:docMk/>
            <pc:sldMk cId="488331862" sldId="366"/>
            <ac:spMk id="3" creationId="{A778552E-A04B-C31B-E265-588E6D2F7E4E}"/>
          </ac:spMkLst>
        </pc:spChg>
        <pc:spChg chg="del">
          <ac:chgData name="Max Epstein" userId="110298e0-ad27-42b5-b24f-a191109a3ae7" providerId="ADAL" clId="{5E15E302-80CA-4A34-9633-15B95DDABF45}" dt="2023-01-28T21:13:38.559" v="1487" actId="478"/>
          <ac:spMkLst>
            <pc:docMk/>
            <pc:sldMk cId="488331862" sldId="366"/>
            <ac:spMk id="5" creationId="{9C23C4DD-28F1-2016-EDB3-8F653C99880D}"/>
          </ac:spMkLst>
        </pc:spChg>
        <pc:spChg chg="mod">
          <ac:chgData name="Max Epstein" userId="110298e0-ad27-42b5-b24f-a191109a3ae7" providerId="ADAL" clId="{5E15E302-80CA-4A34-9633-15B95DDABF45}" dt="2023-01-31T23:48:45.841" v="2810" actId="20577"/>
          <ac:spMkLst>
            <pc:docMk/>
            <pc:sldMk cId="488331862" sldId="366"/>
            <ac:spMk id="724" creationId="{00000000-0000-0000-0000-000000000000}"/>
          </ac:spMkLst>
        </pc:spChg>
        <pc:spChg chg="mod">
          <ac:chgData name="Max Epstein" userId="110298e0-ad27-42b5-b24f-a191109a3ae7" providerId="ADAL" clId="{5E15E302-80CA-4A34-9633-15B95DDABF45}" dt="2023-01-29T19:05:18.711" v="2011"/>
          <ac:spMkLst>
            <pc:docMk/>
            <pc:sldMk cId="488331862" sldId="366"/>
            <ac:spMk id="726" creationId="{00000000-0000-0000-0000-000000000000}"/>
          </ac:spMkLst>
        </pc:spChg>
        <pc:picChg chg="add mod">
          <ac:chgData name="Max Epstein" userId="110298e0-ad27-42b5-b24f-a191109a3ae7" providerId="ADAL" clId="{5E15E302-80CA-4A34-9633-15B95DDABF45}" dt="2023-01-31T23:47:16.036" v="2791" actId="1076"/>
          <ac:picMkLst>
            <pc:docMk/>
            <pc:sldMk cId="488331862" sldId="366"/>
            <ac:picMk id="5" creationId="{B5C1F51E-3ECE-39D1-17AB-267B38B4078F}"/>
          </ac:picMkLst>
        </pc:picChg>
      </pc:sldChg>
      <pc:sldChg chg="addSp delSp modSp add mod">
        <pc:chgData name="Max Epstein" userId="110298e0-ad27-42b5-b24f-a191109a3ae7" providerId="ADAL" clId="{5E15E302-80CA-4A34-9633-15B95DDABF45}" dt="2023-01-29T19:03:25.156" v="1950" actId="1076"/>
        <pc:sldMkLst>
          <pc:docMk/>
          <pc:sldMk cId="2538770945" sldId="367"/>
        </pc:sldMkLst>
        <pc:spChg chg="mod">
          <ac:chgData name="Max Epstein" userId="110298e0-ad27-42b5-b24f-a191109a3ae7" providerId="ADAL" clId="{5E15E302-80CA-4A34-9633-15B95DDABF45}" dt="2023-01-29T18:44:59.671" v="1660"/>
          <ac:spMkLst>
            <pc:docMk/>
            <pc:sldMk cId="2538770945" sldId="367"/>
            <ac:spMk id="2" creationId="{47335833-D767-3DE7-0F01-0902112BCC90}"/>
          </ac:spMkLst>
        </pc:spChg>
        <pc:spChg chg="add del">
          <ac:chgData name="Max Epstein" userId="110298e0-ad27-42b5-b24f-a191109a3ae7" providerId="ADAL" clId="{5E15E302-80CA-4A34-9633-15B95DDABF45}" dt="2023-01-29T19:03:21.360" v="1948" actId="22"/>
          <ac:spMkLst>
            <pc:docMk/>
            <pc:sldMk cId="2538770945" sldId="367"/>
            <ac:spMk id="6" creationId="{0144AC2B-7CCC-E752-1F00-D159A4D78D8E}"/>
          </ac:spMkLst>
        </pc:spChg>
        <pc:spChg chg="add mod">
          <ac:chgData name="Max Epstein" userId="110298e0-ad27-42b5-b24f-a191109a3ae7" providerId="ADAL" clId="{5E15E302-80CA-4A34-9633-15B95DDABF45}" dt="2023-01-29T19:03:25.156" v="1950" actId="1076"/>
          <ac:spMkLst>
            <pc:docMk/>
            <pc:sldMk cId="2538770945" sldId="367"/>
            <ac:spMk id="8" creationId="{F5DD5D38-2AB6-9BDD-6296-FB6601075300}"/>
          </ac:spMkLst>
        </pc:spChg>
        <pc:graphicFrameChg chg="modGraphic">
          <ac:chgData name="Max Epstein" userId="110298e0-ad27-42b5-b24f-a191109a3ae7" providerId="ADAL" clId="{5E15E302-80CA-4A34-9633-15B95DDABF45}" dt="2023-01-29T18:45:04.907" v="1671" actId="20577"/>
          <ac:graphicFrameMkLst>
            <pc:docMk/>
            <pc:sldMk cId="2538770945" sldId="367"/>
            <ac:graphicFrameMk id="14" creationId="{D84848D8-3F57-4C85-C9E3-B67AF864B1E5}"/>
          </ac:graphicFrameMkLst>
        </pc:graphicFrameChg>
      </pc:sldChg>
      <pc:sldChg chg="add">
        <pc:chgData name="Max Epstein" userId="110298e0-ad27-42b5-b24f-a191109a3ae7" providerId="ADAL" clId="{5E15E302-80CA-4A34-9633-15B95DDABF45}" dt="2023-01-29T20:49:17.602" v="2418" actId="2890"/>
        <pc:sldMkLst>
          <pc:docMk/>
          <pc:sldMk cId="1138205068" sldId="370"/>
        </pc:sldMkLst>
      </pc:sldChg>
      <pc:sldChg chg="addSp delSp modSp add mod">
        <pc:chgData name="Max Epstein" userId="110298e0-ad27-42b5-b24f-a191109a3ae7" providerId="ADAL" clId="{5E15E302-80CA-4A34-9633-15B95DDABF45}" dt="2023-01-29T20:59:27.519" v="2642" actId="20577"/>
        <pc:sldMkLst>
          <pc:docMk/>
          <pc:sldMk cId="4172364885" sldId="371"/>
        </pc:sldMkLst>
        <pc:spChg chg="add del mod">
          <ac:chgData name="Max Epstein" userId="110298e0-ad27-42b5-b24f-a191109a3ae7" providerId="ADAL" clId="{5E15E302-80CA-4A34-9633-15B95DDABF45}" dt="2023-01-29T20:49:33.883" v="2443" actId="478"/>
          <ac:spMkLst>
            <pc:docMk/>
            <pc:sldMk cId="4172364885" sldId="371"/>
            <ac:spMk id="4" creationId="{C3042713-F8AD-0E5A-80F9-E58FE650D3D1}"/>
          </ac:spMkLst>
        </pc:spChg>
        <pc:spChg chg="del">
          <ac:chgData name="Max Epstein" userId="110298e0-ad27-42b5-b24f-a191109a3ae7" providerId="ADAL" clId="{5E15E302-80CA-4A34-9633-15B95DDABF45}" dt="2023-01-29T20:49:31.512" v="2441" actId="478"/>
          <ac:spMkLst>
            <pc:docMk/>
            <pc:sldMk cId="4172364885" sldId="371"/>
            <ac:spMk id="495" creationId="{00000000-0000-0000-0000-000000000000}"/>
          </ac:spMkLst>
        </pc:spChg>
        <pc:spChg chg="mod">
          <ac:chgData name="Max Epstein" userId="110298e0-ad27-42b5-b24f-a191109a3ae7" providerId="ADAL" clId="{5E15E302-80CA-4A34-9633-15B95DDABF45}" dt="2023-01-29T20:49:29.380" v="2440" actId="20577"/>
          <ac:spMkLst>
            <pc:docMk/>
            <pc:sldMk cId="4172364885" sldId="371"/>
            <ac:spMk id="497" creationId="{00000000-0000-0000-0000-000000000000}"/>
          </ac:spMkLst>
        </pc:spChg>
        <pc:graphicFrameChg chg="add mod modGraphic">
          <ac:chgData name="Max Epstein" userId="110298e0-ad27-42b5-b24f-a191109a3ae7" providerId="ADAL" clId="{5E15E302-80CA-4A34-9633-15B95DDABF45}" dt="2023-01-29T20:59:27.519" v="2642" actId="20577"/>
          <ac:graphicFrameMkLst>
            <pc:docMk/>
            <pc:sldMk cId="4172364885" sldId="371"/>
            <ac:graphicFrameMk id="5" creationId="{7CDF0FFA-26F6-74D2-43AC-1E78BF526F8F}"/>
          </ac:graphicFrameMkLst>
        </pc:graphicFrameChg>
      </pc:sldChg>
      <pc:sldChg chg="addSp delSp modSp add mod">
        <pc:chgData name="Max Epstein" userId="110298e0-ad27-42b5-b24f-a191109a3ae7" providerId="ADAL" clId="{5E15E302-80CA-4A34-9633-15B95DDABF45}" dt="2023-01-31T23:48:40.812" v="2808" actId="20577"/>
        <pc:sldMkLst>
          <pc:docMk/>
          <pc:sldMk cId="3667467820" sldId="383"/>
        </pc:sldMkLst>
        <pc:spChg chg="mod">
          <ac:chgData name="Max Epstein" userId="110298e0-ad27-42b5-b24f-a191109a3ae7" providerId="ADAL" clId="{5E15E302-80CA-4A34-9633-15B95DDABF45}" dt="2023-01-31T23:48:40.812" v="2808" actId="20577"/>
          <ac:spMkLst>
            <pc:docMk/>
            <pc:sldMk cId="3667467820" sldId="383"/>
            <ac:spMk id="724" creationId="{00000000-0000-0000-0000-000000000000}"/>
          </ac:spMkLst>
        </pc:spChg>
        <pc:picChg chg="add mod">
          <ac:chgData name="Max Epstein" userId="110298e0-ad27-42b5-b24f-a191109a3ae7" providerId="ADAL" clId="{5E15E302-80CA-4A34-9633-15B95DDABF45}" dt="2023-01-31T23:48:35.050" v="2800" actId="1076"/>
          <ac:picMkLst>
            <pc:docMk/>
            <pc:sldMk cId="3667467820" sldId="383"/>
            <ac:picMk id="4" creationId="{9CB26544-84A8-120B-7E3D-D28C324A06A5}"/>
          </ac:picMkLst>
        </pc:picChg>
        <pc:picChg chg="del">
          <ac:chgData name="Max Epstein" userId="110298e0-ad27-42b5-b24f-a191109a3ae7" providerId="ADAL" clId="{5E15E302-80CA-4A34-9633-15B95DDABF45}" dt="2023-01-31T23:47:22.779" v="2793" actId="478"/>
          <ac:picMkLst>
            <pc:docMk/>
            <pc:sldMk cId="3667467820" sldId="383"/>
            <ac:picMk id="5" creationId="{B5C1F51E-3ECE-39D1-17AB-267B38B4078F}"/>
          </ac:picMkLst>
        </pc:picChg>
      </pc:sldChg>
      <pc:sldChg chg="addSp modSp new mod">
        <pc:chgData name="Max Epstein" userId="110298e0-ad27-42b5-b24f-a191109a3ae7" providerId="ADAL" clId="{5E15E302-80CA-4A34-9633-15B95DDABF45}" dt="2023-02-01T01:05:15.122" v="3023" actId="20577"/>
        <pc:sldMkLst>
          <pc:docMk/>
          <pc:sldMk cId="2917764334" sldId="387"/>
        </pc:sldMkLst>
        <pc:graphicFrameChg chg="modGraphic">
          <ac:chgData name="Max Epstein" userId="110298e0-ad27-42b5-b24f-a191109a3ae7" providerId="ADAL" clId="{5E15E302-80CA-4A34-9633-15B95DDABF45}" dt="2023-02-01T01:03:07.480" v="2979" actId="20577"/>
          <ac:graphicFrameMkLst>
            <pc:docMk/>
            <pc:sldMk cId="2917764334" sldId="387"/>
            <ac:graphicFrameMk id="5" creationId="{497156EB-888B-A95B-BF44-9E14C56D8304}"/>
          </ac:graphicFrameMkLst>
        </pc:graphicFrameChg>
        <pc:graphicFrameChg chg="add mod modGraphic">
          <ac:chgData name="Max Epstein" userId="110298e0-ad27-42b5-b24f-a191109a3ae7" providerId="ADAL" clId="{5E15E302-80CA-4A34-9633-15B95DDABF45}" dt="2023-02-01T01:05:15.122" v="3023" actId="20577"/>
          <ac:graphicFrameMkLst>
            <pc:docMk/>
            <pc:sldMk cId="2917764334" sldId="387"/>
            <ac:graphicFrameMk id="6" creationId="{E1920EAB-5C86-B100-BEA8-F3AB633B1714}"/>
          </ac:graphicFrameMkLst>
        </pc:graphicFrameChg>
      </pc:sldChg>
    </pc:docChg>
  </pc:docChgLst>
  <pc:docChgLst>
    <pc:chgData name="Rey, Jordi" userId="S::jordi.rey@ufl.edu::e8eb87d1-9304-4c4c-b17d-4684dbee226f" providerId="AD" clId="Web-{8C172695-F6DC-443C-90DE-46F830D21A15}"/>
    <pc:docChg chg="modSld">
      <pc:chgData name="Rey, Jordi" userId="S::jordi.rey@ufl.edu::e8eb87d1-9304-4c4c-b17d-4684dbee226f" providerId="AD" clId="Web-{8C172695-F6DC-443C-90DE-46F830D21A15}" dt="2023-01-29T19:42:36.464" v="390" actId="20577"/>
      <pc:docMkLst>
        <pc:docMk/>
      </pc:docMkLst>
      <pc:sldChg chg="addSp modSp">
        <pc:chgData name="Rey, Jordi" userId="S::jordi.rey@ufl.edu::e8eb87d1-9304-4c4c-b17d-4684dbee226f" providerId="AD" clId="Web-{8C172695-F6DC-443C-90DE-46F830D21A15}" dt="2023-01-29T19:42:36.464" v="390" actId="20577"/>
        <pc:sldMkLst>
          <pc:docMk/>
          <pc:sldMk cId="1604931171" sldId="368"/>
        </pc:sldMkLst>
        <pc:spChg chg="mod">
          <ac:chgData name="Rey, Jordi" userId="S::jordi.rey@ufl.edu::e8eb87d1-9304-4c4c-b17d-4684dbee226f" providerId="AD" clId="Web-{8C172695-F6DC-443C-90DE-46F830D21A15}" dt="2023-01-29T19:42:36.464" v="390" actId="20577"/>
          <ac:spMkLst>
            <pc:docMk/>
            <pc:sldMk cId="1604931171" sldId="368"/>
            <ac:spMk id="383" creationId="{00000000-0000-0000-0000-000000000000}"/>
          </ac:spMkLst>
        </pc:spChg>
        <pc:picChg chg="add mod">
          <ac:chgData name="Rey, Jordi" userId="S::jordi.rey@ufl.edu::e8eb87d1-9304-4c4c-b17d-4684dbee226f" providerId="AD" clId="Web-{8C172695-F6DC-443C-90DE-46F830D21A15}" dt="2023-01-29T19:28:22.543" v="4" actId="14100"/>
          <ac:picMkLst>
            <pc:docMk/>
            <pc:sldMk cId="1604931171" sldId="368"/>
            <ac:picMk id="3" creationId="{2831400B-62C5-7793-14D2-B250096DB1BD}"/>
          </ac:picMkLst>
        </pc:picChg>
      </pc:sldChg>
    </pc:docChg>
  </pc:docChgLst>
  <pc:docChgLst>
    <pc:chgData name="Falzone, Dylan T." userId="S::dylan.falzone@ufl.edu::8182e420-dd68-4d78-8626-223a88696ff9" providerId="AD" clId="Web-{016C4D5E-A39E-4D30-9260-EBF01F8E0BFB}"/>
    <pc:docChg chg="modSld">
      <pc:chgData name="Falzone, Dylan T." userId="S::dylan.falzone@ufl.edu::8182e420-dd68-4d78-8626-223a88696ff9" providerId="AD" clId="Web-{016C4D5E-A39E-4D30-9260-EBF01F8E0BFB}" dt="2023-01-30T02:41:26.749" v="0"/>
      <pc:docMkLst>
        <pc:docMk/>
      </pc:docMkLst>
      <pc:sldChg chg="modSp">
        <pc:chgData name="Falzone, Dylan T." userId="S::dylan.falzone@ufl.edu::8182e420-dd68-4d78-8626-223a88696ff9" providerId="AD" clId="Web-{016C4D5E-A39E-4D30-9260-EBF01F8E0BFB}" dt="2023-01-30T02:41:26.749" v="0"/>
        <pc:sldMkLst>
          <pc:docMk/>
          <pc:sldMk cId="0" sldId="297"/>
        </pc:sldMkLst>
        <pc:graphicFrameChg chg="modGraphic">
          <ac:chgData name="Falzone, Dylan T." userId="S::dylan.falzone@ufl.edu::8182e420-dd68-4d78-8626-223a88696ff9" providerId="AD" clId="Web-{016C4D5E-A39E-4D30-9260-EBF01F8E0BFB}" dt="2023-01-30T02:41:26.749" v="0"/>
          <ac:graphicFrameMkLst>
            <pc:docMk/>
            <pc:sldMk cId="0" sldId="297"/>
            <ac:graphicFrameMk id="3" creationId="{EFA623DD-ACCB-3426-81AC-1B9D5714DF33}"/>
          </ac:graphicFrameMkLst>
        </pc:graphicFrameChg>
      </pc:sldChg>
    </pc:docChg>
  </pc:docChgLst>
  <pc:docChgLst>
    <pc:chgData name="Markovic, Jovana" userId="S::jmarkovic@ufl.edu::c663c9bf-0aff-4416-9d62-ead426b63108" providerId="AD" clId="Web-{FF30D752-35BB-4AE4-ACF2-B1C509FBE1DD}"/>
    <pc:docChg chg="modSld">
      <pc:chgData name="Markovic, Jovana" userId="S::jmarkovic@ufl.edu::c663c9bf-0aff-4416-9d62-ead426b63108" providerId="AD" clId="Web-{FF30D752-35BB-4AE4-ACF2-B1C509FBE1DD}" dt="2023-02-01T01:06:08.083" v="53"/>
      <pc:docMkLst>
        <pc:docMk/>
      </pc:docMkLst>
      <pc:sldChg chg="modSp">
        <pc:chgData name="Markovic, Jovana" userId="S::jmarkovic@ufl.edu::c663c9bf-0aff-4416-9d62-ead426b63108" providerId="AD" clId="Web-{FF30D752-35BB-4AE4-ACF2-B1C509FBE1DD}" dt="2023-02-01T01:01:45.061" v="15"/>
        <pc:sldMkLst>
          <pc:docMk/>
          <pc:sldMk cId="0" sldId="330"/>
        </pc:sldMkLst>
        <pc:graphicFrameChg chg="mod modGraphic">
          <ac:chgData name="Markovic, Jovana" userId="S::jmarkovic@ufl.edu::c663c9bf-0aff-4416-9d62-ead426b63108" providerId="AD" clId="Web-{FF30D752-35BB-4AE4-ACF2-B1C509FBE1DD}" dt="2023-02-01T01:01:45.061" v="15"/>
          <ac:graphicFrameMkLst>
            <pc:docMk/>
            <pc:sldMk cId="0" sldId="330"/>
            <ac:graphicFrameMk id="5" creationId="{76F771C4-E896-3B12-41B9-374828641E22}"/>
          </ac:graphicFrameMkLst>
        </pc:graphicFrameChg>
      </pc:sldChg>
      <pc:sldChg chg="modSp">
        <pc:chgData name="Markovic, Jovana" userId="S::jmarkovic@ufl.edu::c663c9bf-0aff-4416-9d62-ead426b63108" providerId="AD" clId="Web-{FF30D752-35BB-4AE4-ACF2-B1C509FBE1DD}" dt="2023-02-01T01:06:08.083" v="53"/>
        <pc:sldMkLst>
          <pc:docMk/>
          <pc:sldMk cId="1662468093" sldId="352"/>
        </pc:sldMkLst>
        <pc:graphicFrameChg chg="mod modGraphic">
          <ac:chgData name="Markovic, Jovana" userId="S::jmarkovic@ufl.edu::c663c9bf-0aff-4416-9d62-ead426b63108" providerId="AD" clId="Web-{FF30D752-35BB-4AE4-ACF2-B1C509FBE1DD}" dt="2023-02-01T01:06:08.083" v="53"/>
          <ac:graphicFrameMkLst>
            <pc:docMk/>
            <pc:sldMk cId="1662468093" sldId="352"/>
            <ac:graphicFrameMk id="6" creationId="{6FB3D149-C557-7670-22E8-8550550A81BF}"/>
          </ac:graphicFrameMkLst>
        </pc:graphicFrameChg>
      </pc:sldChg>
      <pc:sldChg chg="modSp">
        <pc:chgData name="Markovic, Jovana" userId="S::jmarkovic@ufl.edu::c663c9bf-0aff-4416-9d62-ead426b63108" providerId="AD" clId="Web-{FF30D752-35BB-4AE4-ACF2-B1C509FBE1DD}" dt="2023-02-01T00:59:56.012" v="3"/>
        <pc:sldMkLst>
          <pc:docMk/>
          <pc:sldMk cId="3906641707" sldId="354"/>
        </pc:sldMkLst>
        <pc:graphicFrameChg chg="mod modGraphic">
          <ac:chgData name="Markovic, Jovana" userId="S::jmarkovic@ufl.edu::c663c9bf-0aff-4416-9d62-ead426b63108" providerId="AD" clId="Web-{FF30D752-35BB-4AE4-ACF2-B1C509FBE1DD}" dt="2023-02-01T00:59:56.012" v="3"/>
          <ac:graphicFrameMkLst>
            <pc:docMk/>
            <pc:sldMk cId="3906641707" sldId="354"/>
            <ac:graphicFrameMk id="6" creationId="{FFCF85D2-9476-2769-B107-DA9B41D84805}"/>
          </ac:graphicFrameMkLst>
        </pc:graphicFrameChg>
      </pc:sldChg>
      <pc:sldChg chg="modSp">
        <pc:chgData name="Markovic, Jovana" userId="S::jmarkovic@ufl.edu::c663c9bf-0aff-4416-9d62-ead426b63108" providerId="AD" clId="Web-{FF30D752-35BB-4AE4-ACF2-B1C509FBE1DD}" dt="2023-02-01T01:02:13.500" v="17" actId="20577"/>
        <pc:sldMkLst>
          <pc:docMk/>
          <pc:sldMk cId="4256753057" sldId="372"/>
        </pc:sldMkLst>
        <pc:spChg chg="mod">
          <ac:chgData name="Markovic, Jovana" userId="S::jmarkovic@ufl.edu::c663c9bf-0aff-4416-9d62-ead426b63108" providerId="AD" clId="Web-{FF30D752-35BB-4AE4-ACF2-B1C509FBE1DD}" dt="2023-02-01T01:02:13.500" v="17" actId="20577"/>
          <ac:spMkLst>
            <pc:docMk/>
            <pc:sldMk cId="4256753057" sldId="372"/>
            <ac:spMk id="801" creationId="{00000000-0000-0000-0000-000000000000}"/>
          </ac:spMkLst>
        </pc:spChg>
      </pc:sldChg>
    </pc:docChg>
  </pc:docChgLst>
  <pc:docChgLst>
    <pc:chgData name="Gonzalez Grospe, Melissa C." userId="7677ecd0-4903-4895-bfc4-8e657250f287" providerId="ADAL" clId="{212D912A-4679-474A-A61B-8C0AC2307C15}"/>
    <pc:docChg chg="undo custSel addSld delSld modSld">
      <pc:chgData name="Gonzalez Grospe, Melissa C." userId="7677ecd0-4903-4895-bfc4-8e657250f287" providerId="ADAL" clId="{212D912A-4679-474A-A61B-8C0AC2307C15}" dt="2023-02-01T17:45:33.287" v="2701"/>
      <pc:docMkLst>
        <pc:docMk/>
      </pc:docMkLst>
      <pc:sldChg chg="modSp mod">
        <pc:chgData name="Gonzalez Grospe, Melissa C." userId="7677ecd0-4903-4895-bfc4-8e657250f287" providerId="ADAL" clId="{212D912A-4679-474A-A61B-8C0AC2307C15}" dt="2023-02-01T01:43:18.402" v="1027" actId="207"/>
        <pc:sldMkLst>
          <pc:docMk/>
          <pc:sldMk cId="0" sldId="257"/>
        </pc:sldMkLst>
        <pc:graphicFrameChg chg="modGraphic">
          <ac:chgData name="Gonzalez Grospe, Melissa C." userId="7677ecd0-4903-4895-bfc4-8e657250f287" providerId="ADAL" clId="{212D912A-4679-474A-A61B-8C0AC2307C15}" dt="2023-02-01T01:43:18.402" v="1027" actId="207"/>
          <ac:graphicFrameMkLst>
            <pc:docMk/>
            <pc:sldMk cId="0" sldId="257"/>
            <ac:graphicFrameMk id="6" creationId="{939D4B93-774D-F0BD-A80D-880194EB5F59}"/>
          </ac:graphicFrameMkLst>
        </pc:graphicFrameChg>
      </pc:sldChg>
      <pc:sldChg chg="modSp mod">
        <pc:chgData name="Gonzalez Grospe, Melissa C." userId="7677ecd0-4903-4895-bfc4-8e657250f287" providerId="ADAL" clId="{212D912A-4679-474A-A61B-8C0AC2307C15}" dt="2023-02-01T01:43:40.505" v="1028" actId="207"/>
        <pc:sldMkLst>
          <pc:docMk/>
          <pc:sldMk cId="0" sldId="258"/>
        </pc:sldMkLst>
        <pc:spChg chg="mod">
          <ac:chgData name="Gonzalez Grospe, Melissa C." userId="7677ecd0-4903-4895-bfc4-8e657250f287" providerId="ADAL" clId="{212D912A-4679-474A-A61B-8C0AC2307C15}" dt="2023-02-01T01:43:40.505" v="1028" actId="207"/>
          <ac:spMkLst>
            <pc:docMk/>
            <pc:sldMk cId="0" sldId="258"/>
            <ac:spMk id="44" creationId="{40D8A51D-47C7-77AF-CDF2-63CFDEE69AAF}"/>
          </ac:spMkLst>
        </pc:spChg>
        <pc:spChg chg="mod">
          <ac:chgData name="Gonzalez Grospe, Melissa C." userId="7677ecd0-4903-4895-bfc4-8e657250f287" providerId="ADAL" clId="{212D912A-4679-474A-A61B-8C0AC2307C15}" dt="2023-01-26T00:13:54.777" v="0" actId="1076"/>
          <ac:spMkLst>
            <pc:docMk/>
            <pc:sldMk cId="0" sldId="258"/>
            <ac:spMk id="65" creationId="{E6085F64-9225-0307-5092-45B9DCFE14C5}"/>
          </ac:spMkLst>
        </pc:spChg>
      </pc:sldChg>
      <pc:sldChg chg="modSp mod">
        <pc:chgData name="Gonzalez Grospe, Melissa C." userId="7677ecd0-4903-4895-bfc4-8e657250f287" providerId="ADAL" clId="{212D912A-4679-474A-A61B-8C0AC2307C15}" dt="2023-02-01T01:43:56.254" v="1030" actId="207"/>
        <pc:sldMkLst>
          <pc:docMk/>
          <pc:sldMk cId="0" sldId="259"/>
        </pc:sldMkLst>
        <pc:graphicFrameChg chg="modGraphic">
          <ac:chgData name="Gonzalez Grospe, Melissa C." userId="7677ecd0-4903-4895-bfc4-8e657250f287" providerId="ADAL" clId="{212D912A-4679-474A-A61B-8C0AC2307C15}" dt="2023-02-01T01:43:53.049" v="1029" actId="207"/>
          <ac:graphicFrameMkLst>
            <pc:docMk/>
            <pc:sldMk cId="0" sldId="259"/>
            <ac:graphicFrameMk id="3" creationId="{BE78E50A-E4DD-AEB7-562C-085EE4BD83A8}"/>
          </ac:graphicFrameMkLst>
        </pc:graphicFrameChg>
        <pc:graphicFrameChg chg="modGraphic">
          <ac:chgData name="Gonzalez Grospe, Melissa C." userId="7677ecd0-4903-4895-bfc4-8e657250f287" providerId="ADAL" clId="{212D912A-4679-474A-A61B-8C0AC2307C15}" dt="2023-02-01T01:43:56.254" v="1030" actId="207"/>
          <ac:graphicFrameMkLst>
            <pc:docMk/>
            <pc:sldMk cId="0" sldId="259"/>
            <ac:graphicFrameMk id="4" creationId="{1F072A40-9860-E7F3-0C8F-3F8D82E6C7B0}"/>
          </ac:graphicFrameMkLst>
        </pc:graphicFrameChg>
      </pc:sldChg>
      <pc:sldChg chg="addSp delSp modSp mod delCm">
        <pc:chgData name="Gonzalez Grospe, Melissa C." userId="7677ecd0-4903-4895-bfc4-8e657250f287" providerId="ADAL" clId="{212D912A-4679-474A-A61B-8C0AC2307C15}" dt="2023-02-01T01:45:36.035" v="1049" actId="1035"/>
        <pc:sldMkLst>
          <pc:docMk/>
          <pc:sldMk cId="0" sldId="263"/>
        </pc:sldMkLst>
        <pc:spChg chg="mod">
          <ac:chgData name="Gonzalez Grospe, Melissa C." userId="7677ecd0-4903-4895-bfc4-8e657250f287" providerId="ADAL" clId="{212D912A-4679-474A-A61B-8C0AC2307C15}" dt="2023-02-01T01:45:36.035" v="1049" actId="1035"/>
          <ac:spMkLst>
            <pc:docMk/>
            <pc:sldMk cId="0" sldId="263"/>
            <ac:spMk id="4" creationId="{A2DF390E-D4A7-5CFE-C453-1C37CDE81DEF}"/>
          </ac:spMkLst>
        </pc:spChg>
        <pc:spChg chg="mod">
          <ac:chgData name="Gonzalez Grospe, Melissa C." userId="7677ecd0-4903-4895-bfc4-8e657250f287" providerId="ADAL" clId="{212D912A-4679-474A-A61B-8C0AC2307C15}" dt="2023-02-01T01:30:19.586" v="926" actId="20577"/>
          <ac:spMkLst>
            <pc:docMk/>
            <pc:sldMk cId="0" sldId="263"/>
            <ac:spMk id="8" creationId="{E9EB536C-27C0-7E12-6A42-410826D56158}"/>
          </ac:spMkLst>
        </pc:spChg>
        <pc:picChg chg="del mod">
          <ac:chgData name="Gonzalez Grospe, Melissa C." userId="7677ecd0-4903-4895-bfc4-8e657250f287" providerId="ADAL" clId="{212D912A-4679-474A-A61B-8C0AC2307C15}" dt="2023-02-01T01:29:31.095" v="909" actId="478"/>
          <ac:picMkLst>
            <pc:docMk/>
            <pc:sldMk cId="0" sldId="263"/>
            <ac:picMk id="5" creationId="{882EA78F-8D93-3E64-BDA8-769560468F06}"/>
          </ac:picMkLst>
        </pc:picChg>
        <pc:picChg chg="add mod">
          <ac:chgData name="Gonzalez Grospe, Melissa C." userId="7677ecd0-4903-4895-bfc4-8e657250f287" providerId="ADAL" clId="{212D912A-4679-474A-A61B-8C0AC2307C15}" dt="2023-02-01T01:29:38.878" v="913" actId="1076"/>
          <ac:picMkLst>
            <pc:docMk/>
            <pc:sldMk cId="0" sldId="263"/>
            <ac:picMk id="18" creationId="{8CDFF371-132C-9B20-4B6C-E1A05F9F08EC}"/>
          </ac:picMkLst>
        </pc:picChg>
        <pc:cxnChg chg="mod ord">
          <ac:chgData name="Gonzalez Grospe, Melissa C." userId="7677ecd0-4903-4895-bfc4-8e657250f287" providerId="ADAL" clId="{212D912A-4679-474A-A61B-8C0AC2307C15}" dt="2023-02-01T01:30:03.849" v="916" actId="14100"/>
          <ac:cxnSpMkLst>
            <pc:docMk/>
            <pc:sldMk cId="0" sldId="263"/>
            <ac:cxnSpMk id="6" creationId="{6B706FF8-BBF1-9246-9F25-8597AB3061B5}"/>
          </ac:cxnSpMkLst>
        </pc:cxnChg>
        <pc:cxnChg chg="mod ord">
          <ac:chgData name="Gonzalez Grospe, Melissa C." userId="7677ecd0-4903-4895-bfc4-8e657250f287" providerId="ADAL" clId="{212D912A-4679-474A-A61B-8C0AC2307C15}" dt="2023-02-01T01:29:54.237" v="915" actId="14100"/>
          <ac:cxnSpMkLst>
            <pc:docMk/>
            <pc:sldMk cId="0" sldId="263"/>
            <ac:cxnSpMk id="7" creationId="{24A0ABF9-1E16-A1FA-534C-D88A0C1E8FB6}"/>
          </ac:cxnSpMkLst>
        </pc:cxnChg>
      </pc:sldChg>
      <pc:sldChg chg="modSp mod">
        <pc:chgData name="Gonzalez Grospe, Melissa C." userId="7677ecd0-4903-4895-bfc4-8e657250f287" providerId="ADAL" clId="{212D912A-4679-474A-A61B-8C0AC2307C15}" dt="2023-02-01T01:47:15.983" v="1067" actId="207"/>
        <pc:sldMkLst>
          <pc:docMk/>
          <pc:sldMk cId="0" sldId="264"/>
        </pc:sldMkLst>
        <pc:graphicFrameChg chg="modGraphic">
          <ac:chgData name="Gonzalez Grospe, Melissa C." userId="7677ecd0-4903-4895-bfc4-8e657250f287" providerId="ADAL" clId="{212D912A-4679-474A-A61B-8C0AC2307C15}" dt="2023-02-01T01:47:15.983" v="1067" actId="207"/>
          <ac:graphicFrameMkLst>
            <pc:docMk/>
            <pc:sldMk cId="0" sldId="264"/>
            <ac:graphicFrameMk id="4" creationId="{7EEA8893-21FD-125D-C329-6EEB7EC09A0B}"/>
          </ac:graphicFrameMkLst>
        </pc:graphicFrameChg>
      </pc:sldChg>
      <pc:sldChg chg="addSp delSp modSp mod">
        <pc:chgData name="Gonzalez Grospe, Melissa C." userId="7677ecd0-4903-4895-bfc4-8e657250f287" providerId="ADAL" clId="{212D912A-4679-474A-A61B-8C0AC2307C15}" dt="2023-02-01T01:35:21.127" v="960" actId="1038"/>
        <pc:sldMkLst>
          <pc:docMk/>
          <pc:sldMk cId="0" sldId="267"/>
        </pc:sldMkLst>
        <pc:spChg chg="ord">
          <ac:chgData name="Gonzalez Grospe, Melissa C." userId="7677ecd0-4903-4895-bfc4-8e657250f287" providerId="ADAL" clId="{212D912A-4679-474A-A61B-8C0AC2307C15}" dt="2023-02-01T01:32:22.911" v="934" actId="166"/>
          <ac:spMkLst>
            <pc:docMk/>
            <pc:sldMk cId="0" sldId="267"/>
            <ac:spMk id="8" creationId="{209D347E-3A85-6642-CC06-9AB067C337C1}"/>
          </ac:spMkLst>
        </pc:spChg>
        <pc:spChg chg="ord">
          <ac:chgData name="Gonzalez Grospe, Melissa C." userId="7677ecd0-4903-4895-bfc4-8e657250f287" providerId="ADAL" clId="{212D912A-4679-474A-A61B-8C0AC2307C15}" dt="2023-02-01T01:32:22.911" v="934" actId="166"/>
          <ac:spMkLst>
            <pc:docMk/>
            <pc:sldMk cId="0" sldId="267"/>
            <ac:spMk id="17" creationId="{BE4BAFC8-67C8-2425-9110-21A5D4DFC472}"/>
          </ac:spMkLst>
        </pc:spChg>
        <pc:spChg chg="ord">
          <ac:chgData name="Gonzalez Grospe, Melissa C." userId="7677ecd0-4903-4895-bfc4-8e657250f287" providerId="ADAL" clId="{212D912A-4679-474A-A61B-8C0AC2307C15}" dt="2023-02-01T01:32:22.911" v="934" actId="166"/>
          <ac:spMkLst>
            <pc:docMk/>
            <pc:sldMk cId="0" sldId="267"/>
            <ac:spMk id="22" creationId="{E1B7C5AD-52FF-5462-F709-1AC991695AFF}"/>
          </ac:spMkLst>
        </pc:spChg>
        <pc:spChg chg="ord">
          <ac:chgData name="Gonzalez Grospe, Melissa C." userId="7677ecd0-4903-4895-bfc4-8e657250f287" providerId="ADAL" clId="{212D912A-4679-474A-A61B-8C0AC2307C15}" dt="2023-02-01T01:32:22.911" v="934" actId="166"/>
          <ac:spMkLst>
            <pc:docMk/>
            <pc:sldMk cId="0" sldId="267"/>
            <ac:spMk id="26" creationId="{D70709DB-ED77-8E8C-6610-121851BD9222}"/>
          </ac:spMkLst>
        </pc:spChg>
        <pc:picChg chg="del mod">
          <ac:chgData name="Gonzalez Grospe, Melissa C." userId="7677ecd0-4903-4895-bfc4-8e657250f287" providerId="ADAL" clId="{212D912A-4679-474A-A61B-8C0AC2307C15}" dt="2023-02-01T01:32:05.823" v="933" actId="478"/>
          <ac:picMkLst>
            <pc:docMk/>
            <pc:sldMk cId="0" sldId="267"/>
            <ac:picMk id="3" creationId="{52B593BC-E97F-CE02-1223-31A9E1078556}"/>
          </ac:picMkLst>
        </pc:picChg>
        <pc:picChg chg="ord">
          <ac:chgData name="Gonzalez Grospe, Melissa C." userId="7677ecd0-4903-4895-bfc4-8e657250f287" providerId="ADAL" clId="{212D912A-4679-474A-A61B-8C0AC2307C15}" dt="2023-02-01T01:32:22.911" v="934" actId="166"/>
          <ac:picMkLst>
            <pc:docMk/>
            <pc:sldMk cId="0" sldId="267"/>
            <ac:picMk id="9" creationId="{6CF38607-BA07-E3B9-5403-FDFC1058DD86}"/>
          </ac:picMkLst>
        </pc:picChg>
        <pc:picChg chg="ord">
          <ac:chgData name="Gonzalez Grospe, Melissa C." userId="7677ecd0-4903-4895-bfc4-8e657250f287" providerId="ADAL" clId="{212D912A-4679-474A-A61B-8C0AC2307C15}" dt="2023-02-01T01:32:22.911" v="934" actId="166"/>
          <ac:picMkLst>
            <pc:docMk/>
            <pc:sldMk cId="0" sldId="267"/>
            <ac:picMk id="16" creationId="{04F1A17A-3E3C-7C91-9A1E-9760B9662D37}"/>
          </ac:picMkLst>
        </pc:picChg>
        <pc:picChg chg="ord">
          <ac:chgData name="Gonzalez Grospe, Melissa C." userId="7677ecd0-4903-4895-bfc4-8e657250f287" providerId="ADAL" clId="{212D912A-4679-474A-A61B-8C0AC2307C15}" dt="2023-02-01T01:32:22.911" v="934" actId="166"/>
          <ac:picMkLst>
            <pc:docMk/>
            <pc:sldMk cId="0" sldId="267"/>
            <ac:picMk id="21" creationId="{9555F723-652F-0A25-AF52-8CDC1129F393}"/>
          </ac:picMkLst>
        </pc:picChg>
        <pc:picChg chg="ord">
          <ac:chgData name="Gonzalez Grospe, Melissa C." userId="7677ecd0-4903-4895-bfc4-8e657250f287" providerId="ADAL" clId="{212D912A-4679-474A-A61B-8C0AC2307C15}" dt="2023-02-01T01:32:22.911" v="934" actId="166"/>
          <ac:picMkLst>
            <pc:docMk/>
            <pc:sldMk cId="0" sldId="267"/>
            <ac:picMk id="27" creationId="{F4A06CFB-454E-2F0C-6F6C-39E65AE3980C}"/>
          </ac:picMkLst>
        </pc:picChg>
        <pc:picChg chg="add mod ord">
          <ac:chgData name="Gonzalez Grospe, Melissa C." userId="7677ecd0-4903-4895-bfc4-8e657250f287" providerId="ADAL" clId="{212D912A-4679-474A-A61B-8C0AC2307C15}" dt="2023-02-01T01:35:13.079" v="958" actId="1038"/>
          <ac:picMkLst>
            <pc:docMk/>
            <pc:sldMk cId="0" sldId="267"/>
            <ac:picMk id="31" creationId="{EFFFD064-E74C-8870-6E6F-84255FFC381E}"/>
          </ac:picMkLst>
        </pc:picChg>
        <pc:cxnChg chg="mod">
          <ac:chgData name="Gonzalez Grospe, Melissa C." userId="7677ecd0-4903-4895-bfc4-8e657250f287" providerId="ADAL" clId="{212D912A-4679-474A-A61B-8C0AC2307C15}" dt="2023-02-01T01:35:21.127" v="960" actId="1038"/>
          <ac:cxnSpMkLst>
            <pc:docMk/>
            <pc:sldMk cId="0" sldId="267"/>
            <ac:cxnSpMk id="5" creationId="{EB69EFFD-062B-FAE8-C164-1E53FB28A175}"/>
          </ac:cxnSpMkLst>
        </pc:cxnChg>
        <pc:cxnChg chg="mod">
          <ac:chgData name="Gonzalez Grospe, Melissa C." userId="7677ecd0-4903-4895-bfc4-8e657250f287" providerId="ADAL" clId="{212D912A-4679-474A-A61B-8C0AC2307C15}" dt="2023-02-01T01:35:17.372" v="959" actId="1038"/>
          <ac:cxnSpMkLst>
            <pc:docMk/>
            <pc:sldMk cId="0" sldId="267"/>
            <ac:cxnSpMk id="6" creationId="{0D6FA8B1-76EA-0A1B-529F-47A4722627A6}"/>
          </ac:cxnSpMkLst>
        </pc:cxnChg>
        <pc:cxnChg chg="ord">
          <ac:chgData name="Gonzalez Grospe, Melissa C." userId="7677ecd0-4903-4895-bfc4-8e657250f287" providerId="ADAL" clId="{212D912A-4679-474A-A61B-8C0AC2307C15}" dt="2023-02-01T01:32:22.911" v="934" actId="166"/>
          <ac:cxnSpMkLst>
            <pc:docMk/>
            <pc:sldMk cId="0" sldId="267"/>
            <ac:cxnSpMk id="7" creationId="{EA512E06-6168-518D-FCF0-FE964B2C4ABE}"/>
          </ac:cxnSpMkLst>
        </pc:cxnChg>
        <pc:cxnChg chg="ord">
          <ac:chgData name="Gonzalez Grospe, Melissa C." userId="7677ecd0-4903-4895-bfc4-8e657250f287" providerId="ADAL" clId="{212D912A-4679-474A-A61B-8C0AC2307C15}" dt="2023-02-01T01:32:22.911" v="934" actId="166"/>
          <ac:cxnSpMkLst>
            <pc:docMk/>
            <pc:sldMk cId="0" sldId="267"/>
            <ac:cxnSpMk id="13" creationId="{4C3B375F-1B95-4216-17BD-5C0163661463}"/>
          </ac:cxnSpMkLst>
        </pc:cxnChg>
        <pc:cxnChg chg="ord">
          <ac:chgData name="Gonzalez Grospe, Melissa C." userId="7677ecd0-4903-4895-bfc4-8e657250f287" providerId="ADAL" clId="{212D912A-4679-474A-A61B-8C0AC2307C15}" dt="2023-02-01T01:32:22.911" v="934" actId="166"/>
          <ac:cxnSpMkLst>
            <pc:docMk/>
            <pc:sldMk cId="0" sldId="267"/>
            <ac:cxnSpMk id="20" creationId="{FA62E7E8-69FA-A8E2-8D30-4E4DA07485BC}"/>
          </ac:cxnSpMkLst>
        </pc:cxnChg>
        <pc:cxnChg chg="ord">
          <ac:chgData name="Gonzalez Grospe, Melissa C." userId="7677ecd0-4903-4895-bfc4-8e657250f287" providerId="ADAL" clId="{212D912A-4679-474A-A61B-8C0AC2307C15}" dt="2023-02-01T01:32:22.911" v="934" actId="166"/>
          <ac:cxnSpMkLst>
            <pc:docMk/>
            <pc:sldMk cId="0" sldId="267"/>
            <ac:cxnSpMk id="25" creationId="{62ECC860-8217-DCC1-AA8A-DE5C86595B89}"/>
          </ac:cxnSpMkLst>
        </pc:cxnChg>
      </pc:sldChg>
      <pc:sldChg chg="modSp mod">
        <pc:chgData name="Gonzalez Grospe, Melissa C." userId="7677ecd0-4903-4895-bfc4-8e657250f287" providerId="ADAL" clId="{212D912A-4679-474A-A61B-8C0AC2307C15}" dt="2023-02-01T01:48:12.704" v="1070" actId="2084"/>
        <pc:sldMkLst>
          <pc:docMk/>
          <pc:sldMk cId="0" sldId="269"/>
        </pc:sldMkLst>
        <pc:graphicFrameChg chg="modGraphic">
          <ac:chgData name="Gonzalez Grospe, Melissa C." userId="7677ecd0-4903-4895-bfc4-8e657250f287" providerId="ADAL" clId="{212D912A-4679-474A-A61B-8C0AC2307C15}" dt="2023-02-01T01:48:12.704" v="1070" actId="2084"/>
          <ac:graphicFrameMkLst>
            <pc:docMk/>
            <pc:sldMk cId="0" sldId="269"/>
            <ac:graphicFrameMk id="4" creationId="{799C82D7-B590-3AEA-8CF2-82EF6A5054F4}"/>
          </ac:graphicFrameMkLst>
        </pc:graphicFrameChg>
      </pc:sldChg>
      <pc:sldChg chg="modSp mod">
        <pc:chgData name="Gonzalez Grospe, Melissa C." userId="7677ecd0-4903-4895-bfc4-8e657250f287" providerId="ADAL" clId="{212D912A-4679-474A-A61B-8C0AC2307C15}" dt="2023-02-01T01:57:45.693" v="1209" actId="1076"/>
        <pc:sldMkLst>
          <pc:docMk/>
          <pc:sldMk cId="0" sldId="272"/>
        </pc:sldMkLst>
        <pc:graphicFrameChg chg="mod modGraphic">
          <ac:chgData name="Gonzalez Grospe, Melissa C." userId="7677ecd0-4903-4895-bfc4-8e657250f287" providerId="ADAL" clId="{212D912A-4679-474A-A61B-8C0AC2307C15}" dt="2023-02-01T01:56:19.621" v="1191"/>
          <ac:graphicFrameMkLst>
            <pc:docMk/>
            <pc:sldMk cId="0" sldId="272"/>
            <ac:graphicFrameMk id="5" creationId="{DBDD7C04-2FA5-8BC1-914E-7230F5BBA6C5}"/>
          </ac:graphicFrameMkLst>
        </pc:graphicFrameChg>
        <pc:graphicFrameChg chg="modGraphic">
          <ac:chgData name="Gonzalez Grospe, Melissa C." userId="7677ecd0-4903-4895-bfc4-8e657250f287" providerId="ADAL" clId="{212D912A-4679-474A-A61B-8C0AC2307C15}" dt="2023-02-01T01:53:24.923" v="1125" actId="20577"/>
          <ac:graphicFrameMkLst>
            <pc:docMk/>
            <pc:sldMk cId="0" sldId="272"/>
            <ac:graphicFrameMk id="6" creationId="{D9609C7C-D200-2357-3F98-F0C2A98E0CFF}"/>
          </ac:graphicFrameMkLst>
        </pc:graphicFrameChg>
        <pc:picChg chg="mod">
          <ac:chgData name="Gonzalez Grospe, Melissa C." userId="7677ecd0-4903-4895-bfc4-8e657250f287" providerId="ADAL" clId="{212D912A-4679-474A-A61B-8C0AC2307C15}" dt="2023-02-01T01:57:45.693" v="1209" actId="1076"/>
          <ac:picMkLst>
            <pc:docMk/>
            <pc:sldMk cId="0" sldId="272"/>
            <ac:picMk id="7" creationId="{5782220B-3CE0-09B2-ED11-5E1EFE072DFE}"/>
          </ac:picMkLst>
        </pc:picChg>
      </pc:sldChg>
      <pc:sldChg chg="modSp mod">
        <pc:chgData name="Gonzalez Grospe, Melissa C." userId="7677ecd0-4903-4895-bfc4-8e657250f287" providerId="ADAL" clId="{212D912A-4679-474A-A61B-8C0AC2307C15}" dt="2023-02-01T01:57:32.549" v="1208" actId="1076"/>
        <pc:sldMkLst>
          <pc:docMk/>
          <pc:sldMk cId="0" sldId="275"/>
        </pc:sldMkLst>
        <pc:graphicFrameChg chg="mod modGraphic">
          <ac:chgData name="Gonzalez Grospe, Melissa C." userId="7677ecd0-4903-4895-bfc4-8e657250f287" providerId="ADAL" clId="{212D912A-4679-474A-A61B-8C0AC2307C15}" dt="2023-02-01T01:57:26.173" v="1206" actId="1076"/>
          <ac:graphicFrameMkLst>
            <pc:docMk/>
            <pc:sldMk cId="0" sldId="275"/>
            <ac:graphicFrameMk id="5" creationId="{E69462C1-FA9C-DD3B-572D-4B766DF431A5}"/>
          </ac:graphicFrameMkLst>
        </pc:graphicFrameChg>
        <pc:graphicFrameChg chg="mod modGraphic">
          <ac:chgData name="Gonzalez Grospe, Melissa C." userId="7677ecd0-4903-4895-bfc4-8e657250f287" providerId="ADAL" clId="{212D912A-4679-474A-A61B-8C0AC2307C15}" dt="2023-02-01T01:57:32.549" v="1208" actId="1076"/>
          <ac:graphicFrameMkLst>
            <pc:docMk/>
            <pc:sldMk cId="0" sldId="275"/>
            <ac:graphicFrameMk id="6" creationId="{875006EA-415A-692A-77CD-5F06063B9EDB}"/>
          </ac:graphicFrameMkLst>
        </pc:graphicFrameChg>
        <pc:picChg chg="mod">
          <ac:chgData name="Gonzalez Grospe, Melissa C." userId="7677ecd0-4903-4895-bfc4-8e657250f287" providerId="ADAL" clId="{212D912A-4679-474A-A61B-8C0AC2307C15}" dt="2023-02-01T01:57:27.675" v="1207" actId="1076"/>
          <ac:picMkLst>
            <pc:docMk/>
            <pc:sldMk cId="0" sldId="275"/>
            <ac:picMk id="1026" creationId="{61BC7060-F705-6F8E-61AE-BA547A95210B}"/>
          </ac:picMkLst>
        </pc:picChg>
      </pc:sldChg>
      <pc:sldChg chg="modSp mod">
        <pc:chgData name="Gonzalez Grospe, Melissa C." userId="7677ecd0-4903-4895-bfc4-8e657250f287" providerId="ADAL" clId="{212D912A-4679-474A-A61B-8C0AC2307C15}" dt="2023-02-01T02:01:17.549" v="1303" actId="1035"/>
        <pc:sldMkLst>
          <pc:docMk/>
          <pc:sldMk cId="0" sldId="278"/>
        </pc:sldMkLst>
        <pc:spChg chg="mod">
          <ac:chgData name="Gonzalez Grospe, Melissa C." userId="7677ecd0-4903-4895-bfc4-8e657250f287" providerId="ADAL" clId="{212D912A-4679-474A-A61B-8C0AC2307C15}" dt="2023-02-01T02:01:17.549" v="1303" actId="1035"/>
          <ac:spMkLst>
            <pc:docMk/>
            <pc:sldMk cId="0" sldId="278"/>
            <ac:spMk id="329" creationId="{00000000-0000-0000-0000-000000000000}"/>
          </ac:spMkLst>
        </pc:spChg>
        <pc:picChg chg="mod">
          <ac:chgData name="Gonzalez Grospe, Melissa C." userId="7677ecd0-4903-4895-bfc4-8e657250f287" providerId="ADAL" clId="{212D912A-4679-474A-A61B-8C0AC2307C15}" dt="2023-02-01T01:36:20.308" v="968" actId="14100"/>
          <ac:picMkLst>
            <pc:docMk/>
            <pc:sldMk cId="0" sldId="278"/>
            <ac:picMk id="3" creationId="{815E9404-CFC4-7338-4120-FB619D5BDB6A}"/>
          </ac:picMkLst>
        </pc:picChg>
      </pc:sldChg>
      <pc:sldChg chg="modSp mod">
        <pc:chgData name="Gonzalez Grospe, Melissa C." userId="7677ecd0-4903-4895-bfc4-8e657250f287" providerId="ADAL" clId="{212D912A-4679-474A-A61B-8C0AC2307C15}" dt="2023-02-01T02:13:32.706" v="2050" actId="14734"/>
        <pc:sldMkLst>
          <pc:docMk/>
          <pc:sldMk cId="0" sldId="279"/>
        </pc:sldMkLst>
        <pc:spChg chg="mod">
          <ac:chgData name="Gonzalez Grospe, Melissa C." userId="7677ecd0-4903-4895-bfc4-8e657250f287" providerId="ADAL" clId="{212D912A-4679-474A-A61B-8C0AC2307C15}" dt="2023-02-01T02:10:52.984" v="2028" actId="208"/>
          <ac:spMkLst>
            <pc:docMk/>
            <pc:sldMk cId="0" sldId="279"/>
            <ac:spMk id="3" creationId="{E7F83A3C-5AC3-E77C-1BE5-BF42272F9172}"/>
          </ac:spMkLst>
        </pc:spChg>
        <pc:spChg chg="mod">
          <ac:chgData name="Gonzalez Grospe, Melissa C." userId="7677ecd0-4903-4895-bfc4-8e657250f287" providerId="ADAL" clId="{212D912A-4679-474A-A61B-8C0AC2307C15}" dt="2023-02-01T02:10:39.584" v="2021" actId="1036"/>
          <ac:spMkLst>
            <pc:docMk/>
            <pc:sldMk cId="0" sldId="279"/>
            <ac:spMk id="4" creationId="{256E3AB0-3BD6-9FD8-9F20-FCAD40A60892}"/>
          </ac:spMkLst>
        </pc:spChg>
        <pc:graphicFrameChg chg="modGraphic">
          <ac:chgData name="Gonzalez Grospe, Melissa C." userId="7677ecd0-4903-4895-bfc4-8e657250f287" providerId="ADAL" clId="{212D912A-4679-474A-A61B-8C0AC2307C15}" dt="2023-02-01T02:13:32.706" v="2050" actId="14734"/>
          <ac:graphicFrameMkLst>
            <pc:docMk/>
            <pc:sldMk cId="0" sldId="279"/>
            <ac:graphicFrameMk id="7" creationId="{651A9774-6030-79A1-8674-97239B63E044}"/>
          </ac:graphicFrameMkLst>
        </pc:graphicFrameChg>
        <pc:picChg chg="mod">
          <ac:chgData name="Gonzalez Grospe, Melissa C." userId="7677ecd0-4903-4895-bfc4-8e657250f287" providerId="ADAL" clId="{212D912A-4679-474A-A61B-8C0AC2307C15}" dt="2023-02-01T02:10:58.378" v="2031" actId="1036"/>
          <ac:picMkLst>
            <pc:docMk/>
            <pc:sldMk cId="0" sldId="279"/>
            <ac:picMk id="5" creationId="{C6FADE25-9DAF-8053-BCA3-D9508F17FF0C}"/>
          </ac:picMkLst>
        </pc:picChg>
        <pc:picChg chg="mod">
          <ac:chgData name="Gonzalez Grospe, Melissa C." userId="7677ecd0-4903-4895-bfc4-8e657250f287" providerId="ADAL" clId="{212D912A-4679-474A-A61B-8C0AC2307C15}" dt="2023-02-01T02:10:43.899" v="2027" actId="1036"/>
          <ac:picMkLst>
            <pc:docMk/>
            <pc:sldMk cId="0" sldId="279"/>
            <ac:picMk id="8" creationId="{923A68D7-554B-4D62-0A51-A3BB63A48D99}"/>
          </ac:picMkLst>
        </pc:picChg>
      </pc:sldChg>
      <pc:sldChg chg="modSp mod">
        <pc:chgData name="Gonzalez Grospe, Melissa C." userId="7677ecd0-4903-4895-bfc4-8e657250f287" providerId="ADAL" clId="{212D912A-4679-474A-A61B-8C0AC2307C15}" dt="2023-02-01T02:13:10.349" v="2048" actId="2062"/>
        <pc:sldMkLst>
          <pc:docMk/>
          <pc:sldMk cId="0" sldId="280"/>
        </pc:sldMkLst>
        <pc:graphicFrameChg chg="modGraphic">
          <ac:chgData name="Gonzalez Grospe, Melissa C." userId="7677ecd0-4903-4895-bfc4-8e657250f287" providerId="ADAL" clId="{212D912A-4679-474A-A61B-8C0AC2307C15}" dt="2023-02-01T02:13:10.349" v="2048" actId="2062"/>
          <ac:graphicFrameMkLst>
            <pc:docMk/>
            <pc:sldMk cId="0" sldId="280"/>
            <ac:graphicFrameMk id="4" creationId="{8079CB5E-B354-9769-F5CD-5E0399AB04CE}"/>
          </ac:graphicFrameMkLst>
        </pc:graphicFrameChg>
        <pc:picChg chg="mod">
          <ac:chgData name="Gonzalez Grospe, Melissa C." userId="7677ecd0-4903-4895-bfc4-8e657250f287" providerId="ADAL" clId="{212D912A-4679-474A-A61B-8C0AC2307C15}" dt="2023-02-01T02:13:01.803" v="2047" actId="1076"/>
          <ac:picMkLst>
            <pc:docMk/>
            <pc:sldMk cId="0" sldId="280"/>
            <ac:picMk id="3" creationId="{0E2B3507-C503-CA49-B466-25E32C0B449E}"/>
          </ac:picMkLst>
        </pc:picChg>
      </pc:sldChg>
      <pc:sldChg chg="modSp mod">
        <pc:chgData name="Gonzalez Grospe, Melissa C." userId="7677ecd0-4903-4895-bfc4-8e657250f287" providerId="ADAL" clId="{212D912A-4679-474A-A61B-8C0AC2307C15}" dt="2023-02-01T02:13:55.344" v="2051" actId="14734"/>
        <pc:sldMkLst>
          <pc:docMk/>
          <pc:sldMk cId="0" sldId="281"/>
        </pc:sldMkLst>
        <pc:spChg chg="mod">
          <ac:chgData name="Gonzalez Grospe, Melissa C." userId="7677ecd0-4903-4895-bfc4-8e657250f287" providerId="ADAL" clId="{212D912A-4679-474A-A61B-8C0AC2307C15}" dt="2023-01-30T22:55:08.022" v="129" actId="1076"/>
          <ac:spMkLst>
            <pc:docMk/>
            <pc:sldMk cId="0" sldId="281"/>
            <ac:spMk id="361" creationId="{00000000-0000-0000-0000-000000000000}"/>
          </ac:spMkLst>
        </pc:spChg>
        <pc:graphicFrameChg chg="mod modGraphic">
          <ac:chgData name="Gonzalez Grospe, Melissa C." userId="7677ecd0-4903-4895-bfc4-8e657250f287" providerId="ADAL" clId="{212D912A-4679-474A-A61B-8C0AC2307C15}" dt="2023-02-01T02:13:55.344" v="2051" actId="14734"/>
          <ac:graphicFrameMkLst>
            <pc:docMk/>
            <pc:sldMk cId="0" sldId="281"/>
            <ac:graphicFrameMk id="3" creationId="{B1B22158-27C7-6784-251C-E27981FD2E24}"/>
          </ac:graphicFrameMkLst>
        </pc:graphicFrameChg>
      </pc:sldChg>
      <pc:sldChg chg="modSp mod">
        <pc:chgData name="Gonzalez Grospe, Melissa C." userId="7677ecd0-4903-4895-bfc4-8e657250f287" providerId="ADAL" clId="{212D912A-4679-474A-A61B-8C0AC2307C15}" dt="2023-02-01T04:59:38.920" v="2280" actId="20577"/>
        <pc:sldMkLst>
          <pc:docMk/>
          <pc:sldMk cId="0" sldId="282"/>
        </pc:sldMkLst>
        <pc:graphicFrameChg chg="modGraphic">
          <ac:chgData name="Gonzalez Grospe, Melissa C." userId="7677ecd0-4903-4895-bfc4-8e657250f287" providerId="ADAL" clId="{212D912A-4679-474A-A61B-8C0AC2307C15}" dt="2023-02-01T04:59:38.920" v="2280" actId="20577"/>
          <ac:graphicFrameMkLst>
            <pc:docMk/>
            <pc:sldMk cId="0" sldId="282"/>
            <ac:graphicFrameMk id="3" creationId="{972462A3-8F0B-E783-7788-E2027EB4C280}"/>
          </ac:graphicFrameMkLst>
        </pc:graphicFrameChg>
      </pc:sldChg>
      <pc:sldChg chg="modSp mod">
        <pc:chgData name="Gonzalez Grospe, Melissa C." userId="7677ecd0-4903-4895-bfc4-8e657250f287" providerId="ADAL" clId="{212D912A-4679-474A-A61B-8C0AC2307C15}" dt="2023-02-01T02:14:15.817" v="2054" actId="113"/>
        <pc:sldMkLst>
          <pc:docMk/>
          <pc:sldMk cId="0" sldId="283"/>
        </pc:sldMkLst>
        <pc:spChg chg="mod">
          <ac:chgData name="Gonzalez Grospe, Melissa C." userId="7677ecd0-4903-4895-bfc4-8e657250f287" providerId="ADAL" clId="{212D912A-4679-474A-A61B-8C0AC2307C15}" dt="2023-01-31T23:56:40.524" v="231" actId="20577"/>
          <ac:spMkLst>
            <pc:docMk/>
            <pc:sldMk cId="0" sldId="283"/>
            <ac:spMk id="383" creationId="{00000000-0000-0000-0000-000000000000}"/>
          </ac:spMkLst>
        </pc:spChg>
        <pc:spChg chg="mod">
          <ac:chgData name="Gonzalez Grospe, Melissa C." userId="7677ecd0-4903-4895-bfc4-8e657250f287" providerId="ADAL" clId="{212D912A-4679-474A-A61B-8C0AC2307C15}" dt="2023-01-30T22:52:53.637" v="126" actId="20577"/>
          <ac:spMkLst>
            <pc:docMk/>
            <pc:sldMk cId="0" sldId="283"/>
            <ac:spMk id="384" creationId="{00000000-0000-0000-0000-000000000000}"/>
          </ac:spMkLst>
        </pc:spChg>
        <pc:graphicFrameChg chg="mod modGraphic">
          <ac:chgData name="Gonzalez Grospe, Melissa C." userId="7677ecd0-4903-4895-bfc4-8e657250f287" providerId="ADAL" clId="{212D912A-4679-474A-A61B-8C0AC2307C15}" dt="2023-02-01T02:14:15.817" v="2054" actId="113"/>
          <ac:graphicFrameMkLst>
            <pc:docMk/>
            <pc:sldMk cId="0" sldId="283"/>
            <ac:graphicFrameMk id="4" creationId="{D337FDCD-811B-1E43-6960-2B0ACB3348BA}"/>
          </ac:graphicFrameMkLst>
        </pc:graphicFrameChg>
      </pc:sldChg>
      <pc:sldChg chg="addSp delSp modSp mod modCm">
        <pc:chgData name="Gonzalez Grospe, Melissa C." userId="7677ecd0-4903-4895-bfc4-8e657250f287" providerId="ADAL" clId="{212D912A-4679-474A-A61B-8C0AC2307C15}" dt="2023-02-01T01:22:06.186" v="907" actId="20577"/>
        <pc:sldMkLst>
          <pc:docMk/>
          <pc:sldMk cId="0" sldId="285"/>
        </pc:sldMkLst>
        <pc:spChg chg="add del mod">
          <ac:chgData name="Gonzalez Grospe, Melissa C." userId="7677ecd0-4903-4895-bfc4-8e657250f287" providerId="ADAL" clId="{212D912A-4679-474A-A61B-8C0AC2307C15}" dt="2023-02-01T00:25:14.407" v="239" actId="478"/>
          <ac:spMkLst>
            <pc:docMk/>
            <pc:sldMk cId="0" sldId="285"/>
            <ac:spMk id="4" creationId="{66725858-F01E-8E2C-D5E8-E59EE108514A}"/>
          </ac:spMkLst>
        </pc:spChg>
        <pc:spChg chg="add mod ord">
          <ac:chgData name="Gonzalez Grospe, Melissa C." userId="7677ecd0-4903-4895-bfc4-8e657250f287" providerId="ADAL" clId="{212D912A-4679-474A-A61B-8C0AC2307C15}" dt="2023-02-01T01:21:34.646" v="862" actId="20577"/>
          <ac:spMkLst>
            <pc:docMk/>
            <pc:sldMk cId="0" sldId="285"/>
            <ac:spMk id="7" creationId="{75C22E1C-270A-248C-FD23-EB5760098DCD}"/>
          </ac:spMkLst>
        </pc:spChg>
        <pc:spChg chg="add mod ord">
          <ac:chgData name="Gonzalez Grospe, Melissa C." userId="7677ecd0-4903-4895-bfc4-8e657250f287" providerId="ADAL" clId="{212D912A-4679-474A-A61B-8C0AC2307C15}" dt="2023-02-01T01:19:07.287" v="839" actId="1076"/>
          <ac:spMkLst>
            <pc:docMk/>
            <pc:sldMk cId="0" sldId="285"/>
            <ac:spMk id="8" creationId="{41F3FBBE-72B7-A7A5-0CE7-6344A0492BC8}"/>
          </ac:spMkLst>
        </pc:spChg>
        <pc:spChg chg="add mod ord">
          <ac:chgData name="Gonzalez Grospe, Melissa C." userId="7677ecd0-4903-4895-bfc4-8e657250f287" providerId="ADAL" clId="{212D912A-4679-474A-A61B-8C0AC2307C15}" dt="2023-02-01T00:50:29.140" v="490" actId="1076"/>
          <ac:spMkLst>
            <pc:docMk/>
            <pc:sldMk cId="0" sldId="285"/>
            <ac:spMk id="9" creationId="{EB6BB51F-7AC1-13B1-C302-8C702DA1E605}"/>
          </ac:spMkLst>
        </pc:spChg>
        <pc:spChg chg="add mod ord">
          <ac:chgData name="Gonzalez Grospe, Melissa C." userId="7677ecd0-4903-4895-bfc4-8e657250f287" providerId="ADAL" clId="{212D912A-4679-474A-A61B-8C0AC2307C15}" dt="2023-02-01T01:21:43.402" v="866" actId="20577"/>
          <ac:spMkLst>
            <pc:docMk/>
            <pc:sldMk cId="0" sldId="285"/>
            <ac:spMk id="10" creationId="{594A092E-5D86-C3CA-E9B6-D685576E8DA1}"/>
          </ac:spMkLst>
        </pc:spChg>
        <pc:spChg chg="add mod ord">
          <ac:chgData name="Gonzalez Grospe, Melissa C." userId="7677ecd0-4903-4895-bfc4-8e657250f287" providerId="ADAL" clId="{212D912A-4679-474A-A61B-8C0AC2307C15}" dt="2023-02-01T01:20:20.668" v="856" actId="113"/>
          <ac:spMkLst>
            <pc:docMk/>
            <pc:sldMk cId="0" sldId="285"/>
            <ac:spMk id="11" creationId="{FF0BABA9-A1E7-2AF5-8C00-2AA2C166AE81}"/>
          </ac:spMkLst>
        </pc:spChg>
        <pc:spChg chg="add mod ord">
          <ac:chgData name="Gonzalez Grospe, Melissa C." userId="7677ecd0-4903-4895-bfc4-8e657250f287" providerId="ADAL" clId="{212D912A-4679-474A-A61B-8C0AC2307C15}" dt="2023-02-01T00:49:31.005" v="453" actId="6549"/>
          <ac:spMkLst>
            <pc:docMk/>
            <pc:sldMk cId="0" sldId="285"/>
            <ac:spMk id="12" creationId="{FB0A973E-7839-B1B9-FF1B-D06282706127}"/>
          </ac:spMkLst>
        </pc:spChg>
        <pc:spChg chg="add del mod ord">
          <ac:chgData name="Gonzalez Grospe, Melissa C." userId="7677ecd0-4903-4895-bfc4-8e657250f287" providerId="ADAL" clId="{212D912A-4679-474A-A61B-8C0AC2307C15}" dt="2023-02-01T01:05:56.671" v="793" actId="478"/>
          <ac:spMkLst>
            <pc:docMk/>
            <pc:sldMk cId="0" sldId="285"/>
            <ac:spMk id="13" creationId="{B79F39FB-D1B8-0ECF-A2FB-9F870887234C}"/>
          </ac:spMkLst>
        </pc:spChg>
        <pc:spChg chg="add del mod">
          <ac:chgData name="Gonzalez Grospe, Melissa C." userId="7677ecd0-4903-4895-bfc4-8e657250f287" providerId="ADAL" clId="{212D912A-4679-474A-A61B-8C0AC2307C15}" dt="2023-02-01T00:49:21.737" v="452" actId="478"/>
          <ac:spMkLst>
            <pc:docMk/>
            <pc:sldMk cId="0" sldId="285"/>
            <ac:spMk id="16" creationId="{EE393C6D-8D33-DC38-FF91-20AF00ED3610}"/>
          </ac:spMkLst>
        </pc:spChg>
        <pc:spChg chg="add mod">
          <ac:chgData name="Gonzalez Grospe, Melissa C." userId="7677ecd0-4903-4895-bfc4-8e657250f287" providerId="ADAL" clId="{212D912A-4679-474A-A61B-8C0AC2307C15}" dt="2023-02-01T01:20:27.685" v="857" actId="1076"/>
          <ac:spMkLst>
            <pc:docMk/>
            <pc:sldMk cId="0" sldId="285"/>
            <ac:spMk id="17" creationId="{0E200D34-951D-BDDC-88FE-02FD865E0481}"/>
          </ac:spMkLst>
        </pc:spChg>
        <pc:spChg chg="mod">
          <ac:chgData name="Gonzalez Grospe, Melissa C." userId="7677ecd0-4903-4895-bfc4-8e657250f287" providerId="ADAL" clId="{212D912A-4679-474A-A61B-8C0AC2307C15}" dt="2023-02-01T01:22:06.186" v="907" actId="20577"/>
          <ac:spMkLst>
            <pc:docMk/>
            <pc:sldMk cId="0" sldId="285"/>
            <ac:spMk id="21" creationId="{98583E31-9B8B-8B4E-E769-20596E8842A2}"/>
          </ac:spMkLst>
        </pc:spChg>
        <pc:spChg chg="del mod">
          <ac:chgData name="Gonzalez Grospe, Melissa C." userId="7677ecd0-4903-4895-bfc4-8e657250f287" providerId="ADAL" clId="{212D912A-4679-474A-A61B-8C0AC2307C15}" dt="2023-02-01T00:25:04.455" v="236" actId="478"/>
          <ac:spMkLst>
            <pc:docMk/>
            <pc:sldMk cId="0" sldId="285"/>
            <ac:spMk id="401" creationId="{00000000-0000-0000-0000-000000000000}"/>
          </ac:spMkLst>
        </pc:spChg>
        <pc:picChg chg="add del mod modCrop">
          <ac:chgData name="Gonzalez Grospe, Melissa C." userId="7677ecd0-4903-4895-bfc4-8e657250f287" providerId="ADAL" clId="{212D912A-4679-474A-A61B-8C0AC2307C15}" dt="2023-02-01T00:46:02.137" v="425" actId="478"/>
          <ac:picMkLst>
            <pc:docMk/>
            <pc:sldMk cId="0" sldId="285"/>
            <ac:picMk id="6" creationId="{3A526B8E-7909-5C4C-D264-4F8C097E21B8}"/>
          </ac:picMkLst>
        </pc:picChg>
        <pc:picChg chg="add del mod">
          <ac:chgData name="Gonzalez Grospe, Melissa C." userId="7677ecd0-4903-4895-bfc4-8e657250f287" providerId="ADAL" clId="{212D912A-4679-474A-A61B-8C0AC2307C15}" dt="2023-02-01T01:15:54.954" v="794" actId="478"/>
          <ac:picMkLst>
            <pc:docMk/>
            <pc:sldMk cId="0" sldId="285"/>
            <ac:picMk id="15" creationId="{9F0B390D-4299-1155-A891-CD2785A7049C}"/>
          </ac:picMkLst>
        </pc:picChg>
        <pc:picChg chg="add mod">
          <ac:chgData name="Gonzalez Grospe, Melissa C." userId="7677ecd0-4903-4895-bfc4-8e657250f287" providerId="ADAL" clId="{212D912A-4679-474A-A61B-8C0AC2307C15}" dt="2023-02-01T01:16:13.153" v="798" actId="1076"/>
          <ac:picMkLst>
            <pc:docMk/>
            <pc:sldMk cId="0" sldId="285"/>
            <ac:picMk id="19" creationId="{7986E712-F96B-A705-45E6-C8D06AA87F0D}"/>
          </ac:picMkLst>
        </pc:picChg>
        <pc:cxnChg chg="mod ord">
          <ac:chgData name="Gonzalez Grospe, Melissa C." userId="7677ecd0-4903-4895-bfc4-8e657250f287" providerId="ADAL" clId="{212D912A-4679-474A-A61B-8C0AC2307C15}" dt="2023-02-01T01:16:35.078" v="801" actId="14100"/>
          <ac:cxnSpMkLst>
            <pc:docMk/>
            <pc:sldMk cId="0" sldId="285"/>
            <ac:cxnSpMk id="3" creationId="{998A6B55-D976-DEB8-00C4-CA43D91C68C8}"/>
          </ac:cxnSpMkLst>
        </pc:cxnChg>
        <pc:cxnChg chg="mod ord">
          <ac:chgData name="Gonzalez Grospe, Melissa C." userId="7677ecd0-4903-4895-bfc4-8e657250f287" providerId="ADAL" clId="{212D912A-4679-474A-A61B-8C0AC2307C15}" dt="2023-02-01T01:19:28.019" v="847" actId="14100"/>
          <ac:cxnSpMkLst>
            <pc:docMk/>
            <pc:sldMk cId="0" sldId="285"/>
            <ac:cxnSpMk id="4" creationId="{112C7FF9-EAEB-26EC-3B5D-7EEAD5107CBC}"/>
          </ac:cxnSpMkLst>
        </pc:cxnChg>
        <pc:cxnChg chg="add mod">
          <ac:chgData name="Gonzalez Grospe, Melissa C." userId="7677ecd0-4903-4895-bfc4-8e657250f287" providerId="ADAL" clId="{212D912A-4679-474A-A61B-8C0AC2307C15}" dt="2023-02-01T01:17:17.491" v="805" actId="14100"/>
          <ac:cxnSpMkLst>
            <pc:docMk/>
            <pc:sldMk cId="0" sldId="285"/>
            <ac:cxnSpMk id="23" creationId="{28001AD0-D41F-A2D7-FA56-BD62B9F719F4}"/>
          </ac:cxnSpMkLst>
        </pc:cxnChg>
        <pc:cxnChg chg="add mod">
          <ac:chgData name="Gonzalez Grospe, Melissa C." userId="7677ecd0-4903-4895-bfc4-8e657250f287" providerId="ADAL" clId="{212D912A-4679-474A-A61B-8C0AC2307C15}" dt="2023-02-01T01:17:58.056" v="809" actId="14100"/>
          <ac:cxnSpMkLst>
            <pc:docMk/>
            <pc:sldMk cId="0" sldId="285"/>
            <ac:cxnSpMk id="25" creationId="{1E3D54DC-FD0E-FFC6-B483-E85335533C42}"/>
          </ac:cxnSpMkLst>
        </pc:cxnChg>
        <pc:cxnChg chg="add mod">
          <ac:chgData name="Gonzalez Grospe, Melissa C." userId="7677ecd0-4903-4895-bfc4-8e657250f287" providerId="ADAL" clId="{212D912A-4679-474A-A61B-8C0AC2307C15}" dt="2023-02-01T01:19:01.326" v="838" actId="14100"/>
          <ac:cxnSpMkLst>
            <pc:docMk/>
            <pc:sldMk cId="0" sldId="285"/>
            <ac:cxnSpMk id="27" creationId="{01F97B30-36AA-319D-D9F3-65645EF308A0}"/>
          </ac:cxnSpMkLst>
        </pc:cxnChg>
        <pc:cxnChg chg="add mod">
          <ac:chgData name="Gonzalez Grospe, Melissa C." userId="7677ecd0-4903-4895-bfc4-8e657250f287" providerId="ADAL" clId="{212D912A-4679-474A-A61B-8C0AC2307C15}" dt="2023-02-01T01:19:13.347" v="842" actId="14100"/>
          <ac:cxnSpMkLst>
            <pc:docMk/>
            <pc:sldMk cId="0" sldId="285"/>
            <ac:cxnSpMk id="29" creationId="{3A422D2E-7165-F150-4DB9-CE81D2F22660}"/>
          </ac:cxnSpMkLst>
        </pc:cxnChg>
        <pc:cxnChg chg="add mod">
          <ac:chgData name="Gonzalez Grospe, Melissa C." userId="7677ecd0-4903-4895-bfc4-8e657250f287" providerId="ADAL" clId="{212D912A-4679-474A-A61B-8C0AC2307C15}" dt="2023-02-01T01:19:22.442" v="845" actId="14100"/>
          <ac:cxnSpMkLst>
            <pc:docMk/>
            <pc:sldMk cId="0" sldId="285"/>
            <ac:cxnSpMk id="31" creationId="{34B2A21A-12EB-7C48-C2C9-CB5B4F7FB28A}"/>
          </ac:cxnSpMkLst>
        </pc:cxnChg>
        <pc:cxnChg chg="add mod">
          <ac:chgData name="Gonzalez Grospe, Melissa C." userId="7677ecd0-4903-4895-bfc4-8e657250f287" providerId="ADAL" clId="{212D912A-4679-474A-A61B-8C0AC2307C15}" dt="2023-02-01T01:20:34.161" v="859" actId="14100"/>
          <ac:cxnSpMkLst>
            <pc:docMk/>
            <pc:sldMk cId="0" sldId="285"/>
            <ac:cxnSpMk id="34" creationId="{2589F641-2328-AC19-A329-4F4EFD0987E6}"/>
          </ac:cxnSpMkLst>
        </pc:cxnChg>
        <pc:cxnChg chg="add mod">
          <ac:chgData name="Gonzalez Grospe, Melissa C." userId="7677ecd0-4903-4895-bfc4-8e657250f287" providerId="ADAL" clId="{212D912A-4679-474A-A61B-8C0AC2307C15}" dt="2023-02-01T01:20:31.219" v="858" actId="14100"/>
          <ac:cxnSpMkLst>
            <pc:docMk/>
            <pc:sldMk cId="0" sldId="285"/>
            <ac:cxnSpMk id="36" creationId="{7A6319CF-40B8-A6CF-1D02-97450966E6A0}"/>
          </ac:cxnSpMkLst>
        </pc:cxnChg>
      </pc:sldChg>
      <pc:sldChg chg="modSp mod">
        <pc:chgData name="Gonzalez Grospe, Melissa C." userId="7677ecd0-4903-4895-bfc4-8e657250f287" providerId="ADAL" clId="{212D912A-4679-474A-A61B-8C0AC2307C15}" dt="2023-02-01T02:15:16.861" v="2072" actId="1036"/>
        <pc:sldMkLst>
          <pc:docMk/>
          <pc:sldMk cId="0" sldId="286"/>
        </pc:sldMkLst>
        <pc:graphicFrameChg chg="mod modGraphic">
          <ac:chgData name="Gonzalez Grospe, Melissa C." userId="7677ecd0-4903-4895-bfc4-8e657250f287" providerId="ADAL" clId="{212D912A-4679-474A-A61B-8C0AC2307C15}" dt="2023-02-01T02:15:16.861" v="2072" actId="1036"/>
          <ac:graphicFrameMkLst>
            <pc:docMk/>
            <pc:sldMk cId="0" sldId="286"/>
            <ac:graphicFrameMk id="3" creationId="{26B435B9-C537-0011-FF5A-2AA0597905AD}"/>
          </ac:graphicFrameMkLst>
        </pc:graphicFrameChg>
      </pc:sldChg>
      <pc:sldChg chg="modSp mod">
        <pc:chgData name="Gonzalez Grospe, Melissa C." userId="7677ecd0-4903-4895-bfc4-8e657250f287" providerId="ADAL" clId="{212D912A-4679-474A-A61B-8C0AC2307C15}" dt="2023-02-01T02:15:33.558" v="2079" actId="1037"/>
        <pc:sldMkLst>
          <pc:docMk/>
          <pc:sldMk cId="0" sldId="287"/>
        </pc:sldMkLst>
        <pc:spChg chg="mod ord">
          <ac:chgData name="Gonzalez Grospe, Melissa C." userId="7677ecd0-4903-4895-bfc4-8e657250f287" providerId="ADAL" clId="{212D912A-4679-474A-A61B-8C0AC2307C15}" dt="2023-02-01T02:15:33.558" v="2079" actId="1037"/>
          <ac:spMkLst>
            <pc:docMk/>
            <pc:sldMk cId="0" sldId="287"/>
            <ac:spMk id="17" creationId="{C70FC9C9-DCB5-6A41-9072-0E8094787146}"/>
          </ac:spMkLst>
        </pc:spChg>
        <pc:spChg chg="mod">
          <ac:chgData name="Gonzalez Grospe, Melissa C." userId="7677ecd0-4903-4895-bfc4-8e657250f287" providerId="ADAL" clId="{212D912A-4679-474A-A61B-8C0AC2307C15}" dt="2023-02-01T01:39:11.878" v="1010" actId="1037"/>
          <ac:spMkLst>
            <pc:docMk/>
            <pc:sldMk cId="0" sldId="287"/>
            <ac:spMk id="25" creationId="{3F241673-5B43-2F55-4309-6C5A8871B53B}"/>
          </ac:spMkLst>
        </pc:spChg>
        <pc:cxnChg chg="mod ord">
          <ac:chgData name="Gonzalez Grospe, Melissa C." userId="7677ecd0-4903-4895-bfc4-8e657250f287" providerId="ADAL" clId="{212D912A-4679-474A-A61B-8C0AC2307C15}" dt="2023-02-01T01:39:18.149" v="1022" actId="1037"/>
          <ac:cxnSpMkLst>
            <pc:docMk/>
            <pc:sldMk cId="0" sldId="287"/>
            <ac:cxnSpMk id="23" creationId="{542C4215-EE79-D262-98B0-9D06F4FEF255}"/>
          </ac:cxnSpMkLst>
        </pc:cxnChg>
      </pc:sldChg>
      <pc:sldChg chg="modSp mod">
        <pc:chgData name="Gonzalez Grospe, Melissa C." userId="7677ecd0-4903-4895-bfc4-8e657250f287" providerId="ADAL" clId="{212D912A-4679-474A-A61B-8C0AC2307C15}" dt="2023-02-01T02:15:59.801" v="2084" actId="2062"/>
        <pc:sldMkLst>
          <pc:docMk/>
          <pc:sldMk cId="0" sldId="288"/>
        </pc:sldMkLst>
        <pc:graphicFrameChg chg="modGraphic">
          <ac:chgData name="Gonzalez Grospe, Melissa C." userId="7677ecd0-4903-4895-bfc4-8e657250f287" providerId="ADAL" clId="{212D912A-4679-474A-A61B-8C0AC2307C15}" dt="2023-02-01T02:15:59.801" v="2084" actId="2062"/>
          <ac:graphicFrameMkLst>
            <pc:docMk/>
            <pc:sldMk cId="0" sldId="288"/>
            <ac:graphicFrameMk id="3" creationId="{CC77F3E0-9701-8B67-B529-4C4263CDAE94}"/>
          </ac:graphicFrameMkLst>
        </pc:graphicFrameChg>
        <pc:cxnChg chg="mod">
          <ac:chgData name="Gonzalez Grospe, Melissa C." userId="7677ecd0-4903-4895-bfc4-8e657250f287" providerId="ADAL" clId="{212D912A-4679-474A-A61B-8C0AC2307C15}" dt="2023-01-31T23:41:16.095" v="204" actId="108"/>
          <ac:cxnSpMkLst>
            <pc:docMk/>
            <pc:sldMk cId="0" sldId="288"/>
            <ac:cxnSpMk id="12" creationId="{8B4D81E8-C36C-9D21-2E91-526A161752F6}"/>
          </ac:cxnSpMkLst>
        </pc:cxnChg>
        <pc:cxnChg chg="mod">
          <ac:chgData name="Gonzalez Grospe, Melissa C." userId="7677ecd0-4903-4895-bfc4-8e657250f287" providerId="ADAL" clId="{212D912A-4679-474A-A61B-8C0AC2307C15}" dt="2023-01-31T23:41:20.764" v="205" actId="108"/>
          <ac:cxnSpMkLst>
            <pc:docMk/>
            <pc:sldMk cId="0" sldId="288"/>
            <ac:cxnSpMk id="17" creationId="{4E1D3C66-93E4-414E-B36D-9F0D2BC4FDB3}"/>
          </ac:cxnSpMkLst>
        </pc:cxnChg>
        <pc:cxnChg chg="mod">
          <ac:chgData name="Gonzalez Grospe, Melissa C." userId="7677ecd0-4903-4895-bfc4-8e657250f287" providerId="ADAL" clId="{212D912A-4679-474A-A61B-8C0AC2307C15}" dt="2023-01-31T23:41:23.703" v="206" actId="108"/>
          <ac:cxnSpMkLst>
            <pc:docMk/>
            <pc:sldMk cId="0" sldId="288"/>
            <ac:cxnSpMk id="20" creationId="{A97AA878-ACE6-DABC-2445-04A220E357BE}"/>
          </ac:cxnSpMkLst>
        </pc:cxnChg>
        <pc:cxnChg chg="mod">
          <ac:chgData name="Gonzalez Grospe, Melissa C." userId="7677ecd0-4903-4895-bfc4-8e657250f287" providerId="ADAL" clId="{212D912A-4679-474A-A61B-8C0AC2307C15}" dt="2023-01-31T23:41:26.123" v="207" actId="108"/>
          <ac:cxnSpMkLst>
            <pc:docMk/>
            <pc:sldMk cId="0" sldId="288"/>
            <ac:cxnSpMk id="25" creationId="{5D9DF65A-83DD-E2C0-8BCF-3E1CDFD59CDF}"/>
          </ac:cxnSpMkLst>
        </pc:cxnChg>
        <pc:cxnChg chg="mod">
          <ac:chgData name="Gonzalez Grospe, Melissa C." userId="7677ecd0-4903-4895-bfc4-8e657250f287" providerId="ADAL" clId="{212D912A-4679-474A-A61B-8C0AC2307C15}" dt="2023-01-31T23:41:28.553" v="208" actId="108"/>
          <ac:cxnSpMkLst>
            <pc:docMk/>
            <pc:sldMk cId="0" sldId="288"/>
            <ac:cxnSpMk id="31" creationId="{63F8389D-FBB5-791B-6642-0B68E9A8E2FE}"/>
          </ac:cxnSpMkLst>
        </pc:cxnChg>
        <pc:cxnChg chg="mod">
          <ac:chgData name="Gonzalez Grospe, Melissa C." userId="7677ecd0-4903-4895-bfc4-8e657250f287" providerId="ADAL" clId="{212D912A-4679-474A-A61B-8C0AC2307C15}" dt="2023-01-31T23:41:32.545" v="210" actId="108"/>
          <ac:cxnSpMkLst>
            <pc:docMk/>
            <pc:sldMk cId="0" sldId="288"/>
            <ac:cxnSpMk id="35" creationId="{D2C16273-64C5-DE94-3739-AAC66C2B27D9}"/>
          </ac:cxnSpMkLst>
        </pc:cxnChg>
        <pc:cxnChg chg="mod">
          <ac:chgData name="Gonzalez Grospe, Melissa C." userId="7677ecd0-4903-4895-bfc4-8e657250f287" providerId="ADAL" clId="{212D912A-4679-474A-A61B-8C0AC2307C15}" dt="2023-01-31T23:41:30.423" v="209" actId="108"/>
          <ac:cxnSpMkLst>
            <pc:docMk/>
            <pc:sldMk cId="0" sldId="288"/>
            <ac:cxnSpMk id="37" creationId="{95E45671-46EB-F46B-4077-30381B571AE5}"/>
          </ac:cxnSpMkLst>
        </pc:cxnChg>
      </pc:sldChg>
      <pc:sldChg chg="modSp mod">
        <pc:chgData name="Gonzalez Grospe, Melissa C." userId="7677ecd0-4903-4895-bfc4-8e657250f287" providerId="ADAL" clId="{212D912A-4679-474A-A61B-8C0AC2307C15}" dt="2023-02-01T02:18:18.358" v="2104" actId="207"/>
        <pc:sldMkLst>
          <pc:docMk/>
          <pc:sldMk cId="0" sldId="289"/>
        </pc:sldMkLst>
        <pc:graphicFrameChg chg="modGraphic">
          <ac:chgData name="Gonzalez Grospe, Melissa C." userId="7677ecd0-4903-4895-bfc4-8e657250f287" providerId="ADAL" clId="{212D912A-4679-474A-A61B-8C0AC2307C15}" dt="2023-02-01T02:18:18.358" v="2104" actId="207"/>
          <ac:graphicFrameMkLst>
            <pc:docMk/>
            <pc:sldMk cId="0" sldId="289"/>
            <ac:graphicFrameMk id="5" creationId="{1B8B2A1E-326C-C153-F62E-FB67FFD8687F}"/>
          </ac:graphicFrameMkLst>
        </pc:graphicFrameChg>
      </pc:sldChg>
      <pc:sldChg chg="modSp mod">
        <pc:chgData name="Gonzalez Grospe, Melissa C." userId="7677ecd0-4903-4895-bfc4-8e657250f287" providerId="ADAL" clId="{212D912A-4679-474A-A61B-8C0AC2307C15}" dt="2023-02-01T02:17:44.016" v="2101" actId="1076"/>
        <pc:sldMkLst>
          <pc:docMk/>
          <pc:sldMk cId="0" sldId="290"/>
        </pc:sldMkLst>
        <pc:graphicFrameChg chg="mod modGraphic">
          <ac:chgData name="Gonzalez Grospe, Melissa C." userId="7677ecd0-4903-4895-bfc4-8e657250f287" providerId="ADAL" clId="{212D912A-4679-474A-A61B-8C0AC2307C15}" dt="2023-02-01T02:17:44.016" v="2101" actId="1076"/>
          <ac:graphicFrameMkLst>
            <pc:docMk/>
            <pc:sldMk cId="0" sldId="290"/>
            <ac:graphicFrameMk id="11" creationId="{51EC818F-7A2D-2F5D-1783-199F0C0F0457}"/>
          </ac:graphicFrameMkLst>
        </pc:graphicFrameChg>
      </pc:sldChg>
      <pc:sldChg chg="modSp mod">
        <pc:chgData name="Gonzalez Grospe, Melissa C." userId="7677ecd0-4903-4895-bfc4-8e657250f287" providerId="ADAL" clId="{212D912A-4679-474A-A61B-8C0AC2307C15}" dt="2023-02-01T02:17:11.983" v="2095" actId="14734"/>
        <pc:sldMkLst>
          <pc:docMk/>
          <pc:sldMk cId="0" sldId="291"/>
        </pc:sldMkLst>
        <pc:graphicFrameChg chg="modGraphic">
          <ac:chgData name="Gonzalez Grospe, Melissa C." userId="7677ecd0-4903-4895-bfc4-8e657250f287" providerId="ADAL" clId="{212D912A-4679-474A-A61B-8C0AC2307C15}" dt="2023-02-01T02:17:11.983" v="2095" actId="14734"/>
          <ac:graphicFrameMkLst>
            <pc:docMk/>
            <pc:sldMk cId="0" sldId="291"/>
            <ac:graphicFrameMk id="3" creationId="{52947B62-0A44-6426-FD13-FB4476786ECF}"/>
          </ac:graphicFrameMkLst>
        </pc:graphicFrameChg>
      </pc:sldChg>
      <pc:sldChg chg="addSp delSp modSp mod">
        <pc:chgData name="Gonzalez Grospe, Melissa C." userId="7677ecd0-4903-4895-bfc4-8e657250f287" providerId="ADAL" clId="{212D912A-4679-474A-A61B-8C0AC2307C15}" dt="2023-02-01T02:17:57.489" v="2102" actId="207"/>
        <pc:sldMkLst>
          <pc:docMk/>
          <pc:sldMk cId="0" sldId="292"/>
        </pc:sldMkLst>
        <pc:graphicFrameChg chg="add del mod modGraphic">
          <ac:chgData name="Gonzalez Grospe, Melissa C." userId="7677ecd0-4903-4895-bfc4-8e657250f287" providerId="ADAL" clId="{212D912A-4679-474A-A61B-8C0AC2307C15}" dt="2023-01-30T22:52:12.258" v="115" actId="478"/>
          <ac:graphicFrameMkLst>
            <pc:docMk/>
            <pc:sldMk cId="0" sldId="292"/>
            <ac:graphicFrameMk id="3" creationId="{11644195-690E-9708-BB59-3CACE7DA57CE}"/>
          </ac:graphicFrameMkLst>
        </pc:graphicFrameChg>
        <pc:graphicFrameChg chg="add del">
          <ac:chgData name="Gonzalez Grospe, Melissa C." userId="7677ecd0-4903-4895-bfc4-8e657250f287" providerId="ADAL" clId="{212D912A-4679-474A-A61B-8C0AC2307C15}" dt="2023-01-30T22:52:19.709" v="117" actId="3680"/>
          <ac:graphicFrameMkLst>
            <pc:docMk/>
            <pc:sldMk cId="0" sldId="292"/>
            <ac:graphicFrameMk id="4" creationId="{7641D728-3BD5-FC4F-5650-018EB8207588}"/>
          </ac:graphicFrameMkLst>
        </pc:graphicFrameChg>
        <pc:graphicFrameChg chg="add mod modGraphic">
          <ac:chgData name="Gonzalez Grospe, Melissa C." userId="7677ecd0-4903-4895-bfc4-8e657250f287" providerId="ADAL" clId="{212D912A-4679-474A-A61B-8C0AC2307C15}" dt="2023-02-01T02:17:57.489" v="2102" actId="207"/>
          <ac:graphicFrameMkLst>
            <pc:docMk/>
            <pc:sldMk cId="0" sldId="292"/>
            <ac:graphicFrameMk id="5" creationId="{D3351EAC-B665-536A-E669-7A60F5D6BE1B}"/>
          </ac:graphicFrameMkLst>
        </pc:graphicFrameChg>
      </pc:sldChg>
      <pc:sldChg chg="modSp mod">
        <pc:chgData name="Gonzalez Grospe, Melissa C." userId="7677ecd0-4903-4895-bfc4-8e657250f287" providerId="ADAL" clId="{212D912A-4679-474A-A61B-8C0AC2307C15}" dt="2023-02-01T02:19:59.246" v="2134" actId="1076"/>
        <pc:sldMkLst>
          <pc:docMk/>
          <pc:sldMk cId="0" sldId="294"/>
        </pc:sldMkLst>
        <pc:graphicFrameChg chg="mod modGraphic">
          <ac:chgData name="Gonzalez Grospe, Melissa C." userId="7677ecd0-4903-4895-bfc4-8e657250f287" providerId="ADAL" clId="{212D912A-4679-474A-A61B-8C0AC2307C15}" dt="2023-02-01T02:19:59.246" v="2134" actId="1076"/>
          <ac:graphicFrameMkLst>
            <pc:docMk/>
            <pc:sldMk cId="0" sldId="294"/>
            <ac:graphicFrameMk id="5" creationId="{8DBDB89A-FD09-3578-B208-E6C39E222564}"/>
          </ac:graphicFrameMkLst>
        </pc:graphicFrameChg>
      </pc:sldChg>
      <pc:sldChg chg="modSp mod">
        <pc:chgData name="Gonzalez Grospe, Melissa C." userId="7677ecd0-4903-4895-bfc4-8e657250f287" providerId="ADAL" clId="{212D912A-4679-474A-A61B-8C0AC2307C15}" dt="2023-02-01T02:20:21.494" v="2136" actId="207"/>
        <pc:sldMkLst>
          <pc:docMk/>
          <pc:sldMk cId="0" sldId="296"/>
        </pc:sldMkLst>
        <pc:graphicFrameChg chg="modGraphic">
          <ac:chgData name="Gonzalez Grospe, Melissa C." userId="7677ecd0-4903-4895-bfc4-8e657250f287" providerId="ADAL" clId="{212D912A-4679-474A-A61B-8C0AC2307C15}" dt="2023-02-01T02:20:21.494" v="2136" actId="207"/>
          <ac:graphicFrameMkLst>
            <pc:docMk/>
            <pc:sldMk cId="0" sldId="296"/>
            <ac:graphicFrameMk id="4" creationId="{22FE347C-BC15-63A8-CC33-C0B05AF42854}"/>
          </ac:graphicFrameMkLst>
        </pc:graphicFrameChg>
      </pc:sldChg>
      <pc:sldChg chg="modSp mod">
        <pc:chgData name="Gonzalez Grospe, Melissa C." userId="7677ecd0-4903-4895-bfc4-8e657250f287" providerId="ADAL" clId="{212D912A-4679-474A-A61B-8C0AC2307C15}" dt="2023-02-01T05:01:24.300" v="2285" actId="207"/>
        <pc:sldMkLst>
          <pc:docMk/>
          <pc:sldMk cId="0" sldId="297"/>
        </pc:sldMkLst>
        <pc:graphicFrameChg chg="modGraphic">
          <ac:chgData name="Gonzalez Grospe, Melissa C." userId="7677ecd0-4903-4895-bfc4-8e657250f287" providerId="ADAL" clId="{212D912A-4679-474A-A61B-8C0AC2307C15}" dt="2023-02-01T05:01:24.300" v="2285" actId="207"/>
          <ac:graphicFrameMkLst>
            <pc:docMk/>
            <pc:sldMk cId="0" sldId="297"/>
            <ac:graphicFrameMk id="3" creationId="{EFA623DD-ACCB-3426-81AC-1B9D5714DF33}"/>
          </ac:graphicFrameMkLst>
        </pc:graphicFrameChg>
        <pc:graphicFrameChg chg="modGraphic">
          <ac:chgData name="Gonzalez Grospe, Melissa C." userId="7677ecd0-4903-4895-bfc4-8e657250f287" providerId="ADAL" clId="{212D912A-4679-474A-A61B-8C0AC2307C15}" dt="2023-02-01T04:44:26.481" v="2145" actId="113"/>
          <ac:graphicFrameMkLst>
            <pc:docMk/>
            <pc:sldMk cId="0" sldId="297"/>
            <ac:graphicFrameMk id="4" creationId="{0528D7D7-D374-E720-C0D3-3AB2F236138C}"/>
          </ac:graphicFrameMkLst>
        </pc:graphicFrameChg>
      </pc:sldChg>
      <pc:sldChg chg="modSp mod">
        <pc:chgData name="Gonzalez Grospe, Melissa C." userId="7677ecd0-4903-4895-bfc4-8e657250f287" providerId="ADAL" clId="{212D912A-4679-474A-A61B-8C0AC2307C15}" dt="2023-02-01T05:02:50.867" v="2309" actId="1076"/>
        <pc:sldMkLst>
          <pc:docMk/>
          <pc:sldMk cId="0" sldId="298"/>
        </pc:sldMkLst>
        <pc:graphicFrameChg chg="mod modGraphic">
          <ac:chgData name="Gonzalez Grospe, Melissa C." userId="7677ecd0-4903-4895-bfc4-8e657250f287" providerId="ADAL" clId="{212D912A-4679-474A-A61B-8C0AC2307C15}" dt="2023-02-01T05:02:39.338" v="2308" actId="1076"/>
          <ac:graphicFrameMkLst>
            <pc:docMk/>
            <pc:sldMk cId="0" sldId="298"/>
            <ac:graphicFrameMk id="5" creationId="{AB2B5975-37C3-E508-837C-E28F869CDF6B}"/>
          </ac:graphicFrameMkLst>
        </pc:graphicFrameChg>
        <pc:graphicFrameChg chg="modGraphic">
          <ac:chgData name="Gonzalez Grospe, Melissa C." userId="7677ecd0-4903-4895-bfc4-8e657250f287" providerId="ADAL" clId="{212D912A-4679-474A-A61B-8C0AC2307C15}" dt="2023-02-01T05:02:32.665" v="2307" actId="113"/>
          <ac:graphicFrameMkLst>
            <pc:docMk/>
            <pc:sldMk cId="0" sldId="298"/>
            <ac:graphicFrameMk id="7" creationId="{1E98B8C1-9183-C535-2141-14EBA632895E}"/>
          </ac:graphicFrameMkLst>
        </pc:graphicFrameChg>
        <pc:picChg chg="mod">
          <ac:chgData name="Gonzalez Grospe, Melissa C." userId="7677ecd0-4903-4895-bfc4-8e657250f287" providerId="ADAL" clId="{212D912A-4679-474A-A61B-8C0AC2307C15}" dt="2023-02-01T05:02:50.867" v="2309" actId="1076"/>
          <ac:picMkLst>
            <pc:docMk/>
            <pc:sldMk cId="0" sldId="298"/>
            <ac:picMk id="6" creationId="{0D627A68-1722-8F45-3143-E1C6980C58DD}"/>
          </ac:picMkLst>
        </pc:picChg>
      </pc:sldChg>
      <pc:sldChg chg="modSp mod">
        <pc:chgData name="Gonzalez Grospe, Melissa C." userId="7677ecd0-4903-4895-bfc4-8e657250f287" providerId="ADAL" clId="{212D912A-4679-474A-A61B-8C0AC2307C15}" dt="2023-02-01T05:03:32.365" v="2320" actId="20577"/>
        <pc:sldMkLst>
          <pc:docMk/>
          <pc:sldMk cId="0" sldId="299"/>
        </pc:sldMkLst>
        <pc:graphicFrameChg chg="modGraphic">
          <ac:chgData name="Gonzalez Grospe, Melissa C." userId="7677ecd0-4903-4895-bfc4-8e657250f287" providerId="ADAL" clId="{212D912A-4679-474A-A61B-8C0AC2307C15}" dt="2023-02-01T05:03:14.316" v="2312" actId="207"/>
          <ac:graphicFrameMkLst>
            <pc:docMk/>
            <pc:sldMk cId="0" sldId="299"/>
            <ac:graphicFrameMk id="3" creationId="{B623C2F2-9821-C41C-17E0-A928493849D2}"/>
          </ac:graphicFrameMkLst>
        </pc:graphicFrameChg>
        <pc:graphicFrameChg chg="modGraphic">
          <ac:chgData name="Gonzalez Grospe, Melissa C." userId="7677ecd0-4903-4895-bfc4-8e657250f287" providerId="ADAL" clId="{212D912A-4679-474A-A61B-8C0AC2307C15}" dt="2023-02-01T05:03:32.365" v="2320" actId="20577"/>
          <ac:graphicFrameMkLst>
            <pc:docMk/>
            <pc:sldMk cId="0" sldId="299"/>
            <ac:graphicFrameMk id="4" creationId="{ED4461AE-9ED0-B5C0-B15E-F3FBA325DD73}"/>
          </ac:graphicFrameMkLst>
        </pc:graphicFrameChg>
      </pc:sldChg>
      <pc:sldChg chg="modSp mod">
        <pc:chgData name="Gonzalez Grospe, Melissa C." userId="7677ecd0-4903-4895-bfc4-8e657250f287" providerId="ADAL" clId="{212D912A-4679-474A-A61B-8C0AC2307C15}" dt="2023-02-01T05:06:31.113" v="2370" actId="20577"/>
        <pc:sldMkLst>
          <pc:docMk/>
          <pc:sldMk cId="0" sldId="300"/>
        </pc:sldMkLst>
        <pc:graphicFrameChg chg="mod modGraphic">
          <ac:chgData name="Gonzalez Grospe, Melissa C." userId="7677ecd0-4903-4895-bfc4-8e657250f287" providerId="ADAL" clId="{212D912A-4679-474A-A61B-8C0AC2307C15}" dt="2023-02-01T05:05:11.299" v="2341" actId="1076"/>
          <ac:graphicFrameMkLst>
            <pc:docMk/>
            <pc:sldMk cId="0" sldId="300"/>
            <ac:graphicFrameMk id="3" creationId="{9C3BFBD7-E060-DEC4-3495-666CDF6D5554}"/>
          </ac:graphicFrameMkLst>
        </pc:graphicFrameChg>
        <pc:graphicFrameChg chg="mod modGraphic">
          <ac:chgData name="Gonzalez Grospe, Melissa C." userId="7677ecd0-4903-4895-bfc4-8e657250f287" providerId="ADAL" clId="{212D912A-4679-474A-A61B-8C0AC2307C15}" dt="2023-02-01T05:05:01.421" v="2339" actId="14100"/>
          <ac:graphicFrameMkLst>
            <pc:docMk/>
            <pc:sldMk cId="0" sldId="300"/>
            <ac:graphicFrameMk id="7" creationId="{31ABB853-4BB8-2F55-5FB3-5EE02FCA4406}"/>
          </ac:graphicFrameMkLst>
        </pc:graphicFrameChg>
        <pc:graphicFrameChg chg="mod modGraphic">
          <ac:chgData name="Gonzalez Grospe, Melissa C." userId="7677ecd0-4903-4895-bfc4-8e657250f287" providerId="ADAL" clId="{212D912A-4679-474A-A61B-8C0AC2307C15}" dt="2023-02-01T05:06:31.113" v="2370" actId="20577"/>
          <ac:graphicFrameMkLst>
            <pc:docMk/>
            <pc:sldMk cId="0" sldId="300"/>
            <ac:graphicFrameMk id="9" creationId="{7A84C179-046B-0DC7-BA78-C910770082C5}"/>
          </ac:graphicFrameMkLst>
        </pc:graphicFrameChg>
      </pc:sldChg>
      <pc:sldChg chg="modSp mod">
        <pc:chgData name="Gonzalez Grospe, Melissa C." userId="7677ecd0-4903-4895-bfc4-8e657250f287" providerId="ADAL" clId="{212D912A-4679-474A-A61B-8C0AC2307C15}" dt="2023-02-01T05:07:53.176" v="2381" actId="20577"/>
        <pc:sldMkLst>
          <pc:docMk/>
          <pc:sldMk cId="0" sldId="302"/>
        </pc:sldMkLst>
        <pc:graphicFrameChg chg="modGraphic">
          <ac:chgData name="Gonzalez Grospe, Melissa C." userId="7677ecd0-4903-4895-bfc4-8e657250f287" providerId="ADAL" clId="{212D912A-4679-474A-A61B-8C0AC2307C15}" dt="2023-02-01T05:07:45.490" v="2379" actId="20577"/>
          <ac:graphicFrameMkLst>
            <pc:docMk/>
            <pc:sldMk cId="0" sldId="302"/>
            <ac:graphicFrameMk id="5" creationId="{7EB7F8B4-024F-C452-7771-CFFE22470FF3}"/>
          </ac:graphicFrameMkLst>
        </pc:graphicFrameChg>
        <pc:graphicFrameChg chg="modGraphic">
          <ac:chgData name="Gonzalez Grospe, Melissa C." userId="7677ecd0-4903-4895-bfc4-8e657250f287" providerId="ADAL" clId="{212D912A-4679-474A-A61B-8C0AC2307C15}" dt="2023-02-01T05:07:49.416" v="2380" actId="20577"/>
          <ac:graphicFrameMkLst>
            <pc:docMk/>
            <pc:sldMk cId="0" sldId="302"/>
            <ac:graphicFrameMk id="6" creationId="{CF00A2D4-5C47-5299-0A49-135A7EE766AC}"/>
          </ac:graphicFrameMkLst>
        </pc:graphicFrameChg>
        <pc:graphicFrameChg chg="modGraphic">
          <ac:chgData name="Gonzalez Grospe, Melissa C." userId="7677ecd0-4903-4895-bfc4-8e657250f287" providerId="ADAL" clId="{212D912A-4679-474A-A61B-8C0AC2307C15}" dt="2023-02-01T05:07:42.179" v="2377" actId="20577"/>
          <ac:graphicFrameMkLst>
            <pc:docMk/>
            <pc:sldMk cId="0" sldId="302"/>
            <ac:graphicFrameMk id="7" creationId="{E4AA2DEB-9C29-8958-1719-06AD1396D822}"/>
          </ac:graphicFrameMkLst>
        </pc:graphicFrameChg>
        <pc:graphicFrameChg chg="modGraphic">
          <ac:chgData name="Gonzalez Grospe, Melissa C." userId="7677ecd0-4903-4895-bfc4-8e657250f287" providerId="ADAL" clId="{212D912A-4679-474A-A61B-8C0AC2307C15}" dt="2023-02-01T05:07:53.176" v="2381" actId="20577"/>
          <ac:graphicFrameMkLst>
            <pc:docMk/>
            <pc:sldMk cId="0" sldId="302"/>
            <ac:graphicFrameMk id="8" creationId="{2C8DC867-B980-ADFC-8CA6-25BDD5EC7E81}"/>
          </ac:graphicFrameMkLst>
        </pc:graphicFrameChg>
      </pc:sldChg>
      <pc:sldChg chg="modSp mod">
        <pc:chgData name="Gonzalez Grospe, Melissa C." userId="7677ecd0-4903-4895-bfc4-8e657250f287" providerId="ADAL" clId="{212D912A-4679-474A-A61B-8C0AC2307C15}" dt="2023-02-01T05:09:34.511" v="2397" actId="207"/>
        <pc:sldMkLst>
          <pc:docMk/>
          <pc:sldMk cId="0" sldId="306"/>
        </pc:sldMkLst>
        <pc:graphicFrameChg chg="modGraphic">
          <ac:chgData name="Gonzalez Grospe, Melissa C." userId="7677ecd0-4903-4895-bfc4-8e657250f287" providerId="ADAL" clId="{212D912A-4679-474A-A61B-8C0AC2307C15}" dt="2023-02-01T05:08:29.362" v="2385" actId="207"/>
          <ac:graphicFrameMkLst>
            <pc:docMk/>
            <pc:sldMk cId="0" sldId="306"/>
            <ac:graphicFrameMk id="5" creationId="{5D5B89A0-6328-DA8C-976C-5B5F32B69B3E}"/>
          </ac:graphicFrameMkLst>
        </pc:graphicFrameChg>
        <pc:graphicFrameChg chg="modGraphic">
          <ac:chgData name="Gonzalez Grospe, Melissa C." userId="7677ecd0-4903-4895-bfc4-8e657250f287" providerId="ADAL" clId="{212D912A-4679-474A-A61B-8C0AC2307C15}" dt="2023-02-01T05:09:24.548" v="2396" actId="207"/>
          <ac:graphicFrameMkLst>
            <pc:docMk/>
            <pc:sldMk cId="0" sldId="306"/>
            <ac:graphicFrameMk id="6" creationId="{AFFCF2AE-53A0-65E1-F1F7-C4640B78F5FB}"/>
          </ac:graphicFrameMkLst>
        </pc:graphicFrameChg>
        <pc:graphicFrameChg chg="modGraphic">
          <ac:chgData name="Gonzalez Grospe, Melissa C." userId="7677ecd0-4903-4895-bfc4-8e657250f287" providerId="ADAL" clId="{212D912A-4679-474A-A61B-8C0AC2307C15}" dt="2023-02-01T05:09:34.511" v="2397" actId="207"/>
          <ac:graphicFrameMkLst>
            <pc:docMk/>
            <pc:sldMk cId="0" sldId="306"/>
            <ac:graphicFrameMk id="7" creationId="{59339BBE-13CE-5F4E-72B6-93052D9E8FF2}"/>
          </ac:graphicFrameMkLst>
        </pc:graphicFrameChg>
      </pc:sldChg>
      <pc:sldChg chg="modSp mod">
        <pc:chgData name="Gonzalez Grospe, Melissa C." userId="7677ecd0-4903-4895-bfc4-8e657250f287" providerId="ADAL" clId="{212D912A-4679-474A-A61B-8C0AC2307C15}" dt="2023-02-01T05:09:49.515" v="2398" actId="2062"/>
        <pc:sldMkLst>
          <pc:docMk/>
          <pc:sldMk cId="0" sldId="307"/>
        </pc:sldMkLst>
        <pc:graphicFrameChg chg="modGraphic">
          <ac:chgData name="Gonzalez Grospe, Melissa C." userId="7677ecd0-4903-4895-bfc4-8e657250f287" providerId="ADAL" clId="{212D912A-4679-474A-A61B-8C0AC2307C15}" dt="2023-02-01T05:09:49.515" v="2398" actId="2062"/>
          <ac:graphicFrameMkLst>
            <pc:docMk/>
            <pc:sldMk cId="0" sldId="307"/>
            <ac:graphicFrameMk id="5" creationId="{A99B3A72-BC3A-D880-0865-9D4635860EAA}"/>
          </ac:graphicFrameMkLst>
        </pc:graphicFrameChg>
      </pc:sldChg>
      <pc:sldChg chg="modSp mod">
        <pc:chgData name="Gonzalez Grospe, Melissa C." userId="7677ecd0-4903-4895-bfc4-8e657250f287" providerId="ADAL" clId="{212D912A-4679-474A-A61B-8C0AC2307C15}" dt="2023-02-01T05:12:44.512" v="2439" actId="12"/>
        <pc:sldMkLst>
          <pc:docMk/>
          <pc:sldMk cId="0" sldId="311"/>
        </pc:sldMkLst>
        <pc:spChg chg="mod">
          <ac:chgData name="Gonzalez Grospe, Melissa C." userId="7677ecd0-4903-4895-bfc4-8e657250f287" providerId="ADAL" clId="{212D912A-4679-474A-A61B-8C0AC2307C15}" dt="2023-02-01T05:12:44.512" v="2439" actId="12"/>
          <ac:spMkLst>
            <pc:docMk/>
            <pc:sldMk cId="0" sldId="311"/>
            <ac:spMk id="664" creationId="{00000000-0000-0000-0000-000000000000}"/>
          </ac:spMkLst>
        </pc:spChg>
      </pc:sldChg>
      <pc:sldChg chg="modSp mod">
        <pc:chgData name="Gonzalez Grospe, Melissa C." userId="7677ecd0-4903-4895-bfc4-8e657250f287" providerId="ADAL" clId="{212D912A-4679-474A-A61B-8C0AC2307C15}" dt="2023-02-01T05:14:15.518" v="2465" actId="113"/>
        <pc:sldMkLst>
          <pc:docMk/>
          <pc:sldMk cId="0" sldId="316"/>
        </pc:sldMkLst>
        <pc:graphicFrameChg chg="modGraphic">
          <ac:chgData name="Gonzalez Grospe, Melissa C." userId="7677ecd0-4903-4895-bfc4-8e657250f287" providerId="ADAL" clId="{212D912A-4679-474A-A61B-8C0AC2307C15}" dt="2023-02-01T05:13:45.039" v="2446" actId="113"/>
          <ac:graphicFrameMkLst>
            <pc:docMk/>
            <pc:sldMk cId="0" sldId="316"/>
            <ac:graphicFrameMk id="5" creationId="{3AC9D73C-A411-05B9-C556-E26E46858E99}"/>
          </ac:graphicFrameMkLst>
        </pc:graphicFrameChg>
        <pc:graphicFrameChg chg="modGraphic">
          <ac:chgData name="Gonzalez Grospe, Melissa C." userId="7677ecd0-4903-4895-bfc4-8e657250f287" providerId="ADAL" clId="{212D912A-4679-474A-A61B-8C0AC2307C15}" dt="2023-02-01T05:14:15.518" v="2465" actId="113"/>
          <ac:graphicFrameMkLst>
            <pc:docMk/>
            <pc:sldMk cId="0" sldId="316"/>
            <ac:graphicFrameMk id="6" creationId="{F960ADE5-0A9D-5498-20F1-1538DAABF81B}"/>
          </ac:graphicFrameMkLst>
        </pc:graphicFrameChg>
      </pc:sldChg>
      <pc:sldChg chg="modSp mod">
        <pc:chgData name="Gonzalez Grospe, Melissa C." userId="7677ecd0-4903-4895-bfc4-8e657250f287" providerId="ADAL" clId="{212D912A-4679-474A-A61B-8C0AC2307C15}" dt="2023-02-01T05:17:29.024" v="2658"/>
        <pc:sldMkLst>
          <pc:docMk/>
          <pc:sldMk cId="0" sldId="321"/>
        </pc:sldMkLst>
        <pc:graphicFrameChg chg="mod modGraphic">
          <ac:chgData name="Gonzalez Grospe, Melissa C." userId="7677ecd0-4903-4895-bfc4-8e657250f287" providerId="ADAL" clId="{212D912A-4679-474A-A61B-8C0AC2307C15}" dt="2023-02-01T05:17:29.024" v="2658"/>
          <ac:graphicFrameMkLst>
            <pc:docMk/>
            <pc:sldMk cId="0" sldId="321"/>
            <ac:graphicFrameMk id="5" creationId="{FE5A00C8-3FE2-BFA1-74C5-BE4325FBB7E7}"/>
          </ac:graphicFrameMkLst>
        </pc:graphicFrameChg>
      </pc:sldChg>
      <pc:sldChg chg="modSp">
        <pc:chgData name="Gonzalez Grospe, Melissa C." userId="7677ecd0-4903-4895-bfc4-8e657250f287" providerId="ADAL" clId="{212D912A-4679-474A-A61B-8C0AC2307C15}" dt="2023-02-01T05:19:10.255" v="2665" actId="208"/>
        <pc:sldMkLst>
          <pc:docMk/>
          <pc:sldMk cId="0" sldId="322"/>
        </pc:sldMkLst>
        <pc:graphicFrameChg chg="mod">
          <ac:chgData name="Gonzalez Grospe, Melissa C." userId="7677ecd0-4903-4895-bfc4-8e657250f287" providerId="ADAL" clId="{212D912A-4679-474A-A61B-8C0AC2307C15}" dt="2023-02-01T05:19:10.255" v="2665" actId="208"/>
          <ac:graphicFrameMkLst>
            <pc:docMk/>
            <pc:sldMk cId="0" sldId="322"/>
            <ac:graphicFrameMk id="5" creationId="{CD2DD9EE-91AF-A8C3-8061-5B03F21D3283}"/>
          </ac:graphicFrameMkLst>
        </pc:graphicFrameChg>
      </pc:sldChg>
      <pc:sldChg chg="modSp">
        <pc:chgData name="Gonzalez Grospe, Melissa C." userId="7677ecd0-4903-4895-bfc4-8e657250f287" providerId="ADAL" clId="{212D912A-4679-474A-A61B-8C0AC2307C15}" dt="2023-02-01T05:18:52.252" v="2664" actId="2084"/>
        <pc:sldMkLst>
          <pc:docMk/>
          <pc:sldMk cId="0" sldId="323"/>
        </pc:sldMkLst>
        <pc:graphicFrameChg chg="mod">
          <ac:chgData name="Gonzalez Grospe, Melissa C." userId="7677ecd0-4903-4895-bfc4-8e657250f287" providerId="ADAL" clId="{212D912A-4679-474A-A61B-8C0AC2307C15}" dt="2023-02-01T05:18:52.252" v="2664" actId="2084"/>
          <ac:graphicFrameMkLst>
            <pc:docMk/>
            <pc:sldMk cId="0" sldId="323"/>
            <ac:graphicFrameMk id="5" creationId="{6D056E8D-3242-395D-95B1-DD932B407403}"/>
          </ac:graphicFrameMkLst>
        </pc:graphicFrameChg>
      </pc:sldChg>
      <pc:sldChg chg="modSp mod">
        <pc:chgData name="Gonzalez Grospe, Melissa C." userId="7677ecd0-4903-4895-bfc4-8e657250f287" providerId="ADAL" clId="{212D912A-4679-474A-A61B-8C0AC2307C15}" dt="2023-02-01T05:22:21.709" v="2681" actId="20577"/>
        <pc:sldMkLst>
          <pc:docMk/>
          <pc:sldMk cId="0" sldId="330"/>
        </pc:sldMkLst>
        <pc:graphicFrameChg chg="modGraphic">
          <ac:chgData name="Gonzalez Grospe, Melissa C." userId="7677ecd0-4903-4895-bfc4-8e657250f287" providerId="ADAL" clId="{212D912A-4679-474A-A61B-8C0AC2307C15}" dt="2023-02-01T05:22:21.709" v="2681" actId="20577"/>
          <ac:graphicFrameMkLst>
            <pc:docMk/>
            <pc:sldMk cId="0" sldId="330"/>
            <ac:graphicFrameMk id="5" creationId="{76F771C4-E896-3B12-41B9-374828641E22}"/>
          </ac:graphicFrameMkLst>
        </pc:graphicFrameChg>
      </pc:sldChg>
      <pc:sldChg chg="modSp mod">
        <pc:chgData name="Gonzalez Grospe, Melissa C." userId="7677ecd0-4903-4895-bfc4-8e657250f287" providerId="ADAL" clId="{212D912A-4679-474A-A61B-8C0AC2307C15}" dt="2023-02-01T01:45:21.763" v="1038" actId="207"/>
        <pc:sldMkLst>
          <pc:docMk/>
          <pc:sldMk cId="3067037886" sldId="342"/>
        </pc:sldMkLst>
        <pc:graphicFrameChg chg="modGraphic">
          <ac:chgData name="Gonzalez Grospe, Melissa C." userId="7677ecd0-4903-4895-bfc4-8e657250f287" providerId="ADAL" clId="{212D912A-4679-474A-A61B-8C0AC2307C15}" dt="2023-02-01T01:45:21.763" v="1038" actId="207"/>
          <ac:graphicFrameMkLst>
            <pc:docMk/>
            <pc:sldMk cId="3067037886" sldId="342"/>
            <ac:graphicFrameMk id="4" creationId="{855B0BF9-2810-4F72-902C-5054EC1BF39A}"/>
          </ac:graphicFrameMkLst>
        </pc:graphicFrameChg>
      </pc:sldChg>
      <pc:sldChg chg="modSp mod">
        <pc:chgData name="Gonzalez Grospe, Melissa C." userId="7677ecd0-4903-4895-bfc4-8e657250f287" providerId="ADAL" clId="{212D912A-4679-474A-A61B-8C0AC2307C15}" dt="2023-02-01T01:45:16.444" v="1037" actId="207"/>
        <pc:sldMkLst>
          <pc:docMk/>
          <pc:sldMk cId="3805779168" sldId="343"/>
        </pc:sldMkLst>
        <pc:graphicFrameChg chg="modGraphic">
          <ac:chgData name="Gonzalez Grospe, Melissa C." userId="7677ecd0-4903-4895-bfc4-8e657250f287" providerId="ADAL" clId="{212D912A-4679-474A-A61B-8C0AC2307C15}" dt="2023-02-01T01:45:16.444" v="1037" actId="207"/>
          <ac:graphicFrameMkLst>
            <pc:docMk/>
            <pc:sldMk cId="3805779168" sldId="343"/>
            <ac:graphicFrameMk id="4" creationId="{855B0BF9-2810-4F72-902C-5054EC1BF39A}"/>
          </ac:graphicFrameMkLst>
        </pc:graphicFrameChg>
      </pc:sldChg>
      <pc:sldChg chg="modSp mod">
        <pc:chgData name="Gonzalez Grospe, Melissa C." userId="7677ecd0-4903-4895-bfc4-8e657250f287" providerId="ADAL" clId="{212D912A-4679-474A-A61B-8C0AC2307C15}" dt="2023-02-01T01:45:10.601" v="1036" actId="207"/>
        <pc:sldMkLst>
          <pc:docMk/>
          <pc:sldMk cId="2939622059" sldId="344"/>
        </pc:sldMkLst>
        <pc:graphicFrameChg chg="modGraphic">
          <ac:chgData name="Gonzalez Grospe, Melissa C." userId="7677ecd0-4903-4895-bfc4-8e657250f287" providerId="ADAL" clId="{212D912A-4679-474A-A61B-8C0AC2307C15}" dt="2023-02-01T01:45:10.601" v="1036" actId="207"/>
          <ac:graphicFrameMkLst>
            <pc:docMk/>
            <pc:sldMk cId="2939622059" sldId="344"/>
            <ac:graphicFrameMk id="4" creationId="{855B0BF9-2810-4F72-902C-5054EC1BF39A}"/>
          </ac:graphicFrameMkLst>
        </pc:graphicFrameChg>
      </pc:sldChg>
      <pc:sldChg chg="modSp mod">
        <pc:chgData name="Gonzalez Grospe, Melissa C." userId="7677ecd0-4903-4895-bfc4-8e657250f287" providerId="ADAL" clId="{212D912A-4679-474A-A61B-8C0AC2307C15}" dt="2023-02-01T01:45:05.217" v="1035" actId="207"/>
        <pc:sldMkLst>
          <pc:docMk/>
          <pc:sldMk cId="3186007562" sldId="345"/>
        </pc:sldMkLst>
        <pc:graphicFrameChg chg="mod modGraphic">
          <ac:chgData name="Gonzalez Grospe, Melissa C." userId="7677ecd0-4903-4895-bfc4-8e657250f287" providerId="ADAL" clId="{212D912A-4679-474A-A61B-8C0AC2307C15}" dt="2023-02-01T01:45:05.217" v="1035" actId="207"/>
          <ac:graphicFrameMkLst>
            <pc:docMk/>
            <pc:sldMk cId="3186007562" sldId="345"/>
            <ac:graphicFrameMk id="4" creationId="{855B0BF9-2810-4F72-902C-5054EC1BF39A}"/>
          </ac:graphicFrameMkLst>
        </pc:graphicFrameChg>
      </pc:sldChg>
      <pc:sldChg chg="modSp mod">
        <pc:chgData name="Gonzalez Grospe, Melissa C." userId="7677ecd0-4903-4895-bfc4-8e657250f287" providerId="ADAL" clId="{212D912A-4679-474A-A61B-8C0AC2307C15}" dt="2023-02-01T01:44:50.588" v="1032" actId="207"/>
        <pc:sldMkLst>
          <pc:docMk/>
          <pc:sldMk cId="1820196150" sldId="346"/>
        </pc:sldMkLst>
        <pc:graphicFrameChg chg="modGraphic">
          <ac:chgData name="Gonzalez Grospe, Melissa C." userId="7677ecd0-4903-4895-bfc4-8e657250f287" providerId="ADAL" clId="{212D912A-4679-474A-A61B-8C0AC2307C15}" dt="2023-02-01T01:44:50.588" v="1032" actId="207"/>
          <ac:graphicFrameMkLst>
            <pc:docMk/>
            <pc:sldMk cId="1820196150" sldId="346"/>
            <ac:graphicFrameMk id="4" creationId="{855B0BF9-2810-4F72-902C-5054EC1BF39A}"/>
          </ac:graphicFrameMkLst>
        </pc:graphicFrameChg>
      </pc:sldChg>
      <pc:sldChg chg="modSp mod">
        <pc:chgData name="Gonzalez Grospe, Melissa C." userId="7677ecd0-4903-4895-bfc4-8e657250f287" providerId="ADAL" clId="{212D912A-4679-474A-A61B-8C0AC2307C15}" dt="2023-02-01T01:44:43.738" v="1031" actId="207"/>
        <pc:sldMkLst>
          <pc:docMk/>
          <pc:sldMk cId="879166441" sldId="347"/>
        </pc:sldMkLst>
        <pc:graphicFrameChg chg="modGraphic">
          <ac:chgData name="Gonzalez Grospe, Melissa C." userId="7677ecd0-4903-4895-bfc4-8e657250f287" providerId="ADAL" clId="{212D912A-4679-474A-A61B-8C0AC2307C15}" dt="2023-02-01T01:44:43.738" v="1031" actId="207"/>
          <ac:graphicFrameMkLst>
            <pc:docMk/>
            <pc:sldMk cId="879166441" sldId="347"/>
            <ac:graphicFrameMk id="4" creationId="{855B0BF9-2810-4F72-902C-5054EC1BF39A}"/>
          </ac:graphicFrameMkLst>
        </pc:graphicFrameChg>
      </pc:sldChg>
      <pc:sldChg chg="modSp mod">
        <pc:chgData name="Gonzalez Grospe, Melissa C." userId="7677ecd0-4903-4895-bfc4-8e657250f287" providerId="ADAL" clId="{212D912A-4679-474A-A61B-8C0AC2307C15}" dt="2023-02-01T05:17:21.827" v="2657"/>
        <pc:sldMkLst>
          <pc:docMk/>
          <pc:sldMk cId="3459938193" sldId="350"/>
        </pc:sldMkLst>
        <pc:graphicFrameChg chg="mod modGraphic">
          <ac:chgData name="Gonzalez Grospe, Melissa C." userId="7677ecd0-4903-4895-bfc4-8e657250f287" providerId="ADAL" clId="{212D912A-4679-474A-A61B-8C0AC2307C15}" dt="2023-02-01T05:17:21.827" v="2657"/>
          <ac:graphicFrameMkLst>
            <pc:docMk/>
            <pc:sldMk cId="3459938193" sldId="350"/>
            <ac:graphicFrameMk id="6" creationId="{D235E72B-39F6-45FC-9D01-874487F02D60}"/>
          </ac:graphicFrameMkLst>
        </pc:graphicFrameChg>
      </pc:sldChg>
      <pc:sldChg chg="modSp mod">
        <pc:chgData name="Gonzalez Grospe, Melissa C." userId="7677ecd0-4903-4895-bfc4-8e657250f287" providerId="ADAL" clId="{212D912A-4679-474A-A61B-8C0AC2307C15}" dt="2023-02-01T05:17:15.873" v="2656"/>
        <pc:sldMkLst>
          <pc:docMk/>
          <pc:sldMk cId="211009017" sldId="351"/>
        </pc:sldMkLst>
        <pc:graphicFrameChg chg="mod modGraphic">
          <ac:chgData name="Gonzalez Grospe, Melissa C." userId="7677ecd0-4903-4895-bfc4-8e657250f287" providerId="ADAL" clId="{212D912A-4679-474A-A61B-8C0AC2307C15}" dt="2023-02-01T05:17:15.873" v="2656"/>
          <ac:graphicFrameMkLst>
            <pc:docMk/>
            <pc:sldMk cId="211009017" sldId="351"/>
            <ac:graphicFrameMk id="2" creationId="{E75E0E2E-4FAC-4A31-A63B-9375850B9526}"/>
          </ac:graphicFrameMkLst>
        </pc:graphicFrameChg>
      </pc:sldChg>
      <pc:sldChg chg="modSp mod addCm delCm">
        <pc:chgData name="Gonzalez Grospe, Melissa C." userId="7677ecd0-4903-4895-bfc4-8e657250f287" providerId="ADAL" clId="{212D912A-4679-474A-A61B-8C0AC2307C15}" dt="2023-02-01T17:45:33.287" v="2701"/>
        <pc:sldMkLst>
          <pc:docMk/>
          <pc:sldMk cId="1662468093" sldId="352"/>
        </pc:sldMkLst>
        <pc:graphicFrameChg chg="mod modGraphic">
          <ac:chgData name="Gonzalez Grospe, Melissa C." userId="7677ecd0-4903-4895-bfc4-8e657250f287" providerId="ADAL" clId="{212D912A-4679-474A-A61B-8C0AC2307C15}" dt="2023-02-01T05:22:44.548" v="2683" actId="207"/>
          <ac:graphicFrameMkLst>
            <pc:docMk/>
            <pc:sldMk cId="1662468093" sldId="352"/>
            <ac:graphicFrameMk id="6" creationId="{6FB3D149-C557-7670-22E8-8550550A81BF}"/>
          </ac:graphicFrameMkLst>
        </pc:graphicFrameChg>
      </pc:sldChg>
      <pc:sldChg chg="modSp mod">
        <pc:chgData name="Gonzalez Grospe, Melissa C." userId="7677ecd0-4903-4895-bfc4-8e657250f287" providerId="ADAL" clId="{212D912A-4679-474A-A61B-8C0AC2307C15}" dt="2023-02-01T05:22:54.788" v="2685" actId="207"/>
        <pc:sldMkLst>
          <pc:docMk/>
          <pc:sldMk cId="240142753" sldId="353"/>
        </pc:sldMkLst>
        <pc:graphicFrameChg chg="mod modGraphic">
          <ac:chgData name="Gonzalez Grospe, Melissa C." userId="7677ecd0-4903-4895-bfc4-8e657250f287" providerId="ADAL" clId="{212D912A-4679-474A-A61B-8C0AC2307C15}" dt="2023-02-01T05:22:54.788" v="2685" actId="207"/>
          <ac:graphicFrameMkLst>
            <pc:docMk/>
            <pc:sldMk cId="240142753" sldId="353"/>
            <ac:graphicFrameMk id="6" creationId="{A7A7AAB3-16BB-A94B-8850-D138C25C1949}"/>
          </ac:graphicFrameMkLst>
        </pc:graphicFrameChg>
      </pc:sldChg>
      <pc:sldChg chg="modSp mod">
        <pc:chgData name="Gonzalez Grospe, Melissa C." userId="7677ecd0-4903-4895-bfc4-8e657250f287" providerId="ADAL" clId="{212D912A-4679-474A-A61B-8C0AC2307C15}" dt="2023-02-01T05:24:04.923" v="2692" actId="14734"/>
        <pc:sldMkLst>
          <pc:docMk/>
          <pc:sldMk cId="3906641707" sldId="354"/>
        </pc:sldMkLst>
        <pc:graphicFrameChg chg="mod modGraphic">
          <ac:chgData name="Gonzalez Grospe, Melissa C." userId="7677ecd0-4903-4895-bfc4-8e657250f287" providerId="ADAL" clId="{212D912A-4679-474A-A61B-8C0AC2307C15}" dt="2023-02-01T05:24:04.923" v="2692" actId="14734"/>
          <ac:graphicFrameMkLst>
            <pc:docMk/>
            <pc:sldMk cId="3906641707" sldId="354"/>
            <ac:graphicFrameMk id="6" creationId="{FFCF85D2-9476-2769-B107-DA9B41D84805}"/>
          </ac:graphicFrameMkLst>
        </pc:graphicFrameChg>
      </pc:sldChg>
      <pc:sldChg chg="modSp mod">
        <pc:chgData name="Gonzalez Grospe, Melissa C." userId="7677ecd0-4903-4895-bfc4-8e657250f287" providerId="ADAL" clId="{212D912A-4679-474A-A61B-8C0AC2307C15}" dt="2023-02-01T05:24:29.019" v="2696" actId="14734"/>
        <pc:sldMkLst>
          <pc:docMk/>
          <pc:sldMk cId="1358107534" sldId="355"/>
        </pc:sldMkLst>
        <pc:graphicFrameChg chg="mod modGraphic">
          <ac:chgData name="Gonzalez Grospe, Melissa C." userId="7677ecd0-4903-4895-bfc4-8e657250f287" providerId="ADAL" clId="{212D912A-4679-474A-A61B-8C0AC2307C15}" dt="2023-02-01T05:24:29.019" v="2696" actId="14734"/>
          <ac:graphicFrameMkLst>
            <pc:docMk/>
            <pc:sldMk cId="1358107534" sldId="355"/>
            <ac:graphicFrameMk id="6" creationId="{18DB831B-D9AD-A5A4-2F75-BD376763D9E0}"/>
          </ac:graphicFrameMkLst>
        </pc:graphicFrameChg>
      </pc:sldChg>
      <pc:sldChg chg="modSp mod">
        <pc:chgData name="Gonzalez Grospe, Melissa C." userId="7677ecd0-4903-4895-bfc4-8e657250f287" providerId="ADAL" clId="{212D912A-4679-474A-A61B-8C0AC2307C15}" dt="2023-02-01T05:24:45.754" v="2700" actId="14734"/>
        <pc:sldMkLst>
          <pc:docMk/>
          <pc:sldMk cId="1740879706" sldId="356"/>
        </pc:sldMkLst>
        <pc:graphicFrameChg chg="mod modGraphic">
          <ac:chgData name="Gonzalez Grospe, Melissa C." userId="7677ecd0-4903-4895-bfc4-8e657250f287" providerId="ADAL" clId="{212D912A-4679-474A-A61B-8C0AC2307C15}" dt="2023-02-01T05:24:45.754" v="2700" actId="14734"/>
          <ac:graphicFrameMkLst>
            <pc:docMk/>
            <pc:sldMk cId="1740879706" sldId="356"/>
            <ac:graphicFrameMk id="5" creationId="{11574921-B36B-BFA7-2754-E6526ABAAFDC}"/>
          </ac:graphicFrameMkLst>
        </pc:graphicFrameChg>
      </pc:sldChg>
      <pc:sldChg chg="modSp mod">
        <pc:chgData name="Gonzalez Grospe, Melissa C." userId="7677ecd0-4903-4895-bfc4-8e657250f287" providerId="ADAL" clId="{212D912A-4679-474A-A61B-8C0AC2307C15}" dt="2023-02-01T04:49:26.138" v="2189" actId="404"/>
        <pc:sldMkLst>
          <pc:docMk/>
          <pc:sldMk cId="1212080771" sldId="358"/>
        </pc:sldMkLst>
        <pc:graphicFrameChg chg="modGraphic">
          <ac:chgData name="Gonzalez Grospe, Melissa C." userId="7677ecd0-4903-4895-bfc4-8e657250f287" providerId="ADAL" clId="{212D912A-4679-474A-A61B-8C0AC2307C15}" dt="2023-02-01T04:47:17.659" v="2146" actId="207"/>
          <ac:graphicFrameMkLst>
            <pc:docMk/>
            <pc:sldMk cId="1212080771" sldId="358"/>
            <ac:graphicFrameMk id="9" creationId="{E0D117B9-1F27-1A02-BB4A-B5451929ED9E}"/>
          </ac:graphicFrameMkLst>
        </pc:graphicFrameChg>
        <pc:graphicFrameChg chg="mod modGraphic">
          <ac:chgData name="Gonzalez Grospe, Melissa C." userId="7677ecd0-4903-4895-bfc4-8e657250f287" providerId="ADAL" clId="{212D912A-4679-474A-A61B-8C0AC2307C15}" dt="2023-02-01T04:49:26.138" v="2189" actId="404"/>
          <ac:graphicFrameMkLst>
            <pc:docMk/>
            <pc:sldMk cId="1212080771" sldId="358"/>
            <ac:graphicFrameMk id="11" creationId="{17DB9122-256A-66CD-DF11-58D10A4FD57E}"/>
          </ac:graphicFrameMkLst>
        </pc:graphicFrameChg>
      </pc:sldChg>
      <pc:sldChg chg="modSp mod">
        <pc:chgData name="Gonzalez Grospe, Melissa C." userId="7677ecd0-4903-4895-bfc4-8e657250f287" providerId="ADAL" clId="{212D912A-4679-474A-A61B-8C0AC2307C15}" dt="2023-02-01T04:53:56.579" v="2272" actId="20577"/>
        <pc:sldMkLst>
          <pc:docMk/>
          <pc:sldMk cId="2678199307" sldId="359"/>
        </pc:sldMkLst>
        <pc:graphicFrameChg chg="modGraphic">
          <ac:chgData name="Gonzalez Grospe, Melissa C." userId="7677ecd0-4903-4895-bfc4-8e657250f287" providerId="ADAL" clId="{212D912A-4679-474A-A61B-8C0AC2307C15}" dt="2023-02-01T04:52:08.735" v="2196" actId="14734"/>
          <ac:graphicFrameMkLst>
            <pc:docMk/>
            <pc:sldMk cId="2678199307" sldId="359"/>
            <ac:graphicFrameMk id="6" creationId="{2B03462E-0A5F-BB50-3757-6FD7DD865935}"/>
          </ac:graphicFrameMkLst>
        </pc:graphicFrameChg>
        <pc:graphicFrameChg chg="modGraphic">
          <ac:chgData name="Gonzalez Grospe, Melissa C." userId="7677ecd0-4903-4895-bfc4-8e657250f287" providerId="ADAL" clId="{212D912A-4679-474A-A61B-8C0AC2307C15}" dt="2023-02-01T04:53:56.579" v="2272" actId="20577"/>
          <ac:graphicFrameMkLst>
            <pc:docMk/>
            <pc:sldMk cId="2678199307" sldId="359"/>
            <ac:graphicFrameMk id="9" creationId="{2F684BA8-0C79-0B83-8AD4-594D53B031BB}"/>
          </ac:graphicFrameMkLst>
        </pc:graphicFrameChg>
      </pc:sldChg>
      <pc:sldChg chg="modSp mod">
        <pc:chgData name="Gonzalez Grospe, Melissa C." userId="7677ecd0-4903-4895-bfc4-8e657250f287" providerId="ADAL" clId="{212D912A-4679-474A-A61B-8C0AC2307C15}" dt="2023-02-01T04:54:40.604" v="2279" actId="207"/>
        <pc:sldMkLst>
          <pc:docMk/>
          <pc:sldMk cId="2727589658" sldId="360"/>
        </pc:sldMkLst>
        <pc:graphicFrameChg chg="modGraphic">
          <ac:chgData name="Gonzalez Grospe, Melissa C." userId="7677ecd0-4903-4895-bfc4-8e657250f287" providerId="ADAL" clId="{212D912A-4679-474A-A61B-8C0AC2307C15}" dt="2023-02-01T04:54:40.604" v="2279" actId="207"/>
          <ac:graphicFrameMkLst>
            <pc:docMk/>
            <pc:sldMk cId="2727589658" sldId="360"/>
            <ac:graphicFrameMk id="14" creationId="{D84848D8-3F57-4C85-C9E3-B67AF864B1E5}"/>
          </ac:graphicFrameMkLst>
        </pc:graphicFrameChg>
        <pc:graphicFrameChg chg="modGraphic">
          <ac:chgData name="Gonzalez Grospe, Melissa C." userId="7677ecd0-4903-4895-bfc4-8e657250f287" providerId="ADAL" clId="{212D912A-4679-474A-A61B-8C0AC2307C15}" dt="2023-02-01T04:54:30.639" v="2276" actId="207"/>
          <ac:graphicFrameMkLst>
            <pc:docMk/>
            <pc:sldMk cId="2727589658" sldId="360"/>
            <ac:graphicFrameMk id="20" creationId="{AA0EE888-57CC-5319-1FAB-D4AF4E91BE72}"/>
          </ac:graphicFrameMkLst>
        </pc:graphicFrameChg>
      </pc:sldChg>
      <pc:sldChg chg="modSp mod">
        <pc:chgData name="Gonzalez Grospe, Melissa C." userId="7677ecd0-4903-4895-bfc4-8e657250f287" providerId="ADAL" clId="{212D912A-4679-474A-A61B-8C0AC2307C15}" dt="2023-02-01T05:07:06.317" v="2373" actId="2062"/>
        <pc:sldMkLst>
          <pc:docMk/>
          <pc:sldMk cId="2606189043" sldId="362"/>
        </pc:sldMkLst>
        <pc:graphicFrameChg chg="modGraphic">
          <ac:chgData name="Gonzalez Grospe, Melissa C." userId="7677ecd0-4903-4895-bfc4-8e657250f287" providerId="ADAL" clId="{212D912A-4679-474A-A61B-8C0AC2307C15}" dt="2023-02-01T05:07:06.317" v="2373" actId="2062"/>
          <ac:graphicFrameMkLst>
            <pc:docMk/>
            <pc:sldMk cId="2606189043" sldId="362"/>
            <ac:graphicFrameMk id="5" creationId="{451F43B6-DCD2-07DF-EFEE-3277AC425005}"/>
          </ac:graphicFrameMkLst>
        </pc:graphicFrameChg>
      </pc:sldChg>
      <pc:sldChg chg="modSp mod">
        <pc:chgData name="Gonzalez Grospe, Melissa C." userId="7677ecd0-4903-4895-bfc4-8e657250f287" providerId="ADAL" clId="{212D912A-4679-474A-A61B-8C0AC2307C15}" dt="2023-02-01T05:07:26.534" v="2376" actId="2062"/>
        <pc:sldMkLst>
          <pc:docMk/>
          <pc:sldMk cId="3384635306" sldId="363"/>
        </pc:sldMkLst>
        <pc:graphicFrameChg chg="modGraphic">
          <ac:chgData name="Gonzalez Grospe, Melissa C." userId="7677ecd0-4903-4895-bfc4-8e657250f287" providerId="ADAL" clId="{212D912A-4679-474A-A61B-8C0AC2307C15}" dt="2023-02-01T05:07:26.534" v="2376" actId="2062"/>
          <ac:graphicFrameMkLst>
            <pc:docMk/>
            <pc:sldMk cId="3384635306" sldId="363"/>
            <ac:graphicFrameMk id="5" creationId="{451F43B6-DCD2-07DF-EFEE-3277AC425005}"/>
          </ac:graphicFrameMkLst>
        </pc:graphicFrameChg>
      </pc:sldChg>
      <pc:sldChg chg="modSp mod">
        <pc:chgData name="Gonzalez Grospe, Melissa C." userId="7677ecd0-4903-4895-bfc4-8e657250f287" providerId="ADAL" clId="{212D912A-4679-474A-A61B-8C0AC2307C15}" dt="2023-02-01T05:12:18.661" v="2438" actId="1076"/>
        <pc:sldMkLst>
          <pc:docMk/>
          <pc:sldMk cId="79507902" sldId="364"/>
        </pc:sldMkLst>
        <pc:graphicFrameChg chg="mod modGraphic">
          <ac:chgData name="Gonzalez Grospe, Melissa C." userId="7677ecd0-4903-4895-bfc4-8e657250f287" providerId="ADAL" clId="{212D912A-4679-474A-A61B-8C0AC2307C15}" dt="2023-02-01T05:12:18.661" v="2438" actId="1076"/>
          <ac:graphicFrameMkLst>
            <pc:docMk/>
            <pc:sldMk cId="79507902" sldId="364"/>
            <ac:graphicFrameMk id="3" creationId="{E9518F85-0FFB-826A-F191-3B40F4C8942A}"/>
          </ac:graphicFrameMkLst>
        </pc:graphicFrameChg>
      </pc:sldChg>
      <pc:sldChg chg="modSp mod">
        <pc:chgData name="Gonzalez Grospe, Melissa C." userId="7677ecd0-4903-4895-bfc4-8e657250f287" providerId="ADAL" clId="{212D912A-4679-474A-A61B-8C0AC2307C15}" dt="2023-02-01T05:13:12.337" v="2443" actId="113"/>
        <pc:sldMkLst>
          <pc:docMk/>
          <pc:sldMk cId="3593592394" sldId="365"/>
        </pc:sldMkLst>
        <pc:graphicFrameChg chg="modGraphic">
          <ac:chgData name="Gonzalez Grospe, Melissa C." userId="7677ecd0-4903-4895-bfc4-8e657250f287" providerId="ADAL" clId="{212D912A-4679-474A-A61B-8C0AC2307C15}" dt="2023-02-01T05:13:12.337" v="2443" actId="113"/>
          <ac:graphicFrameMkLst>
            <pc:docMk/>
            <pc:sldMk cId="3593592394" sldId="365"/>
            <ac:graphicFrameMk id="5" creationId="{BAA487D5-2397-4A86-9B46-A9D258F6AF2F}"/>
          </ac:graphicFrameMkLst>
        </pc:graphicFrameChg>
      </pc:sldChg>
      <pc:sldChg chg="modSp mod">
        <pc:chgData name="Gonzalez Grospe, Melissa C." userId="7677ecd0-4903-4895-bfc4-8e657250f287" providerId="ADAL" clId="{212D912A-4679-474A-A61B-8C0AC2307C15}" dt="2023-02-01T01:58:30.753" v="1210"/>
        <pc:sldMkLst>
          <pc:docMk/>
          <pc:sldMk cId="2538770945" sldId="367"/>
        </pc:sldMkLst>
        <pc:graphicFrameChg chg="modGraphic">
          <ac:chgData name="Gonzalez Grospe, Melissa C." userId="7677ecd0-4903-4895-bfc4-8e657250f287" providerId="ADAL" clId="{212D912A-4679-474A-A61B-8C0AC2307C15}" dt="2023-02-01T01:54:40.141" v="1168" actId="207"/>
          <ac:graphicFrameMkLst>
            <pc:docMk/>
            <pc:sldMk cId="2538770945" sldId="367"/>
            <ac:graphicFrameMk id="14" creationId="{D84848D8-3F57-4C85-C9E3-B67AF864B1E5}"/>
          </ac:graphicFrameMkLst>
        </pc:graphicFrameChg>
        <pc:graphicFrameChg chg="mod modGraphic">
          <ac:chgData name="Gonzalez Grospe, Melissa C." userId="7677ecd0-4903-4895-bfc4-8e657250f287" providerId="ADAL" clId="{212D912A-4679-474A-A61B-8C0AC2307C15}" dt="2023-02-01T01:58:30.753" v="1210"/>
          <ac:graphicFrameMkLst>
            <pc:docMk/>
            <pc:sldMk cId="2538770945" sldId="367"/>
            <ac:graphicFrameMk id="20" creationId="{AA0EE888-57CC-5319-1FAB-D4AF4E91BE72}"/>
          </ac:graphicFrameMkLst>
        </pc:graphicFrameChg>
      </pc:sldChg>
      <pc:sldChg chg="modSp mod">
        <pc:chgData name="Gonzalez Grospe, Melissa C." userId="7677ecd0-4903-4895-bfc4-8e657250f287" providerId="ADAL" clId="{212D912A-4679-474A-A61B-8C0AC2307C15}" dt="2023-01-30T22:52:57.242" v="128" actId="20577"/>
        <pc:sldMkLst>
          <pc:docMk/>
          <pc:sldMk cId="1604931171" sldId="368"/>
        </pc:sldMkLst>
        <pc:spChg chg="mod">
          <ac:chgData name="Gonzalez Grospe, Melissa C." userId="7677ecd0-4903-4895-bfc4-8e657250f287" providerId="ADAL" clId="{212D912A-4679-474A-A61B-8C0AC2307C15}" dt="2023-01-30T22:52:57.242" v="128" actId="20577"/>
          <ac:spMkLst>
            <pc:docMk/>
            <pc:sldMk cId="1604931171" sldId="368"/>
            <ac:spMk id="384" creationId="{00000000-0000-0000-0000-000000000000}"/>
          </ac:spMkLst>
        </pc:spChg>
      </pc:sldChg>
      <pc:sldChg chg="modSp mod">
        <pc:chgData name="Gonzalez Grospe, Melissa C." userId="7677ecd0-4903-4895-bfc4-8e657250f287" providerId="ADAL" clId="{212D912A-4679-474A-A61B-8C0AC2307C15}" dt="2023-02-01T02:19:50.712" v="2133" actId="1035"/>
        <pc:sldMkLst>
          <pc:docMk/>
          <pc:sldMk cId="4172364885" sldId="371"/>
        </pc:sldMkLst>
        <pc:graphicFrameChg chg="mod modGraphic">
          <ac:chgData name="Gonzalez Grospe, Melissa C." userId="7677ecd0-4903-4895-bfc4-8e657250f287" providerId="ADAL" clId="{212D912A-4679-474A-A61B-8C0AC2307C15}" dt="2023-02-01T02:19:50.712" v="2133" actId="1035"/>
          <ac:graphicFrameMkLst>
            <pc:docMk/>
            <pc:sldMk cId="4172364885" sldId="371"/>
            <ac:graphicFrameMk id="5" creationId="{7CDF0FFA-26F6-74D2-43AC-1E78BF526F8F}"/>
          </ac:graphicFrameMkLst>
        </pc:graphicFrameChg>
      </pc:sldChg>
      <pc:sldChg chg="modSp mod">
        <pc:chgData name="Gonzalez Grospe, Melissa C." userId="7677ecd0-4903-4895-bfc4-8e657250f287" providerId="ADAL" clId="{212D912A-4679-474A-A61B-8C0AC2307C15}" dt="2023-02-01T05:19:45.371" v="2671" actId="20577"/>
        <pc:sldMkLst>
          <pc:docMk/>
          <pc:sldMk cId="4256753057" sldId="372"/>
        </pc:sldMkLst>
        <pc:spChg chg="mod">
          <ac:chgData name="Gonzalez Grospe, Melissa C." userId="7677ecd0-4903-4895-bfc4-8e657250f287" providerId="ADAL" clId="{212D912A-4679-474A-A61B-8C0AC2307C15}" dt="2023-02-01T05:19:45.371" v="2671" actId="20577"/>
          <ac:spMkLst>
            <pc:docMk/>
            <pc:sldMk cId="4256753057" sldId="372"/>
            <ac:spMk id="801" creationId="{00000000-0000-0000-0000-000000000000}"/>
          </ac:spMkLst>
        </pc:spChg>
      </pc:sldChg>
      <pc:sldChg chg="modSp">
        <pc:chgData name="Gonzalez Grospe, Melissa C." userId="7677ecd0-4903-4895-bfc4-8e657250f287" providerId="ADAL" clId="{212D912A-4679-474A-A61B-8C0AC2307C15}" dt="2023-02-01T05:18:03.889" v="2660" actId="207"/>
        <pc:sldMkLst>
          <pc:docMk/>
          <pc:sldMk cId="998988999" sldId="377"/>
        </pc:sldMkLst>
        <pc:graphicFrameChg chg="mod">
          <ac:chgData name="Gonzalez Grospe, Melissa C." userId="7677ecd0-4903-4895-bfc4-8e657250f287" providerId="ADAL" clId="{212D912A-4679-474A-A61B-8C0AC2307C15}" dt="2023-02-01T05:18:03.889" v="2660" actId="207"/>
          <ac:graphicFrameMkLst>
            <pc:docMk/>
            <pc:sldMk cId="998988999" sldId="377"/>
            <ac:graphicFrameMk id="3" creationId="{67A8AA10-B79D-A418-BB2A-968BC40A78C1}"/>
          </ac:graphicFrameMkLst>
        </pc:graphicFrameChg>
      </pc:sldChg>
      <pc:sldChg chg="modSp del mod">
        <pc:chgData name="Gonzalez Grospe, Melissa C." userId="7677ecd0-4903-4895-bfc4-8e657250f287" providerId="ADAL" clId="{212D912A-4679-474A-A61B-8C0AC2307C15}" dt="2023-02-01T02:04:13.152" v="1374" actId="47"/>
        <pc:sldMkLst>
          <pc:docMk/>
          <pc:sldMk cId="522081122" sldId="378"/>
        </pc:sldMkLst>
        <pc:spChg chg="mod">
          <ac:chgData name="Gonzalez Grospe, Melissa C." userId="7677ecd0-4903-4895-bfc4-8e657250f287" providerId="ADAL" clId="{212D912A-4679-474A-A61B-8C0AC2307C15}" dt="2023-02-01T02:02:47.058" v="1312" actId="20577"/>
          <ac:spMkLst>
            <pc:docMk/>
            <pc:sldMk cId="522081122" sldId="378"/>
            <ac:spMk id="4" creationId="{C98EAE15-1A8D-207C-0ECE-357FF44B1F67}"/>
          </ac:spMkLst>
        </pc:spChg>
      </pc:sldChg>
      <pc:sldChg chg="modSp mod">
        <pc:chgData name="Gonzalez Grospe, Melissa C." userId="7677ecd0-4903-4895-bfc4-8e657250f287" providerId="ADAL" clId="{212D912A-4679-474A-A61B-8C0AC2307C15}" dt="2023-02-01T02:15:45.931" v="2081" actId="2062"/>
        <pc:sldMkLst>
          <pc:docMk/>
          <pc:sldMk cId="2798197360" sldId="379"/>
        </pc:sldMkLst>
        <pc:graphicFrameChg chg="modGraphic">
          <ac:chgData name="Gonzalez Grospe, Melissa C." userId="7677ecd0-4903-4895-bfc4-8e657250f287" providerId="ADAL" clId="{212D912A-4679-474A-A61B-8C0AC2307C15}" dt="2023-02-01T02:15:45.931" v="2081" actId="2062"/>
          <ac:graphicFrameMkLst>
            <pc:docMk/>
            <pc:sldMk cId="2798197360" sldId="379"/>
            <ac:graphicFrameMk id="3" creationId="{CC77F3E0-9701-8B67-B529-4C4263CDAE94}"/>
          </ac:graphicFrameMkLst>
        </pc:graphicFrameChg>
        <pc:cxnChg chg="mod">
          <ac:chgData name="Gonzalez Grospe, Melissa C." userId="7677ecd0-4903-4895-bfc4-8e657250f287" providerId="ADAL" clId="{212D912A-4679-474A-A61B-8C0AC2307C15}" dt="2023-01-31T23:40:59.735" v="202" actId="208"/>
          <ac:cxnSpMkLst>
            <pc:docMk/>
            <pc:sldMk cId="2798197360" sldId="379"/>
            <ac:cxnSpMk id="10" creationId="{A3A6A364-ABBB-4783-A3FA-4F6F35004C94}"/>
          </ac:cxnSpMkLst>
        </pc:cxnChg>
        <pc:cxnChg chg="mod">
          <ac:chgData name="Gonzalez Grospe, Melissa C." userId="7677ecd0-4903-4895-bfc4-8e657250f287" providerId="ADAL" clId="{212D912A-4679-474A-A61B-8C0AC2307C15}" dt="2023-01-31T23:41:07.491" v="203" actId="208"/>
          <ac:cxnSpMkLst>
            <pc:docMk/>
            <pc:sldMk cId="2798197360" sldId="379"/>
            <ac:cxnSpMk id="11" creationId="{3A9E6157-D029-BBF0-C6E8-0B08F5401B38}"/>
          </ac:cxnSpMkLst>
        </pc:cxnChg>
        <pc:cxnChg chg="mod">
          <ac:chgData name="Gonzalez Grospe, Melissa C." userId="7677ecd0-4903-4895-bfc4-8e657250f287" providerId="ADAL" clId="{212D912A-4679-474A-A61B-8C0AC2307C15}" dt="2023-01-31T23:41:07.491" v="203" actId="208"/>
          <ac:cxnSpMkLst>
            <pc:docMk/>
            <pc:sldMk cId="2798197360" sldId="379"/>
            <ac:cxnSpMk id="12" creationId="{CD543DA5-A507-1964-F26A-4A84198B749B}"/>
          </ac:cxnSpMkLst>
        </pc:cxnChg>
        <pc:cxnChg chg="mod">
          <ac:chgData name="Gonzalez Grospe, Melissa C." userId="7677ecd0-4903-4895-bfc4-8e657250f287" providerId="ADAL" clId="{212D912A-4679-474A-A61B-8C0AC2307C15}" dt="2023-01-31T23:41:07.491" v="203" actId="208"/>
          <ac:cxnSpMkLst>
            <pc:docMk/>
            <pc:sldMk cId="2798197360" sldId="379"/>
            <ac:cxnSpMk id="13" creationId="{F3A98B87-3432-FAB1-9A18-2281AF9588BC}"/>
          </ac:cxnSpMkLst>
        </pc:cxnChg>
        <pc:cxnChg chg="mod">
          <ac:chgData name="Gonzalez Grospe, Melissa C." userId="7677ecd0-4903-4895-bfc4-8e657250f287" providerId="ADAL" clId="{212D912A-4679-474A-A61B-8C0AC2307C15}" dt="2023-01-31T23:41:07.491" v="203" actId="208"/>
          <ac:cxnSpMkLst>
            <pc:docMk/>
            <pc:sldMk cId="2798197360" sldId="379"/>
            <ac:cxnSpMk id="14" creationId="{F4CD5750-6BCC-7852-D09B-2DCB28B6AEA3}"/>
          </ac:cxnSpMkLst>
        </pc:cxnChg>
        <pc:cxnChg chg="mod">
          <ac:chgData name="Gonzalez Grospe, Melissa C." userId="7677ecd0-4903-4895-bfc4-8e657250f287" providerId="ADAL" clId="{212D912A-4679-474A-A61B-8C0AC2307C15}" dt="2023-01-31T23:41:07.491" v="203" actId="208"/>
          <ac:cxnSpMkLst>
            <pc:docMk/>
            <pc:sldMk cId="2798197360" sldId="379"/>
            <ac:cxnSpMk id="16" creationId="{942E0982-F3CA-58B1-9A2F-D884CB0F72FC}"/>
          </ac:cxnSpMkLst>
        </pc:cxnChg>
        <pc:cxnChg chg="mod">
          <ac:chgData name="Gonzalez Grospe, Melissa C." userId="7677ecd0-4903-4895-bfc4-8e657250f287" providerId="ADAL" clId="{212D912A-4679-474A-A61B-8C0AC2307C15}" dt="2023-01-31T23:41:07.491" v="203" actId="208"/>
          <ac:cxnSpMkLst>
            <pc:docMk/>
            <pc:sldMk cId="2798197360" sldId="379"/>
            <ac:cxnSpMk id="17" creationId="{290766FC-57FF-B2C3-16A0-F46D37118015}"/>
          </ac:cxnSpMkLst>
        </pc:cxnChg>
      </pc:sldChg>
      <pc:sldChg chg="modSp mod">
        <pc:chgData name="Gonzalez Grospe, Melissa C." userId="7677ecd0-4903-4895-bfc4-8e657250f287" providerId="ADAL" clId="{212D912A-4679-474A-A61B-8C0AC2307C15}" dt="2023-02-01T02:14:59.801" v="2062" actId="113"/>
        <pc:sldMkLst>
          <pc:docMk/>
          <pc:sldMk cId="154901906" sldId="380"/>
        </pc:sldMkLst>
        <pc:graphicFrameChg chg="mod modGraphic">
          <ac:chgData name="Gonzalez Grospe, Melissa C." userId="7677ecd0-4903-4895-bfc4-8e657250f287" providerId="ADAL" clId="{212D912A-4679-474A-A61B-8C0AC2307C15}" dt="2023-02-01T02:14:59.801" v="2062" actId="113"/>
          <ac:graphicFrameMkLst>
            <pc:docMk/>
            <pc:sldMk cId="154901906" sldId="380"/>
            <ac:graphicFrameMk id="5" creationId="{121637D1-F550-9C0F-6C3D-5E2235C5B8B5}"/>
          </ac:graphicFrameMkLst>
        </pc:graphicFrameChg>
      </pc:sldChg>
      <pc:sldChg chg="modSp mod">
        <pc:chgData name="Gonzalez Grospe, Melissa C." userId="7677ecd0-4903-4895-bfc4-8e657250f287" providerId="ADAL" clId="{212D912A-4679-474A-A61B-8C0AC2307C15}" dt="2023-02-01T01:46:05.540" v="1059" actId="1035"/>
        <pc:sldMkLst>
          <pc:docMk/>
          <pc:sldMk cId="2006778416" sldId="381"/>
        </pc:sldMkLst>
        <pc:spChg chg="mod">
          <ac:chgData name="Gonzalez Grospe, Melissa C." userId="7677ecd0-4903-4895-bfc4-8e657250f287" providerId="ADAL" clId="{212D912A-4679-474A-A61B-8C0AC2307C15}" dt="2023-02-01T01:46:05.540" v="1059" actId="1035"/>
          <ac:spMkLst>
            <pc:docMk/>
            <pc:sldMk cId="2006778416" sldId="381"/>
            <ac:spMk id="4" creationId="{A2DF390E-D4A7-5CFE-C453-1C37CDE81DEF}"/>
          </ac:spMkLst>
        </pc:spChg>
      </pc:sldChg>
      <pc:sldChg chg="modSp mod">
        <pc:chgData name="Gonzalez Grospe, Melissa C." userId="7677ecd0-4903-4895-bfc4-8e657250f287" providerId="ADAL" clId="{212D912A-4679-474A-A61B-8C0AC2307C15}" dt="2023-02-01T02:02:50.969" v="1314" actId="20577"/>
        <pc:sldMkLst>
          <pc:docMk/>
          <pc:sldMk cId="2238747988" sldId="382"/>
        </pc:sldMkLst>
        <pc:spChg chg="mod">
          <ac:chgData name="Gonzalez Grospe, Melissa C." userId="7677ecd0-4903-4895-bfc4-8e657250f287" providerId="ADAL" clId="{212D912A-4679-474A-A61B-8C0AC2307C15}" dt="2023-02-01T02:02:50.969" v="1314" actId="20577"/>
          <ac:spMkLst>
            <pc:docMk/>
            <pc:sldMk cId="2238747988" sldId="382"/>
            <ac:spMk id="329" creationId="{00000000-0000-0000-0000-000000000000}"/>
          </ac:spMkLst>
        </pc:spChg>
      </pc:sldChg>
      <pc:sldChg chg="modSp mod">
        <pc:chgData name="Gonzalez Grospe, Melissa C." userId="7677ecd0-4903-4895-bfc4-8e657250f287" providerId="ADAL" clId="{212D912A-4679-474A-A61B-8C0AC2307C15}" dt="2023-02-01T02:19:30.281" v="2114" actId="207"/>
        <pc:sldMkLst>
          <pc:docMk/>
          <pc:sldMk cId="1948788087" sldId="384"/>
        </pc:sldMkLst>
        <pc:graphicFrameChg chg="modGraphic">
          <ac:chgData name="Gonzalez Grospe, Melissa C." userId="7677ecd0-4903-4895-bfc4-8e657250f287" providerId="ADAL" clId="{212D912A-4679-474A-A61B-8C0AC2307C15}" dt="2023-02-01T02:19:30.281" v="2114" actId="207"/>
          <ac:graphicFrameMkLst>
            <pc:docMk/>
            <pc:sldMk cId="1948788087" sldId="384"/>
            <ac:graphicFrameMk id="5" creationId="{7CDF0FFA-26F6-74D2-43AC-1E78BF526F8F}"/>
          </ac:graphicFrameMkLst>
        </pc:graphicFrameChg>
      </pc:sldChg>
      <pc:sldChg chg="modSp mod">
        <pc:chgData name="Gonzalez Grospe, Melissa C." userId="7677ecd0-4903-4895-bfc4-8e657250f287" providerId="ADAL" clId="{212D912A-4679-474A-A61B-8C0AC2307C15}" dt="2023-02-01T02:19:37.307" v="2117" actId="207"/>
        <pc:sldMkLst>
          <pc:docMk/>
          <pc:sldMk cId="926806282" sldId="386"/>
        </pc:sldMkLst>
        <pc:graphicFrameChg chg="modGraphic">
          <ac:chgData name="Gonzalez Grospe, Melissa C." userId="7677ecd0-4903-4895-bfc4-8e657250f287" providerId="ADAL" clId="{212D912A-4679-474A-A61B-8C0AC2307C15}" dt="2023-02-01T02:19:37.307" v="2117" actId="207"/>
          <ac:graphicFrameMkLst>
            <pc:docMk/>
            <pc:sldMk cId="926806282" sldId="386"/>
            <ac:graphicFrameMk id="5" creationId="{7CDF0FFA-26F6-74D2-43AC-1E78BF526F8F}"/>
          </ac:graphicFrameMkLst>
        </pc:graphicFrameChg>
      </pc:sldChg>
      <pc:sldChg chg="modSp mod">
        <pc:chgData name="Gonzalez Grospe, Melissa C." userId="7677ecd0-4903-4895-bfc4-8e657250f287" providerId="ADAL" clId="{212D912A-4679-474A-A61B-8C0AC2307C15}" dt="2023-02-01T01:57:19.865" v="1205" actId="1076"/>
        <pc:sldMkLst>
          <pc:docMk/>
          <pc:sldMk cId="2917764334" sldId="387"/>
        </pc:sldMkLst>
        <pc:graphicFrameChg chg="mod modGraphic">
          <ac:chgData name="Gonzalez Grospe, Melissa C." userId="7677ecd0-4903-4895-bfc4-8e657250f287" providerId="ADAL" clId="{212D912A-4679-474A-A61B-8C0AC2307C15}" dt="2023-02-01T01:57:11.674" v="1202" actId="1076"/>
          <ac:graphicFrameMkLst>
            <pc:docMk/>
            <pc:sldMk cId="2917764334" sldId="387"/>
            <ac:graphicFrameMk id="5" creationId="{497156EB-888B-A95B-BF44-9E14C56D8304}"/>
          </ac:graphicFrameMkLst>
        </pc:graphicFrameChg>
        <pc:graphicFrameChg chg="mod modGraphic">
          <ac:chgData name="Gonzalez Grospe, Melissa C." userId="7677ecd0-4903-4895-bfc4-8e657250f287" providerId="ADAL" clId="{212D912A-4679-474A-A61B-8C0AC2307C15}" dt="2023-02-01T01:57:17.474" v="1204" actId="1076"/>
          <ac:graphicFrameMkLst>
            <pc:docMk/>
            <pc:sldMk cId="2917764334" sldId="387"/>
            <ac:graphicFrameMk id="6" creationId="{E1920EAB-5C86-B100-BEA8-F3AB633B1714}"/>
          </ac:graphicFrameMkLst>
        </pc:graphicFrameChg>
        <pc:picChg chg="mod">
          <ac:chgData name="Gonzalez Grospe, Melissa C." userId="7677ecd0-4903-4895-bfc4-8e657250f287" providerId="ADAL" clId="{212D912A-4679-474A-A61B-8C0AC2307C15}" dt="2023-02-01T01:57:19.865" v="1205" actId="1076"/>
          <ac:picMkLst>
            <pc:docMk/>
            <pc:sldMk cId="2917764334" sldId="387"/>
            <ac:picMk id="1026" creationId="{F4A62A46-B2B4-2A28-A380-D3E094D93C18}"/>
          </ac:picMkLst>
        </pc:picChg>
      </pc:sldChg>
      <pc:sldChg chg="delSp modSp add mod">
        <pc:chgData name="Gonzalez Grospe, Melissa C." userId="7677ecd0-4903-4895-bfc4-8e657250f287" providerId="ADAL" clId="{212D912A-4679-474A-A61B-8C0AC2307C15}" dt="2023-02-01T02:11:03.164" v="2032" actId="14100"/>
        <pc:sldMkLst>
          <pc:docMk/>
          <pc:sldMk cId="1019458858" sldId="388"/>
        </pc:sldMkLst>
        <pc:spChg chg="mod">
          <ac:chgData name="Gonzalez Grospe, Melissa C." userId="7677ecd0-4903-4895-bfc4-8e657250f287" providerId="ADAL" clId="{212D912A-4679-474A-A61B-8C0AC2307C15}" dt="2023-02-01T02:03:23.669" v="1317" actId="20577"/>
          <ac:spMkLst>
            <pc:docMk/>
            <pc:sldMk cId="1019458858" sldId="388"/>
            <ac:spMk id="328" creationId="{00000000-0000-0000-0000-000000000000}"/>
          </ac:spMkLst>
        </pc:spChg>
        <pc:spChg chg="mod">
          <ac:chgData name="Gonzalez Grospe, Melissa C." userId="7677ecd0-4903-4895-bfc4-8e657250f287" providerId="ADAL" clId="{212D912A-4679-474A-A61B-8C0AC2307C15}" dt="2023-02-01T02:11:03.164" v="2032" actId="14100"/>
          <ac:spMkLst>
            <pc:docMk/>
            <pc:sldMk cId="1019458858" sldId="388"/>
            <ac:spMk id="329" creationId="{00000000-0000-0000-0000-000000000000}"/>
          </ac:spMkLst>
        </pc:spChg>
        <pc:picChg chg="del">
          <ac:chgData name="Gonzalez Grospe, Melissa C." userId="7677ecd0-4903-4895-bfc4-8e657250f287" providerId="ADAL" clId="{212D912A-4679-474A-A61B-8C0AC2307C15}" dt="2023-02-01T02:05:44.101" v="1582" actId="478"/>
          <ac:picMkLst>
            <pc:docMk/>
            <pc:sldMk cId="1019458858" sldId="388"/>
            <ac:picMk id="5" creationId="{9F339E72-364A-745E-5DD0-448635D4EC4E}"/>
          </ac:picMkLst>
        </pc:picChg>
      </pc:sldChg>
    </pc:docChg>
  </pc:docChgLst>
  <pc:docChgLst>
    <pc:chgData name="Horton, Daniel P." userId="S::d.horton@ufl.edu::08b3ffd0-6987-49e7-bfe0-05a52ca2d0df" providerId="AD" clId="Web-{979EAAB0-D21F-4B29-9C82-29107B88DBA8}"/>
    <pc:docChg chg="modSld">
      <pc:chgData name="Horton, Daniel P." userId="S::d.horton@ufl.edu::08b3ffd0-6987-49e7-bfe0-05a52ca2d0df" providerId="AD" clId="Web-{979EAAB0-D21F-4B29-9C82-29107B88DBA8}" dt="2023-02-01T00:20:09.999" v="57"/>
      <pc:docMkLst>
        <pc:docMk/>
      </pc:docMkLst>
      <pc:sldChg chg="modSp">
        <pc:chgData name="Horton, Daniel P." userId="S::d.horton@ufl.edu::08b3ffd0-6987-49e7-bfe0-05a52ca2d0df" providerId="AD" clId="Web-{979EAAB0-D21F-4B29-9C82-29107B88DBA8}" dt="2023-02-01T00:20:09.999" v="57"/>
        <pc:sldMkLst>
          <pc:docMk/>
          <pc:sldMk cId="0" sldId="332"/>
        </pc:sldMkLst>
        <pc:graphicFrameChg chg="mod modGraphic">
          <ac:chgData name="Horton, Daniel P." userId="S::d.horton@ufl.edu::08b3ffd0-6987-49e7-bfe0-05a52ca2d0df" providerId="AD" clId="Web-{979EAAB0-D21F-4B29-9C82-29107B88DBA8}" dt="2023-02-01T00:20:09.999" v="57"/>
          <ac:graphicFrameMkLst>
            <pc:docMk/>
            <pc:sldMk cId="0" sldId="332"/>
            <ac:graphicFrameMk id="4" creationId="{48B0D459-6B75-A97E-52D3-8E386D832D95}"/>
          </ac:graphicFrameMkLst>
        </pc:graphicFrameChg>
      </pc:sldChg>
    </pc:docChg>
  </pc:docChgLst>
  <pc:docChgLst>
    <pc:chgData name="Rey, Jordi" userId="S::jordi.rey@ufl.edu::e8eb87d1-9304-4c4c-b17d-4684dbee226f" providerId="AD" clId="Web-{8C769E7D-D78A-4F60-A895-048B827B8BAA}"/>
    <pc:docChg chg="modSld">
      <pc:chgData name="Rey, Jordi" userId="S::jordi.rey@ufl.edu::e8eb87d1-9304-4c4c-b17d-4684dbee226f" providerId="AD" clId="Web-{8C769E7D-D78A-4F60-A895-048B827B8BAA}" dt="2023-02-01T01:39:15.509" v="65"/>
      <pc:docMkLst>
        <pc:docMk/>
      </pc:docMkLst>
      <pc:sldChg chg="modSp">
        <pc:chgData name="Rey, Jordi" userId="S::jordi.rey@ufl.edu::e8eb87d1-9304-4c4c-b17d-4684dbee226f" providerId="AD" clId="Web-{8C769E7D-D78A-4F60-A895-048B827B8BAA}" dt="2023-02-01T01:19:44.070" v="1"/>
        <pc:sldMkLst>
          <pc:docMk/>
          <pc:sldMk cId="1662468093" sldId="352"/>
        </pc:sldMkLst>
        <pc:graphicFrameChg chg="mod modGraphic">
          <ac:chgData name="Rey, Jordi" userId="S::jordi.rey@ufl.edu::e8eb87d1-9304-4c4c-b17d-4684dbee226f" providerId="AD" clId="Web-{8C769E7D-D78A-4F60-A895-048B827B8BAA}" dt="2023-02-01T01:19:44.070" v="1"/>
          <ac:graphicFrameMkLst>
            <pc:docMk/>
            <pc:sldMk cId="1662468093" sldId="352"/>
            <ac:graphicFrameMk id="6" creationId="{6FB3D149-C557-7670-22E8-8550550A81BF}"/>
          </ac:graphicFrameMkLst>
        </pc:graphicFrameChg>
      </pc:sldChg>
      <pc:sldChg chg="modSp">
        <pc:chgData name="Rey, Jordi" userId="S::jordi.rey@ufl.edu::e8eb87d1-9304-4c4c-b17d-4684dbee226f" providerId="AD" clId="Web-{8C769E7D-D78A-4F60-A895-048B827B8BAA}" dt="2023-02-01T01:39:15.509" v="65"/>
        <pc:sldMkLst>
          <pc:docMk/>
          <pc:sldMk cId="240142753" sldId="353"/>
        </pc:sldMkLst>
        <pc:graphicFrameChg chg="mod modGraphic">
          <ac:chgData name="Rey, Jordi" userId="S::jordi.rey@ufl.edu::e8eb87d1-9304-4c4c-b17d-4684dbee226f" providerId="AD" clId="Web-{8C769E7D-D78A-4F60-A895-048B827B8BAA}" dt="2023-02-01T01:39:15.509" v="65"/>
          <ac:graphicFrameMkLst>
            <pc:docMk/>
            <pc:sldMk cId="240142753" sldId="353"/>
            <ac:graphicFrameMk id="6" creationId="{A7A7AAB3-16BB-A94B-8850-D138C25C1949}"/>
          </ac:graphicFrameMkLst>
        </pc:graphicFrameChg>
      </pc:sldChg>
      <pc:sldChg chg="addSp modSp">
        <pc:chgData name="Rey, Jordi" userId="S::jordi.rey@ufl.edu::e8eb87d1-9304-4c4c-b17d-4684dbee226f" providerId="AD" clId="Web-{8C769E7D-D78A-4F60-A895-048B827B8BAA}" dt="2023-02-01T01:30:16.590" v="45" actId="20577"/>
        <pc:sldMkLst>
          <pc:docMk/>
          <pc:sldMk cId="2798197360" sldId="379"/>
        </pc:sldMkLst>
        <pc:spChg chg="add mod">
          <ac:chgData name="Rey, Jordi" userId="S::jordi.rey@ufl.edu::e8eb87d1-9304-4c4c-b17d-4684dbee226f" providerId="AD" clId="Web-{8C769E7D-D78A-4F60-A895-048B827B8BAA}" dt="2023-02-01T01:30:16.590" v="45" actId="20577"/>
          <ac:spMkLst>
            <pc:docMk/>
            <pc:sldMk cId="2798197360" sldId="379"/>
            <ac:spMk id="18" creationId="{F22F1547-808F-C15D-EF85-E3F2A2B21EE1}"/>
          </ac:spMkLst>
        </pc:spChg>
      </pc:sldChg>
    </pc:docChg>
  </pc:docChgLst>
  <pc:docChgLst>
    <pc:chgData name="Horton, Daniel P." userId="S::d.horton@ufl.edu::08b3ffd0-6987-49e7-bfe0-05a52ca2d0df" providerId="AD" clId="Web-{7550CE25-F9B5-4E79-B0CC-3358D875218B}"/>
    <pc:docChg chg="mod">
      <pc:chgData name="Horton, Daniel P." userId="S::d.horton@ufl.edu::08b3ffd0-6987-49e7-bfe0-05a52ca2d0df" providerId="AD" clId="Web-{7550CE25-F9B5-4E79-B0CC-3358D875218B}" dt="2023-01-31T21:08:10.410" v="1"/>
      <pc:docMkLst>
        <pc:docMk/>
      </pc:docMkLst>
      <pc:sldChg chg="addCm">
        <pc:chgData name="Horton, Daniel P." userId="S::d.horton@ufl.edu::08b3ffd0-6987-49e7-bfe0-05a52ca2d0df" providerId="AD" clId="Web-{7550CE25-F9B5-4E79-B0CC-3358D875218B}" dt="2023-01-31T21:08:10.410" v="1"/>
        <pc:sldMkLst>
          <pc:docMk/>
          <pc:sldMk cId="0" sldId="263"/>
        </pc:sldMkLst>
      </pc:sldChg>
    </pc:docChg>
  </pc:docChgLst>
  <pc:docChgLst>
    <pc:chgData name="Horton, Daniel P." userId="S::d.horton@ufl.edu::08b3ffd0-6987-49e7-bfe0-05a52ca2d0df" providerId="AD" clId="Web-{4C889ACA-F01F-4D66-8328-C2194F0FB143}"/>
    <pc:docChg chg="modSld">
      <pc:chgData name="Horton, Daniel P." userId="S::d.horton@ufl.edu::08b3ffd0-6987-49e7-bfe0-05a52ca2d0df" providerId="AD" clId="Web-{4C889ACA-F01F-4D66-8328-C2194F0FB143}" dt="2023-01-31T22:02:57.409" v="67" actId="14100"/>
      <pc:docMkLst>
        <pc:docMk/>
      </pc:docMkLst>
      <pc:sldChg chg="modSp">
        <pc:chgData name="Horton, Daniel P." userId="S::d.horton@ufl.edu::08b3ffd0-6987-49e7-bfe0-05a52ca2d0df" providerId="AD" clId="Web-{4C889ACA-F01F-4D66-8328-C2194F0FB143}" dt="2023-01-31T21:53:45.346" v="13" actId="20577"/>
        <pc:sldMkLst>
          <pc:docMk/>
          <pc:sldMk cId="0" sldId="263"/>
        </pc:sldMkLst>
        <pc:spChg chg="mod">
          <ac:chgData name="Horton, Daniel P." userId="S::d.horton@ufl.edu::08b3ffd0-6987-49e7-bfe0-05a52ca2d0df" providerId="AD" clId="Web-{4C889ACA-F01F-4D66-8328-C2194F0FB143}" dt="2023-01-31T21:53:40.487" v="7" actId="20577"/>
          <ac:spMkLst>
            <pc:docMk/>
            <pc:sldMk cId="0" sldId="263"/>
            <ac:spMk id="9" creationId="{C222610F-25FA-E7C2-FC49-05E1A03847A9}"/>
          </ac:spMkLst>
        </pc:spChg>
        <pc:spChg chg="mod">
          <ac:chgData name="Horton, Daniel P." userId="S::d.horton@ufl.edu::08b3ffd0-6987-49e7-bfe0-05a52ca2d0df" providerId="AD" clId="Web-{4C889ACA-F01F-4D66-8328-C2194F0FB143}" dt="2023-01-31T21:53:45.346" v="13" actId="20577"/>
          <ac:spMkLst>
            <pc:docMk/>
            <pc:sldMk cId="0" sldId="263"/>
            <ac:spMk id="13" creationId="{99934175-327E-821F-E336-062981C50161}"/>
          </ac:spMkLst>
        </pc:spChg>
      </pc:sldChg>
      <pc:sldChg chg="addSp delSp modSp">
        <pc:chgData name="Horton, Daniel P." userId="S::d.horton@ufl.edu::08b3ffd0-6987-49e7-bfe0-05a52ca2d0df" providerId="AD" clId="Web-{4C889ACA-F01F-4D66-8328-C2194F0FB143}" dt="2023-01-31T22:02:57.409" v="67" actId="14100"/>
        <pc:sldMkLst>
          <pc:docMk/>
          <pc:sldMk cId="2006778416" sldId="381"/>
        </pc:sldMkLst>
        <pc:spChg chg="mod">
          <ac:chgData name="Horton, Daniel P." userId="S::d.horton@ufl.edu::08b3ffd0-6987-49e7-bfe0-05a52ca2d0df" providerId="AD" clId="Web-{4C889ACA-F01F-4D66-8328-C2194F0FB143}" dt="2023-01-31T22:02:48.472" v="66" actId="20577"/>
          <ac:spMkLst>
            <pc:docMk/>
            <pc:sldMk cId="2006778416" sldId="381"/>
            <ac:spMk id="9" creationId="{C222610F-25FA-E7C2-FC49-05E1A03847A9}"/>
          </ac:spMkLst>
        </pc:spChg>
        <pc:spChg chg="mod">
          <ac:chgData name="Horton, Daniel P." userId="S::d.horton@ufl.edu::08b3ffd0-6987-49e7-bfe0-05a52ca2d0df" providerId="AD" clId="Web-{4C889ACA-F01F-4D66-8328-C2194F0FB143}" dt="2023-01-31T22:02:12.111" v="49" actId="1076"/>
          <ac:spMkLst>
            <pc:docMk/>
            <pc:sldMk cId="2006778416" sldId="381"/>
            <ac:spMk id="13" creationId="{99934175-327E-821F-E336-062981C50161}"/>
          </ac:spMkLst>
        </pc:spChg>
        <pc:spChg chg="mod ord">
          <ac:chgData name="Horton, Daniel P." userId="S::d.horton@ufl.edu::08b3ffd0-6987-49e7-bfe0-05a52ca2d0df" providerId="AD" clId="Web-{4C889ACA-F01F-4D66-8328-C2194F0FB143}" dt="2023-01-31T22:01:44.017" v="40"/>
          <ac:spMkLst>
            <pc:docMk/>
            <pc:sldMk cId="2006778416" sldId="381"/>
            <ac:spMk id="15" creationId="{66CD49E8-CBC8-77B5-4ED0-A7FE81F64EF3}"/>
          </ac:spMkLst>
        </pc:spChg>
        <pc:picChg chg="add mod">
          <ac:chgData name="Horton, Daniel P." userId="S::d.horton@ufl.edu::08b3ffd0-6987-49e7-bfe0-05a52ca2d0df" providerId="AD" clId="Web-{4C889ACA-F01F-4D66-8328-C2194F0FB143}" dt="2023-01-31T22:01:38.970" v="39" actId="14100"/>
          <ac:picMkLst>
            <pc:docMk/>
            <pc:sldMk cId="2006778416" sldId="381"/>
            <ac:picMk id="5" creationId="{248BF3C0-C843-2C8B-D44C-3D6074DF0DA2}"/>
          </ac:picMkLst>
        </pc:picChg>
        <pc:picChg chg="del">
          <ac:chgData name="Horton, Daniel P." userId="S::d.horton@ufl.edu::08b3ffd0-6987-49e7-bfe0-05a52ca2d0df" providerId="AD" clId="Web-{4C889ACA-F01F-4D66-8328-C2194F0FB143}" dt="2023-01-31T22:00:59.859" v="29"/>
          <ac:picMkLst>
            <pc:docMk/>
            <pc:sldMk cId="2006778416" sldId="381"/>
            <ac:picMk id="10" creationId="{59D77F95-0C77-4AFE-DD24-FCA8C9DD75B3}"/>
          </ac:picMkLst>
        </pc:picChg>
        <pc:cxnChg chg="mod ord">
          <ac:chgData name="Horton, Daniel P." userId="S::d.horton@ufl.edu::08b3ffd0-6987-49e7-bfe0-05a52ca2d0df" providerId="AD" clId="Web-{4C889ACA-F01F-4D66-8328-C2194F0FB143}" dt="2023-01-31T22:02:57.409" v="67" actId="14100"/>
          <ac:cxnSpMkLst>
            <pc:docMk/>
            <pc:sldMk cId="2006778416" sldId="381"/>
            <ac:cxnSpMk id="11" creationId="{9417B4BE-6C8C-0358-E190-338E5B45A360}"/>
          </ac:cxnSpMkLst>
        </pc:cxnChg>
        <pc:cxnChg chg="mod ord">
          <ac:chgData name="Horton, Daniel P." userId="S::d.horton@ufl.edu::08b3ffd0-6987-49e7-bfe0-05a52ca2d0df" providerId="AD" clId="Web-{4C889ACA-F01F-4D66-8328-C2194F0FB143}" dt="2023-01-31T22:02:19.033" v="50" actId="14100"/>
          <ac:cxnSpMkLst>
            <pc:docMk/>
            <pc:sldMk cId="2006778416" sldId="381"/>
            <ac:cxnSpMk id="12" creationId="{B689284A-D700-4B45-82DA-A7751CF21DE4}"/>
          </ac:cxnSpMkLst>
        </pc:cxnChg>
        <pc:cxnChg chg="mod ord">
          <ac:chgData name="Horton, Daniel P." userId="S::d.horton@ufl.edu::08b3ffd0-6987-49e7-bfe0-05a52ca2d0df" providerId="AD" clId="Web-{4C889ACA-F01F-4D66-8328-C2194F0FB143}" dt="2023-01-31T22:01:56.408" v="44" actId="14100"/>
          <ac:cxnSpMkLst>
            <pc:docMk/>
            <pc:sldMk cId="2006778416" sldId="381"/>
            <ac:cxnSpMk id="14" creationId="{1CC90DC6-EB2B-1BE8-1F2F-489757F49C89}"/>
          </ac:cxnSpMkLst>
        </pc:cxnChg>
        <pc:cxnChg chg="mod">
          <ac:chgData name="Horton, Daniel P." userId="S::d.horton@ufl.edu::08b3ffd0-6987-49e7-bfe0-05a52ca2d0df" providerId="AD" clId="Web-{4C889ACA-F01F-4D66-8328-C2194F0FB143}" dt="2023-01-31T22:01:19.828" v="33" actId="14100"/>
          <ac:cxnSpMkLst>
            <pc:docMk/>
            <pc:sldMk cId="2006778416" sldId="381"/>
            <ac:cxnSpMk id="16" creationId="{4A5D07F6-805A-56B1-6932-4ED1E02B6550}"/>
          </ac:cxnSpMkLst>
        </pc:cxnChg>
      </pc:sldChg>
    </pc:docChg>
  </pc:docChgLst>
  <pc:docChgLst>
    <pc:chgData name="Rey, Jordi" userId="S::jordi.rey@ufl.edu::e8eb87d1-9304-4c4c-b17d-4684dbee226f" providerId="AD" clId="Web-{8A86982C-006B-4D69-9664-A9463276EF10}"/>
    <pc:docChg chg="modSld">
      <pc:chgData name="Rey, Jordi" userId="S::jordi.rey@ufl.edu::e8eb87d1-9304-4c4c-b17d-4684dbee226f" providerId="AD" clId="Web-{8A86982C-006B-4D69-9664-A9463276EF10}" dt="2023-01-30T21:04:34.425" v="100" actId="14100"/>
      <pc:docMkLst>
        <pc:docMk/>
      </pc:docMkLst>
      <pc:sldChg chg="addSp modSp">
        <pc:chgData name="Rey, Jordi" userId="S::jordi.rey@ufl.edu::e8eb87d1-9304-4c4c-b17d-4684dbee226f" providerId="AD" clId="Web-{8A86982C-006B-4D69-9664-A9463276EF10}" dt="2023-01-30T21:04:34.425" v="100" actId="14100"/>
        <pc:sldMkLst>
          <pc:docMk/>
          <pc:sldMk cId="0" sldId="278"/>
        </pc:sldMkLst>
        <pc:picChg chg="add mod">
          <ac:chgData name="Rey, Jordi" userId="S::jordi.rey@ufl.edu::e8eb87d1-9304-4c4c-b17d-4684dbee226f" providerId="AD" clId="Web-{8A86982C-006B-4D69-9664-A9463276EF10}" dt="2023-01-30T21:04:34.425" v="100" actId="14100"/>
          <ac:picMkLst>
            <pc:docMk/>
            <pc:sldMk cId="0" sldId="278"/>
            <ac:picMk id="3" creationId="{815E9404-CFC4-7338-4120-FB619D5BDB6A}"/>
          </ac:picMkLst>
        </pc:picChg>
      </pc:sldChg>
      <pc:sldChg chg="modSp">
        <pc:chgData name="Rey, Jordi" userId="S::jordi.rey@ufl.edu::e8eb87d1-9304-4c4c-b17d-4684dbee226f" providerId="AD" clId="Web-{8A86982C-006B-4D69-9664-A9463276EF10}" dt="2023-01-30T20:51:55.270" v="96"/>
        <pc:sldMkLst>
          <pc:docMk/>
          <pc:sldMk cId="0" sldId="279"/>
        </pc:sldMkLst>
        <pc:graphicFrameChg chg="mod modGraphic">
          <ac:chgData name="Rey, Jordi" userId="S::jordi.rey@ufl.edu::e8eb87d1-9304-4c4c-b17d-4684dbee226f" providerId="AD" clId="Web-{8A86982C-006B-4D69-9664-A9463276EF10}" dt="2023-01-30T20:51:55.270" v="96"/>
          <ac:graphicFrameMkLst>
            <pc:docMk/>
            <pc:sldMk cId="0" sldId="279"/>
            <ac:graphicFrameMk id="7" creationId="{651A9774-6030-79A1-8674-97239B63E044}"/>
          </ac:graphicFrameMkLst>
        </pc:graphicFrameChg>
      </pc:sldChg>
    </pc:docChg>
  </pc:docChgLst>
  <pc:docChgLst>
    <pc:chgData name="Rey, Jordi" userId="S::jordi.rey@ufl.edu::e8eb87d1-9304-4c4c-b17d-4684dbee226f" providerId="AD" clId="Web-{E3017186-798B-40DB-83EE-F9C42913F716}"/>
    <pc:docChg chg="modSld">
      <pc:chgData name="Rey, Jordi" userId="S::jordi.rey@ufl.edu::e8eb87d1-9304-4c4c-b17d-4684dbee226f" providerId="AD" clId="Web-{E3017186-798B-40DB-83EE-F9C42913F716}" dt="2023-01-29T19:12:49.914" v="171" actId="20577"/>
      <pc:docMkLst>
        <pc:docMk/>
      </pc:docMkLst>
      <pc:sldChg chg="modSp">
        <pc:chgData name="Rey, Jordi" userId="S::jordi.rey@ufl.edu::e8eb87d1-9304-4c4c-b17d-4684dbee226f" providerId="AD" clId="Web-{E3017186-798B-40DB-83EE-F9C42913F716}" dt="2023-01-29T19:12:49.914" v="171" actId="20577"/>
        <pc:sldMkLst>
          <pc:docMk/>
          <pc:sldMk cId="0" sldId="283"/>
        </pc:sldMkLst>
        <pc:spChg chg="mod">
          <ac:chgData name="Rey, Jordi" userId="S::jordi.rey@ufl.edu::e8eb87d1-9304-4c4c-b17d-4684dbee226f" providerId="AD" clId="Web-{E3017186-798B-40DB-83EE-F9C42913F716}" dt="2023-01-29T18:50:30.276" v="44" actId="20577"/>
          <ac:spMkLst>
            <pc:docMk/>
            <pc:sldMk cId="0" sldId="283"/>
            <ac:spMk id="382" creationId="{00000000-0000-0000-0000-000000000000}"/>
          </ac:spMkLst>
        </pc:spChg>
        <pc:spChg chg="mod">
          <ac:chgData name="Rey, Jordi" userId="S::jordi.rey@ufl.edu::e8eb87d1-9304-4c4c-b17d-4684dbee226f" providerId="AD" clId="Web-{E3017186-798B-40DB-83EE-F9C42913F716}" dt="2023-01-29T19:12:49.914" v="171" actId="20577"/>
          <ac:spMkLst>
            <pc:docMk/>
            <pc:sldMk cId="0" sldId="283"/>
            <ac:spMk id="383" creationId="{00000000-0000-0000-0000-000000000000}"/>
          </ac:spMkLst>
        </pc:spChg>
        <pc:graphicFrameChg chg="mod modGraphic">
          <ac:chgData name="Rey, Jordi" userId="S::jordi.rey@ufl.edu::e8eb87d1-9304-4c4c-b17d-4684dbee226f" providerId="AD" clId="Web-{E3017186-798B-40DB-83EE-F9C42913F716}" dt="2023-01-29T18:47:47.413" v="22"/>
          <ac:graphicFrameMkLst>
            <pc:docMk/>
            <pc:sldMk cId="0" sldId="283"/>
            <ac:graphicFrameMk id="4" creationId="{D337FDCD-811B-1E43-6960-2B0ACB3348BA}"/>
          </ac:graphicFrameMkLst>
        </pc:graphicFrameChg>
      </pc:sldChg>
    </pc:docChg>
  </pc:docChgLst>
  <pc:docChgLst>
    <pc:chgData name="Datta, Savari" userId="61c6d349-21ae-4aac-a985-8fe2668f0958" providerId="ADAL" clId="{EE21E059-BE0B-4F13-9242-E88D634C0EC4}"/>
    <pc:docChg chg="modSld">
      <pc:chgData name="Datta, Savari" userId="61c6d349-21ae-4aac-a985-8fe2668f0958" providerId="ADAL" clId="{EE21E059-BE0B-4F13-9242-E88D634C0EC4}" dt="2023-03-29T23:03:40.430" v="1"/>
      <pc:docMkLst>
        <pc:docMk/>
      </pc:docMkLst>
      <pc:sldChg chg="addSp delSp modSp">
        <pc:chgData name="Datta, Savari" userId="61c6d349-21ae-4aac-a985-8fe2668f0958" providerId="ADAL" clId="{EE21E059-BE0B-4F13-9242-E88D634C0EC4}" dt="2023-03-29T23:03:40.430" v="1"/>
        <pc:sldMkLst>
          <pc:docMk/>
          <pc:sldMk cId="0" sldId="287"/>
        </pc:sldMkLst>
        <pc:spChg chg="add del mod">
          <ac:chgData name="Datta, Savari" userId="61c6d349-21ae-4aac-a985-8fe2668f0958" providerId="ADAL" clId="{EE21E059-BE0B-4F13-9242-E88D634C0EC4}" dt="2023-03-29T23:03:40.430" v="1"/>
          <ac:spMkLst>
            <pc:docMk/>
            <pc:sldMk cId="0" sldId="287"/>
            <ac:spMk id="28" creationId="{B862AE74-089B-A26D-314E-7B260FA51C33}"/>
          </ac:spMkLst>
        </pc:spChg>
        <pc:spChg chg="add del mod">
          <ac:chgData name="Datta, Savari" userId="61c6d349-21ae-4aac-a985-8fe2668f0958" providerId="ADAL" clId="{EE21E059-BE0B-4F13-9242-E88D634C0EC4}" dt="2023-03-29T23:03:40.430" v="1"/>
          <ac:spMkLst>
            <pc:docMk/>
            <pc:sldMk cId="0" sldId="287"/>
            <ac:spMk id="29" creationId="{045ACF39-324B-7555-E0CC-BFE8026A3603}"/>
          </ac:spMkLst>
        </pc:spChg>
        <pc:spChg chg="add del mod">
          <ac:chgData name="Datta, Savari" userId="61c6d349-21ae-4aac-a985-8fe2668f0958" providerId="ADAL" clId="{EE21E059-BE0B-4F13-9242-E88D634C0EC4}" dt="2023-03-29T23:03:40.430" v="1"/>
          <ac:spMkLst>
            <pc:docMk/>
            <pc:sldMk cId="0" sldId="287"/>
            <ac:spMk id="30" creationId="{3CC0C021-6F64-5F06-F022-75A3BF80AD19}"/>
          </ac:spMkLst>
        </pc:spChg>
        <pc:spChg chg="add del mod">
          <ac:chgData name="Datta, Savari" userId="61c6d349-21ae-4aac-a985-8fe2668f0958" providerId="ADAL" clId="{EE21E059-BE0B-4F13-9242-E88D634C0EC4}" dt="2023-03-29T23:03:40.430" v="1"/>
          <ac:spMkLst>
            <pc:docMk/>
            <pc:sldMk cId="0" sldId="287"/>
            <ac:spMk id="31" creationId="{5A16D7AC-61EC-4C08-DD16-5A5B7858E90B}"/>
          </ac:spMkLst>
        </pc:spChg>
        <pc:spChg chg="add del mod">
          <ac:chgData name="Datta, Savari" userId="61c6d349-21ae-4aac-a985-8fe2668f0958" providerId="ADAL" clId="{EE21E059-BE0B-4F13-9242-E88D634C0EC4}" dt="2023-03-29T23:03:40.430" v="1"/>
          <ac:spMkLst>
            <pc:docMk/>
            <pc:sldMk cId="0" sldId="287"/>
            <ac:spMk id="35" creationId="{972C8947-43B2-C630-D3BE-1F948E923FB6}"/>
          </ac:spMkLst>
        </pc:spChg>
        <pc:spChg chg="add del mod">
          <ac:chgData name="Datta, Savari" userId="61c6d349-21ae-4aac-a985-8fe2668f0958" providerId="ADAL" clId="{EE21E059-BE0B-4F13-9242-E88D634C0EC4}" dt="2023-03-29T23:03:40.430" v="1"/>
          <ac:spMkLst>
            <pc:docMk/>
            <pc:sldMk cId="0" sldId="287"/>
            <ac:spMk id="36" creationId="{14DC3AA6-23D3-F080-2F67-081158DB1975}"/>
          </ac:spMkLst>
        </pc:spChg>
        <pc:spChg chg="add del mod">
          <ac:chgData name="Datta, Savari" userId="61c6d349-21ae-4aac-a985-8fe2668f0958" providerId="ADAL" clId="{EE21E059-BE0B-4F13-9242-E88D634C0EC4}" dt="2023-03-29T23:03:40.430" v="1"/>
          <ac:spMkLst>
            <pc:docMk/>
            <pc:sldMk cId="0" sldId="287"/>
            <ac:spMk id="41" creationId="{29241FE9-13B4-1281-BD74-6018357BE85B}"/>
          </ac:spMkLst>
        </pc:spChg>
        <pc:spChg chg="add del mod">
          <ac:chgData name="Datta, Savari" userId="61c6d349-21ae-4aac-a985-8fe2668f0958" providerId="ADAL" clId="{EE21E059-BE0B-4F13-9242-E88D634C0EC4}" dt="2023-03-29T23:03:40.430" v="1"/>
          <ac:spMkLst>
            <pc:docMk/>
            <pc:sldMk cId="0" sldId="287"/>
            <ac:spMk id="43" creationId="{2E497E63-63D6-43EF-CF21-0C1314104F6B}"/>
          </ac:spMkLst>
        </pc:spChg>
        <pc:picChg chg="add del mod">
          <ac:chgData name="Datta, Savari" userId="61c6d349-21ae-4aac-a985-8fe2668f0958" providerId="ADAL" clId="{EE21E059-BE0B-4F13-9242-E88D634C0EC4}" dt="2023-03-29T23:03:40.430" v="1"/>
          <ac:picMkLst>
            <pc:docMk/>
            <pc:sldMk cId="0" sldId="287"/>
            <ac:picMk id="27" creationId="{9DBAD5DF-44B0-8B7D-D894-41DCE3EB0D23}"/>
          </ac:picMkLst>
        </pc:picChg>
        <pc:picChg chg="add del mod">
          <ac:chgData name="Datta, Savari" userId="61c6d349-21ae-4aac-a985-8fe2668f0958" providerId="ADAL" clId="{EE21E059-BE0B-4F13-9242-E88D634C0EC4}" dt="2023-03-29T23:03:40.430" v="1"/>
          <ac:picMkLst>
            <pc:docMk/>
            <pc:sldMk cId="0" sldId="287"/>
            <ac:picMk id="37" creationId="{8DB63A1A-E265-B0D9-6697-6CB0C511F055}"/>
          </ac:picMkLst>
        </pc:picChg>
        <pc:picChg chg="add del mod">
          <ac:chgData name="Datta, Savari" userId="61c6d349-21ae-4aac-a985-8fe2668f0958" providerId="ADAL" clId="{EE21E059-BE0B-4F13-9242-E88D634C0EC4}" dt="2023-03-29T23:03:40.430" v="1"/>
          <ac:picMkLst>
            <pc:docMk/>
            <pc:sldMk cId="0" sldId="287"/>
            <ac:picMk id="39" creationId="{1BEBFA3A-1669-1D7B-F431-F50D8E99B8BC}"/>
          </ac:picMkLst>
        </pc:picChg>
        <pc:picChg chg="add del mod">
          <ac:chgData name="Datta, Savari" userId="61c6d349-21ae-4aac-a985-8fe2668f0958" providerId="ADAL" clId="{EE21E059-BE0B-4F13-9242-E88D634C0EC4}" dt="2023-03-29T23:03:40.430" v="1"/>
          <ac:picMkLst>
            <pc:docMk/>
            <pc:sldMk cId="0" sldId="287"/>
            <ac:picMk id="40" creationId="{1F3752FE-E853-F189-9376-2BE206672D8A}"/>
          </ac:picMkLst>
        </pc:picChg>
        <pc:cxnChg chg="add del mod">
          <ac:chgData name="Datta, Savari" userId="61c6d349-21ae-4aac-a985-8fe2668f0958" providerId="ADAL" clId="{EE21E059-BE0B-4F13-9242-E88D634C0EC4}" dt="2023-03-29T23:03:40.430" v="1"/>
          <ac:cxnSpMkLst>
            <pc:docMk/>
            <pc:sldMk cId="0" sldId="287"/>
            <ac:cxnSpMk id="32" creationId="{22FEF73E-F26E-BD81-9653-CCF75E295450}"/>
          </ac:cxnSpMkLst>
        </pc:cxnChg>
        <pc:cxnChg chg="add del mod">
          <ac:chgData name="Datta, Savari" userId="61c6d349-21ae-4aac-a985-8fe2668f0958" providerId="ADAL" clId="{EE21E059-BE0B-4F13-9242-E88D634C0EC4}" dt="2023-03-29T23:03:40.430" v="1"/>
          <ac:cxnSpMkLst>
            <pc:docMk/>
            <pc:sldMk cId="0" sldId="287"/>
            <ac:cxnSpMk id="33" creationId="{081A80F8-C370-7B0E-5026-BA50C8CC8B25}"/>
          </ac:cxnSpMkLst>
        </pc:cxnChg>
        <pc:cxnChg chg="add del mod">
          <ac:chgData name="Datta, Savari" userId="61c6d349-21ae-4aac-a985-8fe2668f0958" providerId="ADAL" clId="{EE21E059-BE0B-4F13-9242-E88D634C0EC4}" dt="2023-03-29T23:03:40.430" v="1"/>
          <ac:cxnSpMkLst>
            <pc:docMk/>
            <pc:sldMk cId="0" sldId="287"/>
            <ac:cxnSpMk id="34" creationId="{6D136012-C934-E1B8-7819-BAAAFA9EC048}"/>
          </ac:cxnSpMkLst>
        </pc:cxnChg>
        <pc:cxnChg chg="add del mod">
          <ac:chgData name="Datta, Savari" userId="61c6d349-21ae-4aac-a985-8fe2668f0958" providerId="ADAL" clId="{EE21E059-BE0B-4F13-9242-E88D634C0EC4}" dt="2023-03-29T23:03:40.430" v="1"/>
          <ac:cxnSpMkLst>
            <pc:docMk/>
            <pc:sldMk cId="0" sldId="287"/>
            <ac:cxnSpMk id="38" creationId="{DB797635-B138-955D-1796-60A1D932E91B}"/>
          </ac:cxnSpMkLst>
        </pc:cxnChg>
        <pc:cxnChg chg="add del mod">
          <ac:chgData name="Datta, Savari" userId="61c6d349-21ae-4aac-a985-8fe2668f0958" providerId="ADAL" clId="{EE21E059-BE0B-4F13-9242-E88D634C0EC4}" dt="2023-03-29T23:03:40.430" v="1"/>
          <ac:cxnSpMkLst>
            <pc:docMk/>
            <pc:sldMk cId="0" sldId="287"/>
            <ac:cxnSpMk id="42" creationId="{37658FA6-6566-9F11-1E23-FF8F129CF537}"/>
          </ac:cxnSpMkLst>
        </pc:cxnChg>
      </pc:sldChg>
    </pc:docChg>
  </pc:docChgLst>
  <pc:docChgLst>
    <pc:chgData name="Gonzalez Grospe, Melissa C." userId="S::melissagonzalezg@ufl.edu::7677ecd0-4903-4895-bfc4-8e657250f287" providerId="AD" clId="Web-{FBED02EE-712F-4262-B9E5-630E9CC0DE44}"/>
    <pc:docChg chg="modSld">
      <pc:chgData name="Gonzalez Grospe, Melissa C." userId="S::melissagonzalezg@ufl.edu::7677ecd0-4903-4895-bfc4-8e657250f287" providerId="AD" clId="Web-{FBED02EE-712F-4262-B9E5-630E9CC0DE44}" dt="2023-02-07T19:16:51.639" v="6"/>
      <pc:docMkLst>
        <pc:docMk/>
      </pc:docMkLst>
      <pc:sldChg chg="modSp">
        <pc:chgData name="Gonzalez Grospe, Melissa C." userId="S::melissagonzalezg@ufl.edu::7677ecd0-4903-4895-bfc4-8e657250f287" providerId="AD" clId="Web-{FBED02EE-712F-4262-B9E5-630E9CC0DE44}" dt="2023-02-07T19:15:38.933" v="5"/>
        <pc:sldMkLst>
          <pc:docMk/>
          <pc:sldMk cId="0" sldId="259"/>
        </pc:sldMkLst>
        <pc:graphicFrameChg chg="mod modGraphic">
          <ac:chgData name="Gonzalez Grospe, Melissa C." userId="S::melissagonzalezg@ufl.edu::7677ecd0-4903-4895-bfc4-8e657250f287" providerId="AD" clId="Web-{FBED02EE-712F-4262-B9E5-630E9CC0DE44}" dt="2023-02-07T19:15:35.855" v="2"/>
          <ac:graphicFrameMkLst>
            <pc:docMk/>
            <pc:sldMk cId="0" sldId="259"/>
            <ac:graphicFrameMk id="3" creationId="{BE78E50A-E4DD-AEB7-562C-085EE4BD83A8}"/>
          </ac:graphicFrameMkLst>
        </pc:graphicFrameChg>
        <pc:graphicFrameChg chg="mod modGraphic">
          <ac:chgData name="Gonzalez Grospe, Melissa C." userId="S::melissagonzalezg@ufl.edu::7677ecd0-4903-4895-bfc4-8e657250f287" providerId="AD" clId="Web-{FBED02EE-712F-4262-B9E5-630E9CC0DE44}" dt="2023-02-07T19:15:38.933" v="5"/>
          <ac:graphicFrameMkLst>
            <pc:docMk/>
            <pc:sldMk cId="0" sldId="259"/>
            <ac:graphicFrameMk id="4" creationId="{1F072A40-9860-E7F3-0C8F-3F8D82E6C7B0}"/>
          </ac:graphicFrameMkLst>
        </pc:graphicFrameChg>
      </pc:sldChg>
      <pc:sldChg chg="modSp">
        <pc:chgData name="Gonzalez Grospe, Melissa C." userId="S::melissagonzalezg@ufl.edu::7677ecd0-4903-4895-bfc4-8e657250f287" providerId="AD" clId="Web-{FBED02EE-712F-4262-B9E5-630E9CC0DE44}" dt="2023-02-07T19:16:51.639" v="6"/>
        <pc:sldMkLst>
          <pc:docMk/>
          <pc:sldMk cId="0" sldId="292"/>
        </pc:sldMkLst>
        <pc:graphicFrameChg chg="modGraphic">
          <ac:chgData name="Gonzalez Grospe, Melissa C." userId="S::melissagonzalezg@ufl.edu::7677ecd0-4903-4895-bfc4-8e657250f287" providerId="AD" clId="Web-{FBED02EE-712F-4262-B9E5-630E9CC0DE44}" dt="2023-02-07T19:16:51.639" v="6"/>
          <ac:graphicFrameMkLst>
            <pc:docMk/>
            <pc:sldMk cId="0" sldId="292"/>
            <ac:graphicFrameMk id="5" creationId="{D3351EAC-B665-536A-E669-7A60F5D6BE1B}"/>
          </ac:graphicFrameMkLst>
        </pc:graphicFrameChg>
      </pc:sldChg>
    </pc:docChg>
  </pc:docChgLst>
  <pc:docChgLst>
    <pc:chgData name="Melissa Gonzalez Grospe" userId="7677ecd0-4903-4895-bfc4-8e657250f287" providerId="ADAL" clId="{8DCCE773-91D7-417D-856A-8EBC84D2C985}"/>
    <pc:docChg chg="undo custSel modSld">
      <pc:chgData name="Melissa Gonzalez Grospe" userId="7677ecd0-4903-4895-bfc4-8e657250f287" providerId="ADAL" clId="{8DCCE773-91D7-417D-856A-8EBC84D2C985}" dt="2023-01-31T16:30:40.758" v="2957" actId="20577"/>
      <pc:docMkLst>
        <pc:docMk/>
      </pc:docMkLst>
      <pc:sldChg chg="modSp mod">
        <pc:chgData name="Melissa Gonzalez Grospe" userId="7677ecd0-4903-4895-bfc4-8e657250f287" providerId="ADAL" clId="{8DCCE773-91D7-417D-856A-8EBC84D2C985}" dt="2023-01-31T14:26:55.352" v="975" actId="255"/>
        <pc:sldMkLst>
          <pc:docMk/>
          <pc:sldMk cId="0" sldId="257"/>
        </pc:sldMkLst>
        <pc:graphicFrameChg chg="modGraphic">
          <ac:chgData name="Melissa Gonzalez Grospe" userId="7677ecd0-4903-4895-bfc4-8e657250f287" providerId="ADAL" clId="{8DCCE773-91D7-417D-856A-8EBC84D2C985}" dt="2023-01-31T14:26:55.352" v="975" actId="255"/>
          <ac:graphicFrameMkLst>
            <pc:docMk/>
            <pc:sldMk cId="0" sldId="257"/>
            <ac:graphicFrameMk id="6" creationId="{939D4B93-774D-F0BD-A80D-880194EB5F59}"/>
          </ac:graphicFrameMkLst>
        </pc:graphicFrameChg>
      </pc:sldChg>
      <pc:sldChg chg="modSp mod">
        <pc:chgData name="Melissa Gonzalez Grospe" userId="7677ecd0-4903-4895-bfc4-8e657250f287" providerId="ADAL" clId="{8DCCE773-91D7-417D-856A-8EBC84D2C985}" dt="2023-01-31T16:23:22.842" v="2896" actId="1036"/>
        <pc:sldMkLst>
          <pc:docMk/>
          <pc:sldMk cId="0" sldId="259"/>
        </pc:sldMkLst>
        <pc:graphicFrameChg chg="mod modGraphic">
          <ac:chgData name="Melissa Gonzalez Grospe" userId="7677ecd0-4903-4895-bfc4-8e657250f287" providerId="ADAL" clId="{8DCCE773-91D7-417D-856A-8EBC84D2C985}" dt="2023-01-31T16:23:22.842" v="2896" actId="1036"/>
          <ac:graphicFrameMkLst>
            <pc:docMk/>
            <pc:sldMk cId="0" sldId="259"/>
            <ac:graphicFrameMk id="3" creationId="{BE78E50A-E4DD-AEB7-562C-085EE4BD83A8}"/>
          </ac:graphicFrameMkLst>
        </pc:graphicFrameChg>
      </pc:sldChg>
      <pc:sldChg chg="modSp mod">
        <pc:chgData name="Melissa Gonzalez Grospe" userId="7677ecd0-4903-4895-bfc4-8e657250f287" providerId="ADAL" clId="{8DCCE773-91D7-417D-856A-8EBC84D2C985}" dt="2023-01-31T16:24:33.367" v="2920" actId="1036"/>
        <pc:sldMkLst>
          <pc:docMk/>
          <pc:sldMk cId="0" sldId="269"/>
        </pc:sldMkLst>
        <pc:graphicFrameChg chg="mod">
          <ac:chgData name="Melissa Gonzalez Grospe" userId="7677ecd0-4903-4895-bfc4-8e657250f287" providerId="ADAL" clId="{8DCCE773-91D7-417D-856A-8EBC84D2C985}" dt="2023-01-31T16:24:33.367" v="2920" actId="1036"/>
          <ac:graphicFrameMkLst>
            <pc:docMk/>
            <pc:sldMk cId="0" sldId="269"/>
            <ac:graphicFrameMk id="4" creationId="{799C82D7-B590-3AEA-8CF2-82EF6A5054F4}"/>
          </ac:graphicFrameMkLst>
        </pc:graphicFrameChg>
      </pc:sldChg>
      <pc:sldChg chg="modSp mod">
        <pc:chgData name="Melissa Gonzalez Grospe" userId="7677ecd0-4903-4895-bfc4-8e657250f287" providerId="ADAL" clId="{8DCCE773-91D7-417D-856A-8EBC84D2C985}" dt="2023-01-31T15:28:52.137" v="2075" actId="20577"/>
        <pc:sldMkLst>
          <pc:docMk/>
          <pc:sldMk cId="0" sldId="277"/>
        </pc:sldMkLst>
        <pc:spChg chg="mod">
          <ac:chgData name="Melissa Gonzalez Grospe" userId="7677ecd0-4903-4895-bfc4-8e657250f287" providerId="ADAL" clId="{8DCCE773-91D7-417D-856A-8EBC84D2C985}" dt="2023-01-31T15:28:52.137" v="2075" actId="20577"/>
          <ac:spMkLst>
            <pc:docMk/>
            <pc:sldMk cId="0" sldId="277"/>
            <ac:spMk id="321" creationId="{00000000-0000-0000-0000-000000000000}"/>
          </ac:spMkLst>
        </pc:spChg>
      </pc:sldChg>
      <pc:sldChg chg="modSp mod">
        <pc:chgData name="Melissa Gonzalez Grospe" userId="7677ecd0-4903-4895-bfc4-8e657250f287" providerId="ADAL" clId="{8DCCE773-91D7-417D-856A-8EBC84D2C985}" dt="2023-01-31T15:53:12.256" v="2183"/>
        <pc:sldMkLst>
          <pc:docMk/>
          <pc:sldMk cId="0" sldId="280"/>
        </pc:sldMkLst>
        <pc:graphicFrameChg chg="mod modGraphic">
          <ac:chgData name="Melissa Gonzalez Grospe" userId="7677ecd0-4903-4895-bfc4-8e657250f287" providerId="ADAL" clId="{8DCCE773-91D7-417D-856A-8EBC84D2C985}" dt="2023-01-31T15:53:12.256" v="2183"/>
          <ac:graphicFrameMkLst>
            <pc:docMk/>
            <pc:sldMk cId="0" sldId="280"/>
            <ac:graphicFrameMk id="4" creationId="{8079CB5E-B354-9769-F5CD-5E0399AB04CE}"/>
          </ac:graphicFrameMkLst>
        </pc:graphicFrameChg>
      </pc:sldChg>
      <pc:sldChg chg="delSp modSp mod">
        <pc:chgData name="Melissa Gonzalez Grospe" userId="7677ecd0-4903-4895-bfc4-8e657250f287" providerId="ADAL" clId="{8DCCE773-91D7-417D-856A-8EBC84D2C985}" dt="2023-01-31T16:29:44.810" v="2954" actId="20577"/>
        <pc:sldMkLst>
          <pc:docMk/>
          <pc:sldMk cId="0" sldId="281"/>
        </pc:sldMkLst>
        <pc:spChg chg="del">
          <ac:chgData name="Melissa Gonzalez Grospe" userId="7677ecd0-4903-4895-bfc4-8e657250f287" providerId="ADAL" clId="{8DCCE773-91D7-417D-856A-8EBC84D2C985}" dt="2023-01-31T14:17:20.651" v="879" actId="478"/>
          <ac:spMkLst>
            <pc:docMk/>
            <pc:sldMk cId="0" sldId="281"/>
            <ac:spMk id="364" creationId="{00000000-0000-0000-0000-000000000000}"/>
          </ac:spMkLst>
        </pc:spChg>
        <pc:graphicFrameChg chg="modGraphic">
          <ac:chgData name="Melissa Gonzalez Grospe" userId="7677ecd0-4903-4895-bfc4-8e657250f287" providerId="ADAL" clId="{8DCCE773-91D7-417D-856A-8EBC84D2C985}" dt="2023-01-31T16:29:44.810" v="2954" actId="20577"/>
          <ac:graphicFrameMkLst>
            <pc:docMk/>
            <pc:sldMk cId="0" sldId="281"/>
            <ac:graphicFrameMk id="3" creationId="{B1B22158-27C7-6784-251C-E27981FD2E24}"/>
          </ac:graphicFrameMkLst>
        </pc:graphicFrameChg>
      </pc:sldChg>
      <pc:sldChg chg="modSp mod">
        <pc:chgData name="Melissa Gonzalez Grospe" userId="7677ecd0-4903-4895-bfc4-8e657250f287" providerId="ADAL" clId="{8DCCE773-91D7-417D-856A-8EBC84D2C985}" dt="2023-01-31T15:28:38.756" v="2073" actId="113"/>
        <pc:sldMkLst>
          <pc:docMk/>
          <pc:sldMk cId="0" sldId="283"/>
        </pc:sldMkLst>
        <pc:spChg chg="mod">
          <ac:chgData name="Melissa Gonzalez Grospe" userId="7677ecd0-4903-4895-bfc4-8e657250f287" providerId="ADAL" clId="{8DCCE773-91D7-417D-856A-8EBC84D2C985}" dt="2023-01-31T15:28:38.756" v="2073" actId="113"/>
          <ac:spMkLst>
            <pc:docMk/>
            <pc:sldMk cId="0" sldId="283"/>
            <ac:spMk id="383" creationId="{00000000-0000-0000-0000-000000000000}"/>
          </ac:spMkLst>
        </pc:spChg>
        <pc:graphicFrameChg chg="mod modGraphic">
          <ac:chgData name="Melissa Gonzalez Grospe" userId="7677ecd0-4903-4895-bfc4-8e657250f287" providerId="ADAL" clId="{8DCCE773-91D7-417D-856A-8EBC84D2C985}" dt="2023-01-31T15:28:13.932" v="2072" actId="207"/>
          <ac:graphicFrameMkLst>
            <pc:docMk/>
            <pc:sldMk cId="0" sldId="283"/>
            <ac:graphicFrameMk id="4" creationId="{D337FDCD-811B-1E43-6960-2B0ACB3348BA}"/>
          </ac:graphicFrameMkLst>
        </pc:graphicFrameChg>
      </pc:sldChg>
      <pc:sldChg chg="addSp delSp modSp mod">
        <pc:chgData name="Melissa Gonzalez Grospe" userId="7677ecd0-4903-4895-bfc4-8e657250f287" providerId="ADAL" clId="{8DCCE773-91D7-417D-856A-8EBC84D2C985}" dt="2023-01-31T15:52:23.813" v="2164"/>
        <pc:sldMkLst>
          <pc:docMk/>
          <pc:sldMk cId="0" sldId="288"/>
        </pc:sldMkLst>
        <pc:spChg chg="mod">
          <ac:chgData name="Melissa Gonzalez Grospe" userId="7677ecd0-4903-4895-bfc4-8e657250f287" providerId="ADAL" clId="{8DCCE773-91D7-417D-856A-8EBC84D2C985}" dt="2023-01-31T13:38:41.228" v="8" actId="404"/>
          <ac:spMkLst>
            <pc:docMk/>
            <pc:sldMk cId="0" sldId="288"/>
            <ac:spMk id="433" creationId="{00000000-0000-0000-0000-000000000000}"/>
          </ac:spMkLst>
        </pc:spChg>
        <pc:spChg chg="del">
          <ac:chgData name="Melissa Gonzalez Grospe" userId="7677ecd0-4903-4895-bfc4-8e657250f287" providerId="ADAL" clId="{8DCCE773-91D7-417D-856A-8EBC84D2C985}" dt="2023-01-31T13:39:44.626" v="18" actId="478"/>
          <ac:spMkLst>
            <pc:docMk/>
            <pc:sldMk cId="0" sldId="288"/>
            <ac:spMk id="436" creationId="{00000000-0000-0000-0000-000000000000}"/>
          </ac:spMkLst>
        </pc:spChg>
        <pc:graphicFrameChg chg="add mod modGraphic">
          <ac:chgData name="Melissa Gonzalez Grospe" userId="7677ecd0-4903-4895-bfc4-8e657250f287" providerId="ADAL" clId="{8DCCE773-91D7-417D-856A-8EBC84D2C985}" dt="2023-01-31T15:52:23.813" v="2164"/>
          <ac:graphicFrameMkLst>
            <pc:docMk/>
            <pc:sldMk cId="0" sldId="288"/>
            <ac:graphicFrameMk id="3" creationId="{CC77F3E0-9701-8B67-B529-4C4263CDAE94}"/>
          </ac:graphicFrameMkLst>
        </pc:graphicFrameChg>
      </pc:sldChg>
      <pc:sldChg chg="addSp delSp modSp mod">
        <pc:chgData name="Melissa Gonzalez Grospe" userId="7677ecd0-4903-4895-bfc4-8e657250f287" providerId="ADAL" clId="{8DCCE773-91D7-417D-856A-8EBC84D2C985}" dt="2023-01-31T15:54:07.561" v="2185" actId="1076"/>
        <pc:sldMkLst>
          <pc:docMk/>
          <pc:sldMk cId="0" sldId="289"/>
        </pc:sldMkLst>
        <pc:spChg chg="mod">
          <ac:chgData name="Melissa Gonzalez Grospe" userId="7677ecd0-4903-4895-bfc4-8e657250f287" providerId="ADAL" clId="{8DCCE773-91D7-417D-856A-8EBC84D2C985}" dt="2023-01-31T15:53:59.306" v="2184" actId="1076"/>
          <ac:spMkLst>
            <pc:docMk/>
            <pc:sldMk cId="0" sldId="289"/>
            <ac:spMk id="4" creationId="{36792AF2-3015-F9D9-4204-768228B4BBE9}"/>
          </ac:spMkLst>
        </pc:spChg>
        <pc:graphicFrameChg chg="add mod modGraphic">
          <ac:chgData name="Melissa Gonzalez Grospe" userId="7677ecd0-4903-4895-bfc4-8e657250f287" providerId="ADAL" clId="{8DCCE773-91D7-417D-856A-8EBC84D2C985}" dt="2023-01-31T15:54:07.561" v="2185" actId="1076"/>
          <ac:graphicFrameMkLst>
            <pc:docMk/>
            <pc:sldMk cId="0" sldId="289"/>
            <ac:graphicFrameMk id="5" creationId="{1B8B2A1E-326C-C153-F62E-FB67FFD8687F}"/>
          </ac:graphicFrameMkLst>
        </pc:graphicFrameChg>
        <pc:graphicFrameChg chg="del mod modGraphic">
          <ac:chgData name="Melissa Gonzalez Grospe" userId="7677ecd0-4903-4895-bfc4-8e657250f287" providerId="ADAL" clId="{8DCCE773-91D7-417D-856A-8EBC84D2C985}" dt="2023-01-31T15:25:45.248" v="2045" actId="478"/>
          <ac:graphicFrameMkLst>
            <pc:docMk/>
            <pc:sldMk cId="0" sldId="289"/>
            <ac:graphicFrameMk id="7" creationId="{0D50BF2E-C3D0-9413-7D91-324B7E9F0017}"/>
          </ac:graphicFrameMkLst>
        </pc:graphicFrameChg>
      </pc:sldChg>
      <pc:sldChg chg="addSp delSp modSp mod addCm">
        <pc:chgData name="Melissa Gonzalez Grospe" userId="7677ecd0-4903-4895-bfc4-8e657250f287" providerId="ADAL" clId="{8DCCE773-91D7-417D-856A-8EBC84D2C985}" dt="2023-01-31T15:58:14.404" v="2403"/>
        <pc:sldMkLst>
          <pc:docMk/>
          <pc:sldMk cId="0" sldId="290"/>
        </pc:sldMkLst>
        <pc:spChg chg="add mod">
          <ac:chgData name="Melissa Gonzalez Grospe" userId="7677ecd0-4903-4895-bfc4-8e657250f287" providerId="ADAL" clId="{8DCCE773-91D7-417D-856A-8EBC84D2C985}" dt="2023-01-31T15:08:35.779" v="1414" actId="1035"/>
          <ac:spMkLst>
            <pc:docMk/>
            <pc:sldMk cId="0" sldId="290"/>
            <ac:spMk id="6" creationId="{34913EE7-FF32-114F-F733-7BC9CC121337}"/>
          </ac:spMkLst>
        </pc:spChg>
        <pc:spChg chg="add del mod">
          <ac:chgData name="Melissa Gonzalez Grospe" userId="7677ecd0-4903-4895-bfc4-8e657250f287" providerId="ADAL" clId="{8DCCE773-91D7-417D-856A-8EBC84D2C985}" dt="2023-01-31T14:03:00.024" v="144" actId="478"/>
          <ac:spMkLst>
            <pc:docMk/>
            <pc:sldMk cId="0" sldId="290"/>
            <ac:spMk id="9" creationId="{07B04D48-33DD-297E-9676-F4A47C734362}"/>
          </ac:spMkLst>
        </pc:spChg>
        <pc:spChg chg="add mod">
          <ac:chgData name="Melissa Gonzalez Grospe" userId="7677ecd0-4903-4895-bfc4-8e657250f287" providerId="ADAL" clId="{8DCCE773-91D7-417D-856A-8EBC84D2C985}" dt="2023-01-31T15:08:35.779" v="1414" actId="1035"/>
          <ac:spMkLst>
            <pc:docMk/>
            <pc:sldMk cId="0" sldId="290"/>
            <ac:spMk id="10" creationId="{B4D7A38E-A616-9F29-3FC6-5E68EC857A26}"/>
          </ac:spMkLst>
        </pc:spChg>
        <pc:spChg chg="add mod">
          <ac:chgData name="Melissa Gonzalez Grospe" userId="7677ecd0-4903-4895-bfc4-8e657250f287" providerId="ADAL" clId="{8DCCE773-91D7-417D-856A-8EBC84D2C985}" dt="2023-01-31T15:08:35.779" v="1414" actId="1035"/>
          <ac:spMkLst>
            <pc:docMk/>
            <pc:sldMk cId="0" sldId="290"/>
            <ac:spMk id="12" creationId="{D4ADC38E-A574-8D78-9F4E-0D6EA5D24737}"/>
          </ac:spMkLst>
        </pc:spChg>
        <pc:spChg chg="del">
          <ac:chgData name="Melissa Gonzalez Grospe" userId="7677ecd0-4903-4895-bfc4-8e657250f287" providerId="ADAL" clId="{8DCCE773-91D7-417D-856A-8EBC84D2C985}" dt="2023-01-31T14:02:38.965" v="141"/>
          <ac:spMkLst>
            <pc:docMk/>
            <pc:sldMk cId="0" sldId="290"/>
            <ac:spMk id="455" creationId="{00000000-0000-0000-0000-000000000000}"/>
          </ac:spMkLst>
        </pc:spChg>
        <pc:spChg chg="del">
          <ac:chgData name="Melissa Gonzalez Grospe" userId="7677ecd0-4903-4895-bfc4-8e657250f287" providerId="ADAL" clId="{8DCCE773-91D7-417D-856A-8EBC84D2C985}" dt="2023-01-31T13:50:42.815" v="70" actId="478"/>
          <ac:spMkLst>
            <pc:docMk/>
            <pc:sldMk cId="0" sldId="290"/>
            <ac:spMk id="458" creationId="{00000000-0000-0000-0000-000000000000}"/>
          </ac:spMkLst>
        </pc:spChg>
        <pc:graphicFrameChg chg="add mod modGraphic">
          <ac:chgData name="Melissa Gonzalez Grospe" userId="7677ecd0-4903-4895-bfc4-8e657250f287" providerId="ADAL" clId="{8DCCE773-91D7-417D-856A-8EBC84D2C985}" dt="2023-01-31T15:57:42.595" v="2402" actId="20577"/>
          <ac:graphicFrameMkLst>
            <pc:docMk/>
            <pc:sldMk cId="0" sldId="290"/>
            <ac:graphicFrameMk id="11" creationId="{51EC818F-7A2D-2F5D-1783-199F0C0F0457}"/>
          </ac:graphicFrameMkLst>
        </pc:graphicFrameChg>
        <pc:picChg chg="mod">
          <ac:chgData name="Melissa Gonzalez Grospe" userId="7677ecd0-4903-4895-bfc4-8e657250f287" providerId="ADAL" clId="{8DCCE773-91D7-417D-856A-8EBC84D2C985}" dt="2023-01-31T15:08:43.912" v="1416" actId="1076"/>
          <ac:picMkLst>
            <pc:docMk/>
            <pc:sldMk cId="0" sldId="290"/>
            <ac:picMk id="3" creationId="{0D41F2A9-7069-7116-02FB-F771DBA49144}"/>
          </ac:picMkLst>
        </pc:picChg>
        <pc:picChg chg="mod">
          <ac:chgData name="Melissa Gonzalez Grospe" userId="7677ecd0-4903-4895-bfc4-8e657250f287" providerId="ADAL" clId="{8DCCE773-91D7-417D-856A-8EBC84D2C985}" dt="2023-01-31T15:08:35.779" v="1414" actId="1035"/>
          <ac:picMkLst>
            <pc:docMk/>
            <pc:sldMk cId="0" sldId="290"/>
            <ac:picMk id="7" creationId="{8635007A-96B1-F9B1-A156-0284B6FFC6FF}"/>
          </ac:picMkLst>
        </pc:picChg>
        <pc:picChg chg="mod">
          <ac:chgData name="Melissa Gonzalez Grospe" userId="7677ecd0-4903-4895-bfc4-8e657250f287" providerId="ADAL" clId="{8DCCE773-91D7-417D-856A-8EBC84D2C985}" dt="2023-01-31T15:08:52.760" v="1420" actId="1076"/>
          <ac:picMkLst>
            <pc:docMk/>
            <pc:sldMk cId="0" sldId="290"/>
            <ac:picMk id="8" creationId="{470E8E35-6147-5B3D-D0FA-D3E0F7D71725}"/>
          </ac:picMkLst>
        </pc:picChg>
        <pc:picChg chg="add del mod">
          <ac:chgData name="Melissa Gonzalez Grospe" userId="7677ecd0-4903-4895-bfc4-8e657250f287" providerId="ADAL" clId="{8DCCE773-91D7-417D-856A-8EBC84D2C985}" dt="2023-01-31T14:00:12.134" v="111" actId="478"/>
          <ac:picMkLst>
            <pc:docMk/>
            <pc:sldMk cId="0" sldId="290"/>
            <ac:picMk id="1026" creationId="{8A0E0549-F64C-BBBE-DD6E-19A0CC7FCB84}"/>
          </ac:picMkLst>
        </pc:picChg>
        <pc:picChg chg="add del mod">
          <ac:chgData name="Melissa Gonzalez Grospe" userId="7677ecd0-4903-4895-bfc4-8e657250f287" providerId="ADAL" clId="{8DCCE773-91D7-417D-856A-8EBC84D2C985}" dt="2023-01-31T14:00:12.604" v="112" actId="478"/>
          <ac:picMkLst>
            <pc:docMk/>
            <pc:sldMk cId="0" sldId="290"/>
            <ac:picMk id="1028" creationId="{D87E26A5-DE0F-F4C6-C397-BE4C74F597A0}"/>
          </ac:picMkLst>
        </pc:picChg>
        <pc:picChg chg="add mod">
          <ac:chgData name="Melissa Gonzalez Grospe" userId="7677ecd0-4903-4895-bfc4-8e657250f287" providerId="ADAL" clId="{8DCCE773-91D7-417D-856A-8EBC84D2C985}" dt="2023-01-31T15:08:35.779" v="1414" actId="1035"/>
          <ac:picMkLst>
            <pc:docMk/>
            <pc:sldMk cId="0" sldId="290"/>
            <ac:picMk id="1030" creationId="{34606EAF-F7C4-27BD-8BC0-6FEA5C44B625}"/>
          </ac:picMkLst>
        </pc:picChg>
        <pc:cxnChg chg="add del">
          <ac:chgData name="Melissa Gonzalez Grospe" userId="7677ecd0-4903-4895-bfc4-8e657250f287" providerId="ADAL" clId="{8DCCE773-91D7-417D-856A-8EBC84D2C985}" dt="2023-01-31T14:01:00.058" v="122" actId="478"/>
          <ac:cxnSpMkLst>
            <pc:docMk/>
            <pc:sldMk cId="0" sldId="290"/>
            <ac:cxnSpMk id="5" creationId="{D37BA35A-32F5-782A-2F76-ADF91796EF2C}"/>
          </ac:cxnSpMkLst>
        </pc:cxnChg>
        <pc:cxnChg chg="add del mod">
          <ac:chgData name="Melissa Gonzalez Grospe" userId="7677ecd0-4903-4895-bfc4-8e657250f287" providerId="ADAL" clId="{8DCCE773-91D7-417D-856A-8EBC84D2C985}" dt="2023-01-31T15:05:39.922" v="1296" actId="478"/>
          <ac:cxnSpMkLst>
            <pc:docMk/>
            <pc:sldMk cId="0" sldId="290"/>
            <ac:cxnSpMk id="14" creationId="{185BD674-F2CA-8FA8-4434-496D726717AE}"/>
          </ac:cxnSpMkLst>
        </pc:cxnChg>
        <pc:cxnChg chg="add mod">
          <ac:chgData name="Melissa Gonzalez Grospe" userId="7677ecd0-4903-4895-bfc4-8e657250f287" providerId="ADAL" clId="{8DCCE773-91D7-417D-856A-8EBC84D2C985}" dt="2023-01-31T15:08:35.779" v="1414" actId="1035"/>
          <ac:cxnSpMkLst>
            <pc:docMk/>
            <pc:sldMk cId="0" sldId="290"/>
            <ac:cxnSpMk id="17" creationId="{D488EA88-E6BB-6D6B-3DE2-AE469D6A3F6E}"/>
          </ac:cxnSpMkLst>
        </pc:cxnChg>
        <pc:cxnChg chg="add mod">
          <ac:chgData name="Melissa Gonzalez Grospe" userId="7677ecd0-4903-4895-bfc4-8e657250f287" providerId="ADAL" clId="{8DCCE773-91D7-417D-856A-8EBC84D2C985}" dt="2023-01-31T15:08:35.779" v="1414" actId="1035"/>
          <ac:cxnSpMkLst>
            <pc:docMk/>
            <pc:sldMk cId="0" sldId="290"/>
            <ac:cxnSpMk id="19" creationId="{5F7DFF26-7962-62BA-A9EC-7E57450280FD}"/>
          </ac:cxnSpMkLst>
        </pc:cxnChg>
        <pc:cxnChg chg="add mod">
          <ac:chgData name="Melissa Gonzalez Grospe" userId="7677ecd0-4903-4895-bfc4-8e657250f287" providerId="ADAL" clId="{8DCCE773-91D7-417D-856A-8EBC84D2C985}" dt="2023-01-31T15:08:35.779" v="1414" actId="1035"/>
          <ac:cxnSpMkLst>
            <pc:docMk/>
            <pc:sldMk cId="0" sldId="290"/>
            <ac:cxnSpMk id="24" creationId="{D14C7C22-D2E3-F97C-BDC1-94740E072084}"/>
          </ac:cxnSpMkLst>
        </pc:cxnChg>
        <pc:cxnChg chg="add mod">
          <ac:chgData name="Melissa Gonzalez Grospe" userId="7677ecd0-4903-4895-bfc4-8e657250f287" providerId="ADAL" clId="{8DCCE773-91D7-417D-856A-8EBC84D2C985}" dt="2023-01-31T15:08:35.779" v="1414" actId="1035"/>
          <ac:cxnSpMkLst>
            <pc:docMk/>
            <pc:sldMk cId="0" sldId="290"/>
            <ac:cxnSpMk id="28" creationId="{B5B578C8-6C6B-BAAC-4C85-8FBEC3955B2E}"/>
          </ac:cxnSpMkLst>
        </pc:cxnChg>
        <pc:cxnChg chg="add mod">
          <ac:chgData name="Melissa Gonzalez Grospe" userId="7677ecd0-4903-4895-bfc4-8e657250f287" providerId="ADAL" clId="{8DCCE773-91D7-417D-856A-8EBC84D2C985}" dt="2023-01-31T15:08:35.779" v="1414" actId="1035"/>
          <ac:cxnSpMkLst>
            <pc:docMk/>
            <pc:sldMk cId="0" sldId="290"/>
            <ac:cxnSpMk id="31" creationId="{EB951811-FC84-594A-D138-68CA208CA3A9}"/>
          </ac:cxnSpMkLst>
        </pc:cxnChg>
        <pc:cxnChg chg="add mod">
          <ac:chgData name="Melissa Gonzalez Grospe" userId="7677ecd0-4903-4895-bfc4-8e657250f287" providerId="ADAL" clId="{8DCCE773-91D7-417D-856A-8EBC84D2C985}" dt="2023-01-31T15:08:35.779" v="1414" actId="1035"/>
          <ac:cxnSpMkLst>
            <pc:docMk/>
            <pc:sldMk cId="0" sldId="290"/>
            <ac:cxnSpMk id="34" creationId="{0EEA4C1C-1B62-17C7-3D4D-4B39CC2AC9F9}"/>
          </ac:cxnSpMkLst>
        </pc:cxnChg>
      </pc:sldChg>
      <pc:sldChg chg="modSp mod">
        <pc:chgData name="Melissa Gonzalez Grospe" userId="7677ecd0-4903-4895-bfc4-8e657250f287" providerId="ADAL" clId="{8DCCE773-91D7-417D-856A-8EBC84D2C985}" dt="2023-01-31T15:47:14.600" v="2152" actId="1076"/>
        <pc:sldMkLst>
          <pc:docMk/>
          <pc:sldMk cId="0" sldId="291"/>
        </pc:sldMkLst>
        <pc:graphicFrameChg chg="mod modGraphic">
          <ac:chgData name="Melissa Gonzalez Grospe" userId="7677ecd0-4903-4895-bfc4-8e657250f287" providerId="ADAL" clId="{8DCCE773-91D7-417D-856A-8EBC84D2C985}" dt="2023-01-31T15:47:14.600" v="2152" actId="1076"/>
          <ac:graphicFrameMkLst>
            <pc:docMk/>
            <pc:sldMk cId="0" sldId="291"/>
            <ac:graphicFrameMk id="3" creationId="{52947B62-0A44-6426-FD13-FB4476786ECF}"/>
          </ac:graphicFrameMkLst>
        </pc:graphicFrameChg>
      </pc:sldChg>
      <pc:sldChg chg="addSp delSp modSp mod addCm modCm">
        <pc:chgData name="Melissa Gonzalez Grospe" userId="7677ecd0-4903-4895-bfc4-8e657250f287" providerId="ADAL" clId="{8DCCE773-91D7-417D-856A-8EBC84D2C985}" dt="2023-01-31T16:30:40.758" v="2957" actId="20577"/>
        <pc:sldMkLst>
          <pc:docMk/>
          <pc:sldMk cId="0" sldId="292"/>
        </pc:sldMkLst>
        <pc:spChg chg="add del mod">
          <ac:chgData name="Melissa Gonzalez Grospe" userId="7677ecd0-4903-4895-bfc4-8e657250f287" providerId="ADAL" clId="{8DCCE773-91D7-417D-856A-8EBC84D2C985}" dt="2023-01-31T14:24:57.079" v="897" actId="478"/>
          <ac:spMkLst>
            <pc:docMk/>
            <pc:sldMk cId="0" sldId="292"/>
            <ac:spMk id="3" creationId="{01DC0257-770C-5B95-890A-04EFE4EB8A84}"/>
          </ac:spMkLst>
        </pc:spChg>
        <pc:spChg chg="add mod">
          <ac:chgData name="Melissa Gonzalez Grospe" userId="7677ecd0-4903-4895-bfc4-8e657250f287" providerId="ADAL" clId="{8DCCE773-91D7-417D-856A-8EBC84D2C985}" dt="2023-01-31T15:41:49.805" v="2083" actId="14100"/>
          <ac:spMkLst>
            <pc:docMk/>
            <pc:sldMk cId="0" sldId="292"/>
            <ac:spMk id="4" creationId="{6B83140B-0BF3-7862-FE9D-85DC3CDE0D33}"/>
          </ac:spMkLst>
        </pc:spChg>
        <pc:spChg chg="add mod">
          <ac:chgData name="Melissa Gonzalez Grospe" userId="7677ecd0-4903-4895-bfc4-8e657250f287" providerId="ADAL" clId="{8DCCE773-91D7-417D-856A-8EBC84D2C985}" dt="2023-01-31T15:42:32.351" v="2141" actId="1038"/>
          <ac:spMkLst>
            <pc:docMk/>
            <pc:sldMk cId="0" sldId="292"/>
            <ac:spMk id="6" creationId="{8950B01A-7D06-1599-F2A8-74114AA2F8CD}"/>
          </ac:spMkLst>
        </pc:spChg>
        <pc:spChg chg="del mod">
          <ac:chgData name="Melissa Gonzalez Grospe" userId="7677ecd0-4903-4895-bfc4-8e657250f287" providerId="ADAL" clId="{8DCCE773-91D7-417D-856A-8EBC84D2C985}" dt="2023-01-31T14:40:16.453" v="1140" actId="478"/>
          <ac:spMkLst>
            <pc:docMk/>
            <pc:sldMk cId="0" sldId="292"/>
            <ac:spMk id="477" creationId="{00000000-0000-0000-0000-000000000000}"/>
          </ac:spMkLst>
        </pc:spChg>
        <pc:spChg chg="del">
          <ac:chgData name="Melissa Gonzalez Grospe" userId="7677ecd0-4903-4895-bfc4-8e657250f287" providerId="ADAL" clId="{8DCCE773-91D7-417D-856A-8EBC84D2C985}" dt="2023-01-31T14:10:44.684" v="639" actId="478"/>
          <ac:spMkLst>
            <pc:docMk/>
            <pc:sldMk cId="0" sldId="292"/>
            <ac:spMk id="480" creationId="{00000000-0000-0000-0000-000000000000}"/>
          </ac:spMkLst>
        </pc:spChg>
        <pc:graphicFrameChg chg="mod modGraphic">
          <ac:chgData name="Melissa Gonzalez Grospe" userId="7677ecd0-4903-4895-bfc4-8e657250f287" providerId="ADAL" clId="{8DCCE773-91D7-417D-856A-8EBC84D2C985}" dt="2023-01-31T16:30:40.758" v="2957" actId="20577"/>
          <ac:graphicFrameMkLst>
            <pc:docMk/>
            <pc:sldMk cId="0" sldId="292"/>
            <ac:graphicFrameMk id="5" creationId="{D3351EAC-B665-536A-E669-7A60F5D6BE1B}"/>
          </ac:graphicFrameMkLst>
        </pc:graphicFrameChg>
        <pc:picChg chg="add mod">
          <ac:chgData name="Melissa Gonzalez Grospe" userId="7677ecd0-4903-4895-bfc4-8e657250f287" providerId="ADAL" clId="{8DCCE773-91D7-417D-856A-8EBC84D2C985}" dt="2023-01-31T14:39:05.119" v="1135" actId="1076"/>
          <ac:picMkLst>
            <pc:docMk/>
            <pc:sldMk cId="0" sldId="292"/>
            <ac:picMk id="2050" creationId="{2CAEC4DC-218A-DE8C-9943-AB4107FB984D}"/>
          </ac:picMkLst>
        </pc:picChg>
        <pc:picChg chg="add mod">
          <ac:chgData name="Melissa Gonzalez Grospe" userId="7677ecd0-4903-4895-bfc4-8e657250f287" providerId="ADAL" clId="{8DCCE773-91D7-417D-856A-8EBC84D2C985}" dt="2023-01-31T15:42:24.603" v="2109" actId="1076"/>
          <ac:picMkLst>
            <pc:docMk/>
            <pc:sldMk cId="0" sldId="292"/>
            <ac:picMk id="2052" creationId="{51F16652-FFA2-A442-EA0D-274520E05AB6}"/>
          </ac:picMkLst>
        </pc:picChg>
      </pc:sldChg>
      <pc:sldChg chg="modSp mod">
        <pc:chgData name="Melissa Gonzalez Grospe" userId="7677ecd0-4903-4895-bfc4-8e657250f287" providerId="ADAL" clId="{8DCCE773-91D7-417D-856A-8EBC84D2C985}" dt="2023-01-31T16:04:44.342" v="2407" actId="1076"/>
        <pc:sldMkLst>
          <pc:docMk/>
          <pc:sldMk cId="0" sldId="297"/>
        </pc:sldMkLst>
        <pc:graphicFrameChg chg="mod">
          <ac:chgData name="Melissa Gonzalez Grospe" userId="7677ecd0-4903-4895-bfc4-8e657250f287" providerId="ADAL" clId="{8DCCE773-91D7-417D-856A-8EBC84D2C985}" dt="2023-01-31T16:04:44.342" v="2407" actId="1076"/>
          <ac:graphicFrameMkLst>
            <pc:docMk/>
            <pc:sldMk cId="0" sldId="297"/>
            <ac:graphicFrameMk id="4" creationId="{0528D7D7-D374-E720-C0D3-3AB2F236138C}"/>
          </ac:graphicFrameMkLst>
        </pc:graphicFrameChg>
      </pc:sldChg>
      <pc:sldChg chg="modSp mod">
        <pc:chgData name="Melissa Gonzalez Grospe" userId="7677ecd0-4903-4895-bfc4-8e657250f287" providerId="ADAL" clId="{8DCCE773-91D7-417D-856A-8EBC84D2C985}" dt="2023-01-31T16:05:00.389" v="2419" actId="1076"/>
        <pc:sldMkLst>
          <pc:docMk/>
          <pc:sldMk cId="0" sldId="298"/>
        </pc:sldMkLst>
        <pc:graphicFrameChg chg="mod">
          <ac:chgData name="Melissa Gonzalez Grospe" userId="7677ecd0-4903-4895-bfc4-8e657250f287" providerId="ADAL" clId="{8DCCE773-91D7-417D-856A-8EBC84D2C985}" dt="2023-01-31T16:04:55.150" v="2418" actId="1035"/>
          <ac:graphicFrameMkLst>
            <pc:docMk/>
            <pc:sldMk cId="0" sldId="298"/>
            <ac:graphicFrameMk id="5" creationId="{AB2B5975-37C3-E508-837C-E28F869CDF6B}"/>
          </ac:graphicFrameMkLst>
        </pc:graphicFrameChg>
        <pc:graphicFrameChg chg="mod">
          <ac:chgData name="Melissa Gonzalez Grospe" userId="7677ecd0-4903-4895-bfc4-8e657250f287" providerId="ADAL" clId="{8DCCE773-91D7-417D-856A-8EBC84D2C985}" dt="2023-01-31T16:05:00.389" v="2419" actId="1076"/>
          <ac:graphicFrameMkLst>
            <pc:docMk/>
            <pc:sldMk cId="0" sldId="298"/>
            <ac:graphicFrameMk id="7" creationId="{1E98B8C1-9183-C535-2141-14EBA632895E}"/>
          </ac:graphicFrameMkLst>
        </pc:graphicFrameChg>
        <pc:picChg chg="mod">
          <ac:chgData name="Melissa Gonzalez Grospe" userId="7677ecd0-4903-4895-bfc4-8e657250f287" providerId="ADAL" clId="{8DCCE773-91D7-417D-856A-8EBC84D2C985}" dt="2023-01-31T16:04:55.150" v="2418" actId="1035"/>
          <ac:picMkLst>
            <pc:docMk/>
            <pc:sldMk cId="0" sldId="298"/>
            <ac:picMk id="6" creationId="{0D627A68-1722-8F45-3143-E1C6980C58DD}"/>
          </ac:picMkLst>
        </pc:picChg>
      </pc:sldChg>
      <pc:sldChg chg="modSp mod">
        <pc:chgData name="Melissa Gonzalez Grospe" userId="7677ecd0-4903-4895-bfc4-8e657250f287" providerId="ADAL" clId="{8DCCE773-91D7-417D-856A-8EBC84D2C985}" dt="2023-01-31T16:05:23.556" v="2434" actId="1036"/>
        <pc:sldMkLst>
          <pc:docMk/>
          <pc:sldMk cId="0" sldId="299"/>
        </pc:sldMkLst>
        <pc:graphicFrameChg chg="mod">
          <ac:chgData name="Melissa Gonzalez Grospe" userId="7677ecd0-4903-4895-bfc4-8e657250f287" providerId="ADAL" clId="{8DCCE773-91D7-417D-856A-8EBC84D2C985}" dt="2023-01-31T16:05:18.661" v="2429" actId="1036"/>
          <ac:graphicFrameMkLst>
            <pc:docMk/>
            <pc:sldMk cId="0" sldId="299"/>
            <ac:graphicFrameMk id="3" creationId="{B623C2F2-9821-C41C-17E0-A928493849D2}"/>
          </ac:graphicFrameMkLst>
        </pc:graphicFrameChg>
        <pc:graphicFrameChg chg="mod modGraphic">
          <ac:chgData name="Melissa Gonzalez Grospe" userId="7677ecd0-4903-4895-bfc4-8e657250f287" providerId="ADAL" clId="{8DCCE773-91D7-417D-856A-8EBC84D2C985}" dt="2023-01-31T16:05:23.556" v="2434" actId="1036"/>
          <ac:graphicFrameMkLst>
            <pc:docMk/>
            <pc:sldMk cId="0" sldId="299"/>
            <ac:graphicFrameMk id="4" creationId="{ED4461AE-9ED0-B5C0-B15E-F3FBA325DD73}"/>
          </ac:graphicFrameMkLst>
        </pc:graphicFrameChg>
      </pc:sldChg>
      <pc:sldChg chg="modSp mod">
        <pc:chgData name="Melissa Gonzalez Grospe" userId="7677ecd0-4903-4895-bfc4-8e657250f287" providerId="ADAL" clId="{8DCCE773-91D7-417D-856A-8EBC84D2C985}" dt="2023-01-31T16:06:00.980" v="2451" actId="1036"/>
        <pc:sldMkLst>
          <pc:docMk/>
          <pc:sldMk cId="0" sldId="300"/>
        </pc:sldMkLst>
        <pc:spChg chg="mod">
          <ac:chgData name="Melissa Gonzalez Grospe" userId="7677ecd0-4903-4895-bfc4-8e657250f287" providerId="ADAL" clId="{8DCCE773-91D7-417D-856A-8EBC84D2C985}" dt="2023-01-31T16:05:50.500" v="2446" actId="1076"/>
          <ac:spMkLst>
            <pc:docMk/>
            <pc:sldMk cId="0" sldId="300"/>
            <ac:spMk id="8" creationId="{E4977741-91EC-89AE-E024-06E859BFAE1B}"/>
          </ac:spMkLst>
        </pc:spChg>
        <pc:graphicFrameChg chg="mod">
          <ac:chgData name="Melissa Gonzalez Grospe" userId="7677ecd0-4903-4895-bfc4-8e657250f287" providerId="ADAL" clId="{8DCCE773-91D7-417D-856A-8EBC84D2C985}" dt="2023-01-31T16:06:00.980" v="2451" actId="1036"/>
          <ac:graphicFrameMkLst>
            <pc:docMk/>
            <pc:sldMk cId="0" sldId="300"/>
            <ac:graphicFrameMk id="3" creationId="{9C3BFBD7-E060-DEC4-3495-666CDF6D5554}"/>
          </ac:graphicFrameMkLst>
        </pc:graphicFrameChg>
        <pc:graphicFrameChg chg="mod">
          <ac:chgData name="Melissa Gonzalez Grospe" userId="7677ecd0-4903-4895-bfc4-8e657250f287" providerId="ADAL" clId="{8DCCE773-91D7-417D-856A-8EBC84D2C985}" dt="2023-01-31T16:05:57.412" v="2450" actId="1036"/>
          <ac:graphicFrameMkLst>
            <pc:docMk/>
            <pc:sldMk cId="0" sldId="300"/>
            <ac:graphicFrameMk id="7" creationId="{31ABB853-4BB8-2F55-5FB3-5EE02FCA4406}"/>
          </ac:graphicFrameMkLst>
        </pc:graphicFrameChg>
        <pc:graphicFrameChg chg="mod">
          <ac:chgData name="Melissa Gonzalez Grospe" userId="7677ecd0-4903-4895-bfc4-8e657250f287" providerId="ADAL" clId="{8DCCE773-91D7-417D-856A-8EBC84D2C985}" dt="2023-01-31T16:05:46.484" v="2445" actId="1076"/>
          <ac:graphicFrameMkLst>
            <pc:docMk/>
            <pc:sldMk cId="0" sldId="300"/>
            <ac:graphicFrameMk id="9" creationId="{7A84C179-046B-0DC7-BA78-C910770082C5}"/>
          </ac:graphicFrameMkLst>
        </pc:graphicFrameChg>
      </pc:sldChg>
      <pc:sldChg chg="addSp delSp modSp mod">
        <pc:chgData name="Melissa Gonzalez Grospe" userId="7677ecd0-4903-4895-bfc4-8e657250f287" providerId="ADAL" clId="{8DCCE773-91D7-417D-856A-8EBC84D2C985}" dt="2023-01-31T16:08:38.102" v="2499" actId="1076"/>
        <pc:sldMkLst>
          <pc:docMk/>
          <pc:sldMk cId="0" sldId="304"/>
        </pc:sldMkLst>
        <pc:spChg chg="mod">
          <ac:chgData name="Melissa Gonzalez Grospe" userId="7677ecd0-4903-4895-bfc4-8e657250f287" providerId="ADAL" clId="{8DCCE773-91D7-417D-856A-8EBC84D2C985}" dt="2023-01-31T16:08:38.102" v="2499" actId="1076"/>
          <ac:spMkLst>
            <pc:docMk/>
            <pc:sldMk cId="0" sldId="304"/>
            <ac:spMk id="3" creationId="{6BF18C69-45CB-2A3F-997F-85F16D9EAD03}"/>
          </ac:spMkLst>
        </pc:spChg>
        <pc:spChg chg="mod">
          <ac:chgData name="Melissa Gonzalez Grospe" userId="7677ecd0-4903-4895-bfc4-8e657250f287" providerId="ADAL" clId="{8DCCE773-91D7-417D-856A-8EBC84D2C985}" dt="2023-01-31T16:08:24.990" v="2498" actId="1076"/>
          <ac:spMkLst>
            <pc:docMk/>
            <pc:sldMk cId="0" sldId="304"/>
            <ac:spMk id="4" creationId="{CA1AEF7B-59EE-56ED-A289-8A78127A3F55}"/>
          </ac:spMkLst>
        </pc:spChg>
        <pc:spChg chg="mod">
          <ac:chgData name="Melissa Gonzalez Grospe" userId="7677ecd0-4903-4895-bfc4-8e657250f287" providerId="ADAL" clId="{8DCCE773-91D7-417D-856A-8EBC84D2C985}" dt="2023-01-31T16:08:24.990" v="2498" actId="1076"/>
          <ac:spMkLst>
            <pc:docMk/>
            <pc:sldMk cId="0" sldId="304"/>
            <ac:spMk id="5" creationId="{6671F678-00F4-BDA2-1BA8-569929E146FA}"/>
          </ac:spMkLst>
        </pc:spChg>
        <pc:spChg chg="mod">
          <ac:chgData name="Melissa Gonzalez Grospe" userId="7677ecd0-4903-4895-bfc4-8e657250f287" providerId="ADAL" clId="{8DCCE773-91D7-417D-856A-8EBC84D2C985}" dt="2023-01-31T16:08:24.990" v="2498" actId="1076"/>
          <ac:spMkLst>
            <pc:docMk/>
            <pc:sldMk cId="0" sldId="304"/>
            <ac:spMk id="6" creationId="{5C70171B-BB5F-878C-FBFD-AC61C75717FE}"/>
          </ac:spMkLst>
        </pc:spChg>
        <pc:spChg chg="mod">
          <ac:chgData name="Melissa Gonzalez Grospe" userId="7677ecd0-4903-4895-bfc4-8e657250f287" providerId="ADAL" clId="{8DCCE773-91D7-417D-856A-8EBC84D2C985}" dt="2023-01-31T16:08:24.990" v="2498" actId="1076"/>
          <ac:spMkLst>
            <pc:docMk/>
            <pc:sldMk cId="0" sldId="304"/>
            <ac:spMk id="7" creationId="{E9C62A18-6375-CB7B-BAB1-38EB4647D8D0}"/>
          </ac:spMkLst>
        </pc:spChg>
        <pc:spChg chg="mod">
          <ac:chgData name="Melissa Gonzalez Grospe" userId="7677ecd0-4903-4895-bfc4-8e657250f287" providerId="ADAL" clId="{8DCCE773-91D7-417D-856A-8EBC84D2C985}" dt="2023-01-31T16:08:24.990" v="2498" actId="1076"/>
          <ac:spMkLst>
            <pc:docMk/>
            <pc:sldMk cId="0" sldId="304"/>
            <ac:spMk id="8" creationId="{67F5410B-9577-5FED-B907-354AECA94AE0}"/>
          </ac:spMkLst>
        </pc:spChg>
        <pc:spChg chg="mod">
          <ac:chgData name="Melissa Gonzalez Grospe" userId="7677ecd0-4903-4895-bfc4-8e657250f287" providerId="ADAL" clId="{8DCCE773-91D7-417D-856A-8EBC84D2C985}" dt="2023-01-31T16:08:24.990" v="2498" actId="1076"/>
          <ac:spMkLst>
            <pc:docMk/>
            <pc:sldMk cId="0" sldId="304"/>
            <ac:spMk id="9" creationId="{D26F862B-067E-9065-BA5E-B843686571FF}"/>
          </ac:spMkLst>
        </pc:spChg>
        <pc:cxnChg chg="mod">
          <ac:chgData name="Melissa Gonzalez Grospe" userId="7677ecd0-4903-4895-bfc4-8e657250f287" providerId="ADAL" clId="{8DCCE773-91D7-417D-856A-8EBC84D2C985}" dt="2023-01-31T16:08:38.102" v="2499" actId="1076"/>
          <ac:cxnSpMkLst>
            <pc:docMk/>
            <pc:sldMk cId="0" sldId="304"/>
            <ac:cxnSpMk id="11" creationId="{8DDCE431-522F-1E8F-C4D9-F1FD141E4AD9}"/>
          </ac:cxnSpMkLst>
        </pc:cxnChg>
        <pc:cxnChg chg="mod">
          <ac:chgData name="Melissa Gonzalez Grospe" userId="7677ecd0-4903-4895-bfc4-8e657250f287" providerId="ADAL" clId="{8DCCE773-91D7-417D-856A-8EBC84D2C985}" dt="2023-01-31T16:08:24.990" v="2498" actId="1076"/>
          <ac:cxnSpMkLst>
            <pc:docMk/>
            <pc:sldMk cId="0" sldId="304"/>
            <ac:cxnSpMk id="12" creationId="{0E969AC9-EB28-322A-5D7B-6FE713963CD9}"/>
          </ac:cxnSpMkLst>
        </pc:cxnChg>
        <pc:cxnChg chg="add del mod">
          <ac:chgData name="Melissa Gonzalez Grospe" userId="7677ecd0-4903-4895-bfc4-8e657250f287" providerId="ADAL" clId="{8DCCE773-91D7-417D-856A-8EBC84D2C985}" dt="2023-01-31T16:07:32.941" v="2469" actId="478"/>
          <ac:cxnSpMkLst>
            <pc:docMk/>
            <pc:sldMk cId="0" sldId="304"/>
            <ac:cxnSpMk id="13" creationId="{6FAA6C87-0B39-6F18-AD25-4FDDFD6E1A9E}"/>
          </ac:cxnSpMkLst>
        </pc:cxnChg>
        <pc:cxnChg chg="mod">
          <ac:chgData name="Melissa Gonzalez Grospe" userId="7677ecd0-4903-4895-bfc4-8e657250f287" providerId="ADAL" clId="{8DCCE773-91D7-417D-856A-8EBC84D2C985}" dt="2023-01-31T16:08:24.990" v="2498" actId="1076"/>
          <ac:cxnSpMkLst>
            <pc:docMk/>
            <pc:sldMk cId="0" sldId="304"/>
            <ac:cxnSpMk id="15" creationId="{EB24996A-AACF-DE36-860F-A1362E9700B0}"/>
          </ac:cxnSpMkLst>
        </pc:cxnChg>
        <pc:cxnChg chg="mod">
          <ac:chgData name="Melissa Gonzalez Grospe" userId="7677ecd0-4903-4895-bfc4-8e657250f287" providerId="ADAL" clId="{8DCCE773-91D7-417D-856A-8EBC84D2C985}" dt="2023-01-31T16:08:24.990" v="2498" actId="1076"/>
          <ac:cxnSpMkLst>
            <pc:docMk/>
            <pc:sldMk cId="0" sldId="304"/>
            <ac:cxnSpMk id="18" creationId="{02B96953-A121-C854-02E7-A85F33673987}"/>
          </ac:cxnSpMkLst>
        </pc:cxnChg>
        <pc:cxnChg chg="mod">
          <ac:chgData name="Melissa Gonzalez Grospe" userId="7677ecd0-4903-4895-bfc4-8e657250f287" providerId="ADAL" clId="{8DCCE773-91D7-417D-856A-8EBC84D2C985}" dt="2023-01-31T16:08:24.990" v="2498" actId="1076"/>
          <ac:cxnSpMkLst>
            <pc:docMk/>
            <pc:sldMk cId="0" sldId="304"/>
            <ac:cxnSpMk id="24" creationId="{781C4D09-2691-3BE6-5F54-927A036701FD}"/>
          </ac:cxnSpMkLst>
        </pc:cxnChg>
        <pc:cxnChg chg="mod">
          <ac:chgData name="Melissa Gonzalez Grospe" userId="7677ecd0-4903-4895-bfc4-8e657250f287" providerId="ADAL" clId="{8DCCE773-91D7-417D-856A-8EBC84D2C985}" dt="2023-01-31T16:08:24.990" v="2498" actId="1076"/>
          <ac:cxnSpMkLst>
            <pc:docMk/>
            <pc:sldMk cId="0" sldId="304"/>
            <ac:cxnSpMk id="28" creationId="{E276767D-05F3-A098-EB8B-683C8F645101}"/>
          </ac:cxnSpMkLst>
        </pc:cxnChg>
        <pc:cxnChg chg="mod">
          <ac:chgData name="Melissa Gonzalez Grospe" userId="7677ecd0-4903-4895-bfc4-8e657250f287" providerId="ADAL" clId="{8DCCE773-91D7-417D-856A-8EBC84D2C985}" dt="2023-01-31T16:08:24.990" v="2498" actId="1076"/>
          <ac:cxnSpMkLst>
            <pc:docMk/>
            <pc:sldMk cId="0" sldId="304"/>
            <ac:cxnSpMk id="39" creationId="{73A0533B-E526-47B0-0981-EFB062E153E0}"/>
          </ac:cxnSpMkLst>
        </pc:cxnChg>
        <pc:cxnChg chg="mod">
          <ac:chgData name="Melissa Gonzalez Grospe" userId="7677ecd0-4903-4895-bfc4-8e657250f287" providerId="ADAL" clId="{8DCCE773-91D7-417D-856A-8EBC84D2C985}" dt="2023-01-31T16:08:24.990" v="2498" actId="1076"/>
          <ac:cxnSpMkLst>
            <pc:docMk/>
            <pc:sldMk cId="0" sldId="304"/>
            <ac:cxnSpMk id="42" creationId="{7E1DFB91-CCF7-5C11-51FE-0AEE61B92B97}"/>
          </ac:cxnSpMkLst>
        </pc:cxnChg>
      </pc:sldChg>
      <pc:sldChg chg="modSp mod">
        <pc:chgData name="Melissa Gonzalez Grospe" userId="7677ecd0-4903-4895-bfc4-8e657250f287" providerId="ADAL" clId="{8DCCE773-91D7-417D-856A-8EBC84D2C985}" dt="2023-01-31T16:09:06.755" v="2503" actId="1076"/>
        <pc:sldMkLst>
          <pc:docMk/>
          <pc:sldMk cId="0" sldId="306"/>
        </pc:sldMkLst>
        <pc:graphicFrameChg chg="mod">
          <ac:chgData name="Melissa Gonzalez Grospe" userId="7677ecd0-4903-4895-bfc4-8e657250f287" providerId="ADAL" clId="{8DCCE773-91D7-417D-856A-8EBC84D2C985}" dt="2023-01-31T16:08:54.436" v="2500" actId="1076"/>
          <ac:graphicFrameMkLst>
            <pc:docMk/>
            <pc:sldMk cId="0" sldId="306"/>
            <ac:graphicFrameMk id="6" creationId="{AFFCF2AE-53A0-65E1-F1F7-C4640B78F5FB}"/>
          </ac:graphicFrameMkLst>
        </pc:graphicFrameChg>
        <pc:graphicFrameChg chg="mod">
          <ac:chgData name="Melissa Gonzalez Grospe" userId="7677ecd0-4903-4895-bfc4-8e657250f287" providerId="ADAL" clId="{8DCCE773-91D7-417D-856A-8EBC84D2C985}" dt="2023-01-31T16:09:00.539" v="2501" actId="1076"/>
          <ac:graphicFrameMkLst>
            <pc:docMk/>
            <pc:sldMk cId="0" sldId="306"/>
            <ac:graphicFrameMk id="7" creationId="{59339BBE-13CE-5F4E-72B6-93052D9E8FF2}"/>
          </ac:graphicFrameMkLst>
        </pc:graphicFrameChg>
        <pc:picChg chg="mod">
          <ac:chgData name="Melissa Gonzalez Grospe" userId="7677ecd0-4903-4895-bfc4-8e657250f287" providerId="ADAL" clId="{8DCCE773-91D7-417D-856A-8EBC84D2C985}" dt="2023-01-31T16:09:06.755" v="2503" actId="1076"/>
          <ac:picMkLst>
            <pc:docMk/>
            <pc:sldMk cId="0" sldId="306"/>
            <ac:picMk id="8" creationId="{0A3A05C8-6675-9305-277C-D81968A801B1}"/>
          </ac:picMkLst>
        </pc:picChg>
      </pc:sldChg>
      <pc:sldChg chg="modSp mod">
        <pc:chgData name="Melissa Gonzalez Grospe" userId="7677ecd0-4903-4895-bfc4-8e657250f287" providerId="ADAL" clId="{8DCCE773-91D7-417D-856A-8EBC84D2C985}" dt="2023-01-31T16:11:08.928" v="2585" actId="1036"/>
        <pc:sldMkLst>
          <pc:docMk/>
          <pc:sldMk cId="0" sldId="309"/>
        </pc:sldMkLst>
        <pc:spChg chg="mod">
          <ac:chgData name="Melissa Gonzalez Grospe" userId="7677ecd0-4903-4895-bfc4-8e657250f287" providerId="ADAL" clId="{8DCCE773-91D7-417D-856A-8EBC84D2C985}" dt="2023-01-31T16:10:42.263" v="2528" actId="1035"/>
          <ac:spMkLst>
            <pc:docMk/>
            <pc:sldMk cId="0" sldId="309"/>
            <ac:spMk id="5" creationId="{F0FAF88F-754B-A89E-D03E-BB2B2B72D734}"/>
          </ac:spMkLst>
        </pc:spChg>
        <pc:spChg chg="mod">
          <ac:chgData name="Melissa Gonzalez Grospe" userId="7677ecd0-4903-4895-bfc4-8e657250f287" providerId="ADAL" clId="{8DCCE773-91D7-417D-856A-8EBC84D2C985}" dt="2023-01-31T16:10:42.263" v="2528" actId="1035"/>
          <ac:spMkLst>
            <pc:docMk/>
            <pc:sldMk cId="0" sldId="309"/>
            <ac:spMk id="6" creationId="{DED373C7-5931-54E3-2957-2E67EFBF997D}"/>
          </ac:spMkLst>
        </pc:spChg>
        <pc:spChg chg="mod">
          <ac:chgData name="Melissa Gonzalez Grospe" userId="7677ecd0-4903-4895-bfc4-8e657250f287" providerId="ADAL" clId="{8DCCE773-91D7-417D-856A-8EBC84D2C985}" dt="2023-01-31T16:10:42.263" v="2528" actId="1035"/>
          <ac:spMkLst>
            <pc:docMk/>
            <pc:sldMk cId="0" sldId="309"/>
            <ac:spMk id="7" creationId="{562A45B6-AB30-01B4-C461-8429F8C7C200}"/>
          </ac:spMkLst>
        </pc:spChg>
        <pc:spChg chg="mod">
          <ac:chgData name="Melissa Gonzalez Grospe" userId="7677ecd0-4903-4895-bfc4-8e657250f287" providerId="ADAL" clId="{8DCCE773-91D7-417D-856A-8EBC84D2C985}" dt="2023-01-31T16:10:42.263" v="2528" actId="1035"/>
          <ac:spMkLst>
            <pc:docMk/>
            <pc:sldMk cId="0" sldId="309"/>
            <ac:spMk id="8" creationId="{E4113C7C-3246-3EE1-A27E-50DA2434A977}"/>
          </ac:spMkLst>
        </pc:spChg>
        <pc:spChg chg="mod">
          <ac:chgData name="Melissa Gonzalez Grospe" userId="7677ecd0-4903-4895-bfc4-8e657250f287" providerId="ADAL" clId="{8DCCE773-91D7-417D-856A-8EBC84D2C985}" dt="2023-01-31T16:10:42.263" v="2528" actId="1035"/>
          <ac:spMkLst>
            <pc:docMk/>
            <pc:sldMk cId="0" sldId="309"/>
            <ac:spMk id="9" creationId="{EBB937D9-E13A-9AEC-3F56-7F0BD8B8A63D}"/>
          </ac:spMkLst>
        </pc:spChg>
        <pc:spChg chg="mod">
          <ac:chgData name="Melissa Gonzalez Grospe" userId="7677ecd0-4903-4895-bfc4-8e657250f287" providerId="ADAL" clId="{8DCCE773-91D7-417D-856A-8EBC84D2C985}" dt="2023-01-31T16:10:42.263" v="2528" actId="1035"/>
          <ac:spMkLst>
            <pc:docMk/>
            <pc:sldMk cId="0" sldId="309"/>
            <ac:spMk id="10" creationId="{BF7CFAC2-281E-7A36-269D-9D7F9DE1C501}"/>
          </ac:spMkLst>
        </pc:spChg>
        <pc:spChg chg="mod">
          <ac:chgData name="Melissa Gonzalez Grospe" userId="7677ecd0-4903-4895-bfc4-8e657250f287" providerId="ADAL" clId="{8DCCE773-91D7-417D-856A-8EBC84D2C985}" dt="2023-01-31T16:10:42.263" v="2528" actId="1035"/>
          <ac:spMkLst>
            <pc:docMk/>
            <pc:sldMk cId="0" sldId="309"/>
            <ac:spMk id="12" creationId="{F2EAA3E6-F4D6-985F-8B42-971379AB445E}"/>
          </ac:spMkLst>
        </pc:spChg>
        <pc:spChg chg="mod">
          <ac:chgData name="Melissa Gonzalez Grospe" userId="7677ecd0-4903-4895-bfc4-8e657250f287" providerId="ADAL" clId="{8DCCE773-91D7-417D-856A-8EBC84D2C985}" dt="2023-01-31T16:10:42.263" v="2528" actId="1035"/>
          <ac:spMkLst>
            <pc:docMk/>
            <pc:sldMk cId="0" sldId="309"/>
            <ac:spMk id="13" creationId="{40A12533-29E5-6341-ABF1-0DD8DAC4C562}"/>
          </ac:spMkLst>
        </pc:spChg>
        <pc:spChg chg="mod">
          <ac:chgData name="Melissa Gonzalez Grospe" userId="7677ecd0-4903-4895-bfc4-8e657250f287" providerId="ADAL" clId="{8DCCE773-91D7-417D-856A-8EBC84D2C985}" dt="2023-01-31T16:10:42.263" v="2528" actId="1035"/>
          <ac:spMkLst>
            <pc:docMk/>
            <pc:sldMk cId="0" sldId="309"/>
            <ac:spMk id="23" creationId="{1BC15F9F-AD12-8E70-804F-42E320E970A9}"/>
          </ac:spMkLst>
        </pc:spChg>
        <pc:spChg chg="mod">
          <ac:chgData name="Melissa Gonzalez Grospe" userId="7677ecd0-4903-4895-bfc4-8e657250f287" providerId="ADAL" clId="{8DCCE773-91D7-417D-856A-8EBC84D2C985}" dt="2023-01-31T16:10:42.263" v="2528" actId="1035"/>
          <ac:spMkLst>
            <pc:docMk/>
            <pc:sldMk cId="0" sldId="309"/>
            <ac:spMk id="26" creationId="{9A5004C1-5D25-1530-BAC2-5047CA27E1C8}"/>
          </ac:spMkLst>
        </pc:spChg>
        <pc:cxnChg chg="mod">
          <ac:chgData name="Melissa Gonzalez Grospe" userId="7677ecd0-4903-4895-bfc4-8e657250f287" providerId="ADAL" clId="{8DCCE773-91D7-417D-856A-8EBC84D2C985}" dt="2023-01-31T16:10:42.263" v="2528" actId="1035"/>
          <ac:cxnSpMkLst>
            <pc:docMk/>
            <pc:sldMk cId="0" sldId="309"/>
            <ac:cxnSpMk id="14" creationId="{1CC4FA7B-9A4C-C1AC-9B7A-97B92604425D}"/>
          </ac:cxnSpMkLst>
        </pc:cxnChg>
        <pc:cxnChg chg="mod">
          <ac:chgData name="Melissa Gonzalez Grospe" userId="7677ecd0-4903-4895-bfc4-8e657250f287" providerId="ADAL" clId="{8DCCE773-91D7-417D-856A-8EBC84D2C985}" dt="2023-01-31T16:10:49.092" v="2539" actId="1038"/>
          <ac:cxnSpMkLst>
            <pc:docMk/>
            <pc:sldMk cId="0" sldId="309"/>
            <ac:cxnSpMk id="15" creationId="{6D24B45F-C3D8-F014-40D6-5F4730093F63}"/>
          </ac:cxnSpMkLst>
        </pc:cxnChg>
        <pc:cxnChg chg="mod">
          <ac:chgData name="Melissa Gonzalez Grospe" userId="7677ecd0-4903-4895-bfc4-8e657250f287" providerId="ADAL" clId="{8DCCE773-91D7-417D-856A-8EBC84D2C985}" dt="2023-01-31T16:10:52.594" v="2550" actId="1038"/>
          <ac:cxnSpMkLst>
            <pc:docMk/>
            <pc:sldMk cId="0" sldId="309"/>
            <ac:cxnSpMk id="16" creationId="{18021CB0-9901-0F6D-058D-1F4DD525A0DB}"/>
          </ac:cxnSpMkLst>
        </pc:cxnChg>
        <pc:cxnChg chg="mod">
          <ac:chgData name="Melissa Gonzalez Grospe" userId="7677ecd0-4903-4895-bfc4-8e657250f287" providerId="ADAL" clId="{8DCCE773-91D7-417D-856A-8EBC84D2C985}" dt="2023-01-31T16:11:03.069" v="2567" actId="1037"/>
          <ac:cxnSpMkLst>
            <pc:docMk/>
            <pc:sldMk cId="0" sldId="309"/>
            <ac:cxnSpMk id="18" creationId="{EF741ED1-9B2E-0CB7-2A43-B91E448E1C60}"/>
          </ac:cxnSpMkLst>
        </pc:cxnChg>
        <pc:cxnChg chg="mod">
          <ac:chgData name="Melissa Gonzalez Grospe" userId="7677ecd0-4903-4895-bfc4-8e657250f287" providerId="ADAL" clId="{8DCCE773-91D7-417D-856A-8EBC84D2C985}" dt="2023-01-31T16:11:08.928" v="2585" actId="1036"/>
          <ac:cxnSpMkLst>
            <pc:docMk/>
            <pc:sldMk cId="0" sldId="309"/>
            <ac:cxnSpMk id="19" creationId="{95ED6E3E-D36D-BC68-CB2D-EA370F241301}"/>
          </ac:cxnSpMkLst>
        </pc:cxnChg>
        <pc:cxnChg chg="mod">
          <ac:chgData name="Melissa Gonzalez Grospe" userId="7677ecd0-4903-4895-bfc4-8e657250f287" providerId="ADAL" clId="{8DCCE773-91D7-417D-856A-8EBC84D2C985}" dt="2023-01-31T16:10:42.263" v="2528" actId="1035"/>
          <ac:cxnSpMkLst>
            <pc:docMk/>
            <pc:sldMk cId="0" sldId="309"/>
            <ac:cxnSpMk id="20" creationId="{1A967367-3F49-AA64-AC05-91A5F4E92D63}"/>
          </ac:cxnSpMkLst>
        </pc:cxnChg>
        <pc:cxnChg chg="mod">
          <ac:chgData name="Melissa Gonzalez Grospe" userId="7677ecd0-4903-4895-bfc4-8e657250f287" providerId="ADAL" clId="{8DCCE773-91D7-417D-856A-8EBC84D2C985}" dt="2023-01-31T16:11:00.431" v="2563" actId="1035"/>
          <ac:cxnSpMkLst>
            <pc:docMk/>
            <pc:sldMk cId="0" sldId="309"/>
            <ac:cxnSpMk id="21" creationId="{07BEC7EB-3FE0-DA25-D227-F04A4CB3E6AA}"/>
          </ac:cxnSpMkLst>
        </pc:cxnChg>
        <pc:cxnChg chg="mod">
          <ac:chgData name="Melissa Gonzalez Grospe" userId="7677ecd0-4903-4895-bfc4-8e657250f287" providerId="ADAL" clId="{8DCCE773-91D7-417D-856A-8EBC84D2C985}" dt="2023-01-31T16:10:56.902" v="2558" actId="1038"/>
          <ac:cxnSpMkLst>
            <pc:docMk/>
            <pc:sldMk cId="0" sldId="309"/>
            <ac:cxnSpMk id="22" creationId="{BAD414AC-8700-413A-8C56-3018286799EE}"/>
          </ac:cxnSpMkLst>
        </pc:cxnChg>
        <pc:cxnChg chg="mod">
          <ac:chgData name="Melissa Gonzalez Grospe" userId="7677ecd0-4903-4895-bfc4-8e657250f287" providerId="ADAL" clId="{8DCCE773-91D7-417D-856A-8EBC84D2C985}" dt="2023-01-31T16:10:58.469" v="2559" actId="1038"/>
          <ac:cxnSpMkLst>
            <pc:docMk/>
            <pc:sldMk cId="0" sldId="309"/>
            <ac:cxnSpMk id="25" creationId="{2879198F-7639-490F-9BAD-2183D5CA8921}"/>
          </ac:cxnSpMkLst>
        </pc:cxnChg>
      </pc:sldChg>
      <pc:sldChg chg="modSp mod">
        <pc:chgData name="Melissa Gonzalez Grospe" userId="7677ecd0-4903-4895-bfc4-8e657250f287" providerId="ADAL" clId="{8DCCE773-91D7-417D-856A-8EBC84D2C985}" dt="2023-01-31T16:18:52.229" v="2877" actId="20577"/>
        <pc:sldMkLst>
          <pc:docMk/>
          <pc:sldMk cId="0" sldId="310"/>
        </pc:sldMkLst>
        <pc:spChg chg="mod">
          <ac:chgData name="Melissa Gonzalez Grospe" userId="7677ecd0-4903-4895-bfc4-8e657250f287" providerId="ADAL" clId="{8DCCE773-91D7-417D-856A-8EBC84D2C985}" dt="2023-01-31T16:18:52.229" v="2877" actId="20577"/>
          <ac:spMkLst>
            <pc:docMk/>
            <pc:sldMk cId="0" sldId="310"/>
            <ac:spMk id="654" creationId="{00000000-0000-0000-0000-000000000000}"/>
          </ac:spMkLst>
        </pc:spChg>
      </pc:sldChg>
      <pc:sldChg chg="modSp mod">
        <pc:chgData name="Melissa Gonzalez Grospe" userId="7677ecd0-4903-4895-bfc4-8e657250f287" providerId="ADAL" clId="{8DCCE773-91D7-417D-856A-8EBC84D2C985}" dt="2023-01-31T16:12:37.371" v="2645" actId="1036"/>
        <pc:sldMkLst>
          <pc:docMk/>
          <pc:sldMk cId="0" sldId="315"/>
        </pc:sldMkLst>
        <pc:spChg chg="mod ord">
          <ac:chgData name="Melissa Gonzalez Grospe" userId="7677ecd0-4903-4895-bfc4-8e657250f287" providerId="ADAL" clId="{8DCCE773-91D7-417D-856A-8EBC84D2C985}" dt="2023-01-31T16:12:14.564" v="2616" actId="1038"/>
          <ac:spMkLst>
            <pc:docMk/>
            <pc:sldMk cId="0" sldId="315"/>
            <ac:spMk id="10" creationId="{B47AFCF0-A2D3-13B2-9FF2-757E12C3358B}"/>
          </ac:spMkLst>
        </pc:spChg>
        <pc:spChg chg="mod">
          <ac:chgData name="Melissa Gonzalez Grospe" userId="7677ecd0-4903-4895-bfc4-8e657250f287" providerId="ADAL" clId="{8DCCE773-91D7-417D-856A-8EBC84D2C985}" dt="2023-01-31T16:12:17.820" v="2617" actId="1038"/>
          <ac:spMkLst>
            <pc:docMk/>
            <pc:sldMk cId="0" sldId="315"/>
            <ac:spMk id="11" creationId="{D09091DE-806E-E0B2-A21C-DF5FB85EDF27}"/>
          </ac:spMkLst>
        </pc:spChg>
        <pc:spChg chg="mod">
          <ac:chgData name="Melissa Gonzalez Grospe" userId="7677ecd0-4903-4895-bfc4-8e657250f287" providerId="ADAL" clId="{8DCCE773-91D7-417D-856A-8EBC84D2C985}" dt="2023-01-31T16:12:19.588" v="2619" actId="1038"/>
          <ac:spMkLst>
            <pc:docMk/>
            <pc:sldMk cId="0" sldId="315"/>
            <ac:spMk id="13" creationId="{20E8BB1F-BD18-6A2C-9FEE-D30330901E96}"/>
          </ac:spMkLst>
        </pc:spChg>
        <pc:graphicFrameChg chg="mod">
          <ac:chgData name="Melissa Gonzalez Grospe" userId="7677ecd0-4903-4895-bfc4-8e657250f287" providerId="ADAL" clId="{8DCCE773-91D7-417D-856A-8EBC84D2C985}" dt="2023-01-31T16:12:37.371" v="2645" actId="1036"/>
          <ac:graphicFrameMkLst>
            <pc:docMk/>
            <pc:sldMk cId="0" sldId="315"/>
            <ac:graphicFrameMk id="7" creationId="{480FB7FB-ABBC-9C29-F1D1-7DD91525ACA1}"/>
          </ac:graphicFrameMkLst>
        </pc:graphicFrameChg>
        <pc:picChg chg="mod">
          <ac:chgData name="Melissa Gonzalez Grospe" userId="7677ecd0-4903-4895-bfc4-8e657250f287" providerId="ADAL" clId="{8DCCE773-91D7-417D-856A-8EBC84D2C985}" dt="2023-01-31T16:12:18.574" v="2618" actId="1038"/>
          <ac:picMkLst>
            <pc:docMk/>
            <pc:sldMk cId="0" sldId="315"/>
            <ac:picMk id="5" creationId="{289A5389-DBA1-0AB7-5B77-CF96A11D6A0A}"/>
          </ac:picMkLst>
        </pc:picChg>
        <pc:picChg chg="mod">
          <ac:chgData name="Melissa Gonzalez Grospe" userId="7677ecd0-4903-4895-bfc4-8e657250f287" providerId="ADAL" clId="{8DCCE773-91D7-417D-856A-8EBC84D2C985}" dt="2023-01-31T16:12:13.060" v="2611" actId="1038"/>
          <ac:picMkLst>
            <pc:docMk/>
            <pc:sldMk cId="0" sldId="315"/>
            <ac:picMk id="9" creationId="{E3FA5C87-379A-85C7-7094-BE33C8F68AE9}"/>
          </ac:picMkLst>
        </pc:picChg>
        <pc:picChg chg="mod">
          <ac:chgData name="Melissa Gonzalez Grospe" userId="7677ecd0-4903-4895-bfc4-8e657250f287" providerId="ADAL" clId="{8DCCE773-91D7-417D-856A-8EBC84D2C985}" dt="2023-01-31T16:12:20.787" v="2622" actId="1038"/>
          <ac:picMkLst>
            <pc:docMk/>
            <pc:sldMk cId="0" sldId="315"/>
            <ac:picMk id="12" creationId="{7BBA2079-A52A-CBCF-D718-C8F61B5FB487}"/>
          </ac:picMkLst>
        </pc:picChg>
        <pc:picChg chg="mod">
          <ac:chgData name="Melissa Gonzalez Grospe" userId="7677ecd0-4903-4895-bfc4-8e657250f287" providerId="ADAL" clId="{8DCCE773-91D7-417D-856A-8EBC84D2C985}" dt="2023-01-31T16:11:56.427" v="2587" actId="1076"/>
          <ac:picMkLst>
            <pc:docMk/>
            <pc:sldMk cId="0" sldId="315"/>
            <ac:picMk id="14" creationId="{3976AA4F-73A1-84B0-ACBE-997DF09572E7}"/>
          </ac:picMkLst>
        </pc:picChg>
      </pc:sldChg>
      <pc:sldChg chg="modSp mod">
        <pc:chgData name="Melissa Gonzalez Grospe" userId="7677ecd0-4903-4895-bfc4-8e657250f287" providerId="ADAL" clId="{8DCCE773-91D7-417D-856A-8EBC84D2C985}" dt="2023-01-31T16:12:46.492" v="2658" actId="1038"/>
        <pc:sldMkLst>
          <pc:docMk/>
          <pc:sldMk cId="0" sldId="316"/>
        </pc:sldMkLst>
        <pc:graphicFrameChg chg="mod">
          <ac:chgData name="Melissa Gonzalez Grospe" userId="7677ecd0-4903-4895-bfc4-8e657250f287" providerId="ADAL" clId="{8DCCE773-91D7-417D-856A-8EBC84D2C985}" dt="2023-01-31T16:12:46.492" v="2658" actId="1038"/>
          <ac:graphicFrameMkLst>
            <pc:docMk/>
            <pc:sldMk cId="0" sldId="316"/>
            <ac:graphicFrameMk id="6" creationId="{F960ADE5-0A9D-5498-20F1-1538DAABF81B}"/>
          </ac:graphicFrameMkLst>
        </pc:graphicFrameChg>
      </pc:sldChg>
      <pc:sldChg chg="modSp mod">
        <pc:chgData name="Melissa Gonzalez Grospe" userId="7677ecd0-4903-4895-bfc4-8e657250f287" providerId="ADAL" clId="{8DCCE773-91D7-417D-856A-8EBC84D2C985}" dt="2023-01-31T16:15:47.258" v="2824" actId="2062"/>
        <pc:sldMkLst>
          <pc:docMk/>
          <pc:sldMk cId="0" sldId="321"/>
        </pc:sldMkLst>
        <pc:graphicFrameChg chg="mod modGraphic">
          <ac:chgData name="Melissa Gonzalez Grospe" userId="7677ecd0-4903-4895-bfc4-8e657250f287" providerId="ADAL" clId="{8DCCE773-91D7-417D-856A-8EBC84D2C985}" dt="2023-01-31T16:15:47.258" v="2824" actId="2062"/>
          <ac:graphicFrameMkLst>
            <pc:docMk/>
            <pc:sldMk cId="0" sldId="321"/>
            <ac:graphicFrameMk id="5" creationId="{FE5A00C8-3FE2-BFA1-74C5-BE4325FBB7E7}"/>
          </ac:graphicFrameMkLst>
        </pc:graphicFrameChg>
      </pc:sldChg>
      <pc:sldChg chg="modSp mod">
        <pc:chgData name="Melissa Gonzalez Grospe" userId="7677ecd0-4903-4895-bfc4-8e657250f287" providerId="ADAL" clId="{8DCCE773-91D7-417D-856A-8EBC84D2C985}" dt="2023-01-31T14:29:28.853" v="985" actId="313"/>
        <pc:sldMkLst>
          <pc:docMk/>
          <pc:sldMk cId="3067037886" sldId="342"/>
        </pc:sldMkLst>
        <pc:graphicFrameChg chg="modGraphic">
          <ac:chgData name="Melissa Gonzalez Grospe" userId="7677ecd0-4903-4895-bfc4-8e657250f287" providerId="ADAL" clId="{8DCCE773-91D7-417D-856A-8EBC84D2C985}" dt="2023-01-31T14:29:28.853" v="985" actId="313"/>
          <ac:graphicFrameMkLst>
            <pc:docMk/>
            <pc:sldMk cId="3067037886" sldId="342"/>
            <ac:graphicFrameMk id="4" creationId="{855B0BF9-2810-4F72-902C-5054EC1BF39A}"/>
          </ac:graphicFrameMkLst>
        </pc:graphicFrameChg>
      </pc:sldChg>
      <pc:sldChg chg="modSp mod">
        <pc:chgData name="Melissa Gonzalez Grospe" userId="7677ecd0-4903-4895-bfc4-8e657250f287" providerId="ADAL" clId="{8DCCE773-91D7-417D-856A-8EBC84D2C985}" dt="2023-01-31T14:29:24.943" v="984" actId="313"/>
        <pc:sldMkLst>
          <pc:docMk/>
          <pc:sldMk cId="3805779168" sldId="343"/>
        </pc:sldMkLst>
        <pc:graphicFrameChg chg="modGraphic">
          <ac:chgData name="Melissa Gonzalez Grospe" userId="7677ecd0-4903-4895-bfc4-8e657250f287" providerId="ADAL" clId="{8DCCE773-91D7-417D-856A-8EBC84D2C985}" dt="2023-01-31T14:29:24.943" v="984" actId="313"/>
          <ac:graphicFrameMkLst>
            <pc:docMk/>
            <pc:sldMk cId="3805779168" sldId="343"/>
            <ac:graphicFrameMk id="4" creationId="{855B0BF9-2810-4F72-902C-5054EC1BF39A}"/>
          </ac:graphicFrameMkLst>
        </pc:graphicFrameChg>
      </pc:sldChg>
      <pc:sldChg chg="modSp mod">
        <pc:chgData name="Melissa Gonzalez Grospe" userId="7677ecd0-4903-4895-bfc4-8e657250f287" providerId="ADAL" clId="{8DCCE773-91D7-417D-856A-8EBC84D2C985}" dt="2023-01-31T14:29:16.895" v="982" actId="20577"/>
        <pc:sldMkLst>
          <pc:docMk/>
          <pc:sldMk cId="3186007562" sldId="345"/>
        </pc:sldMkLst>
        <pc:graphicFrameChg chg="modGraphic">
          <ac:chgData name="Melissa Gonzalez Grospe" userId="7677ecd0-4903-4895-bfc4-8e657250f287" providerId="ADAL" clId="{8DCCE773-91D7-417D-856A-8EBC84D2C985}" dt="2023-01-31T14:29:16.895" v="982" actId="20577"/>
          <ac:graphicFrameMkLst>
            <pc:docMk/>
            <pc:sldMk cId="3186007562" sldId="345"/>
            <ac:graphicFrameMk id="4" creationId="{855B0BF9-2810-4F72-902C-5054EC1BF39A}"/>
          </ac:graphicFrameMkLst>
        </pc:graphicFrameChg>
      </pc:sldChg>
      <pc:sldChg chg="modSp mod">
        <pc:chgData name="Melissa Gonzalez Grospe" userId="7677ecd0-4903-4895-bfc4-8e657250f287" providerId="ADAL" clId="{8DCCE773-91D7-417D-856A-8EBC84D2C985}" dt="2023-01-31T14:28:59.764" v="978" actId="313"/>
        <pc:sldMkLst>
          <pc:docMk/>
          <pc:sldMk cId="1820196150" sldId="346"/>
        </pc:sldMkLst>
        <pc:graphicFrameChg chg="modGraphic">
          <ac:chgData name="Melissa Gonzalez Grospe" userId="7677ecd0-4903-4895-bfc4-8e657250f287" providerId="ADAL" clId="{8DCCE773-91D7-417D-856A-8EBC84D2C985}" dt="2023-01-31T14:28:59.764" v="978" actId="313"/>
          <ac:graphicFrameMkLst>
            <pc:docMk/>
            <pc:sldMk cId="1820196150" sldId="346"/>
            <ac:graphicFrameMk id="4" creationId="{855B0BF9-2810-4F72-902C-5054EC1BF39A}"/>
          </ac:graphicFrameMkLst>
        </pc:graphicFrameChg>
      </pc:sldChg>
      <pc:sldChg chg="delSp modSp">
        <pc:chgData name="Melissa Gonzalez Grospe" userId="7677ecd0-4903-4895-bfc4-8e657250f287" providerId="ADAL" clId="{8DCCE773-91D7-417D-856A-8EBC84D2C985}" dt="2023-01-31T14:27:26.477" v="977" actId="478"/>
        <pc:sldMkLst>
          <pc:docMk/>
          <pc:sldMk cId="879166441" sldId="347"/>
        </pc:sldMkLst>
        <pc:spChg chg="del mod">
          <ac:chgData name="Melissa Gonzalez Grospe" userId="7677ecd0-4903-4895-bfc4-8e657250f287" providerId="ADAL" clId="{8DCCE773-91D7-417D-856A-8EBC84D2C985}" dt="2023-01-31T14:27:26.477" v="977" actId="478"/>
          <ac:spMkLst>
            <pc:docMk/>
            <pc:sldMk cId="879166441" sldId="347"/>
            <ac:spMk id="5" creationId="{4CDE5F32-78BD-42C3-A4D3-5FB560BF6B85}"/>
          </ac:spMkLst>
        </pc:spChg>
      </pc:sldChg>
      <pc:sldChg chg="modSp mod">
        <pc:chgData name="Melissa Gonzalez Grospe" userId="7677ecd0-4903-4895-bfc4-8e657250f287" providerId="ADAL" clId="{8DCCE773-91D7-417D-856A-8EBC84D2C985}" dt="2023-01-31T16:16:14.570" v="2842" actId="2062"/>
        <pc:sldMkLst>
          <pc:docMk/>
          <pc:sldMk cId="3459938193" sldId="350"/>
        </pc:sldMkLst>
        <pc:graphicFrameChg chg="modGraphic">
          <ac:chgData name="Melissa Gonzalez Grospe" userId="7677ecd0-4903-4895-bfc4-8e657250f287" providerId="ADAL" clId="{8DCCE773-91D7-417D-856A-8EBC84D2C985}" dt="2023-01-31T16:16:14.570" v="2842" actId="2062"/>
          <ac:graphicFrameMkLst>
            <pc:docMk/>
            <pc:sldMk cId="3459938193" sldId="350"/>
            <ac:graphicFrameMk id="6" creationId="{D235E72B-39F6-45FC-9D01-874487F02D60}"/>
          </ac:graphicFrameMkLst>
        </pc:graphicFrameChg>
      </pc:sldChg>
      <pc:sldChg chg="modSp mod">
        <pc:chgData name="Melissa Gonzalez Grospe" userId="7677ecd0-4903-4895-bfc4-8e657250f287" providerId="ADAL" clId="{8DCCE773-91D7-417D-856A-8EBC84D2C985}" dt="2023-01-31T16:17:04.496" v="2867" actId="14734"/>
        <pc:sldMkLst>
          <pc:docMk/>
          <pc:sldMk cId="211009017" sldId="351"/>
        </pc:sldMkLst>
        <pc:graphicFrameChg chg="modGraphic">
          <ac:chgData name="Melissa Gonzalez Grospe" userId="7677ecd0-4903-4895-bfc4-8e657250f287" providerId="ADAL" clId="{8DCCE773-91D7-417D-856A-8EBC84D2C985}" dt="2023-01-31T16:17:04.496" v="2867" actId="14734"/>
          <ac:graphicFrameMkLst>
            <pc:docMk/>
            <pc:sldMk cId="211009017" sldId="351"/>
            <ac:graphicFrameMk id="2" creationId="{E75E0E2E-4FAC-4A31-A63B-9375850B9526}"/>
          </ac:graphicFrameMkLst>
        </pc:graphicFrameChg>
      </pc:sldChg>
      <pc:sldChg chg="modSp mod">
        <pc:chgData name="Melissa Gonzalez Grospe" userId="7677ecd0-4903-4895-bfc4-8e657250f287" providerId="ADAL" clId="{8DCCE773-91D7-417D-856A-8EBC84D2C985}" dt="2023-01-31T14:33:22.037" v="994" actId="313"/>
        <pc:sldMkLst>
          <pc:docMk/>
          <pc:sldMk cId="240142753" sldId="353"/>
        </pc:sldMkLst>
        <pc:graphicFrameChg chg="modGraphic">
          <ac:chgData name="Melissa Gonzalez Grospe" userId="7677ecd0-4903-4895-bfc4-8e657250f287" providerId="ADAL" clId="{8DCCE773-91D7-417D-856A-8EBC84D2C985}" dt="2023-01-31T14:33:22.037" v="994" actId="313"/>
          <ac:graphicFrameMkLst>
            <pc:docMk/>
            <pc:sldMk cId="240142753" sldId="353"/>
            <ac:graphicFrameMk id="6" creationId="{A7A7AAB3-16BB-A94B-8850-D138C25C1949}"/>
          </ac:graphicFrameMkLst>
        </pc:graphicFrameChg>
      </pc:sldChg>
      <pc:sldChg chg="modSp mod">
        <pc:chgData name="Melissa Gonzalez Grospe" userId="7677ecd0-4903-4895-bfc4-8e657250f287" providerId="ADAL" clId="{8DCCE773-91D7-417D-856A-8EBC84D2C985}" dt="2023-01-31T14:33:41.249" v="997" actId="20577"/>
        <pc:sldMkLst>
          <pc:docMk/>
          <pc:sldMk cId="1358107534" sldId="355"/>
        </pc:sldMkLst>
        <pc:graphicFrameChg chg="modGraphic">
          <ac:chgData name="Melissa Gonzalez Grospe" userId="7677ecd0-4903-4895-bfc4-8e657250f287" providerId="ADAL" clId="{8DCCE773-91D7-417D-856A-8EBC84D2C985}" dt="2023-01-31T14:33:41.249" v="997" actId="20577"/>
          <ac:graphicFrameMkLst>
            <pc:docMk/>
            <pc:sldMk cId="1358107534" sldId="355"/>
            <ac:graphicFrameMk id="6" creationId="{18DB831B-D9AD-A5A4-2F75-BD376763D9E0}"/>
          </ac:graphicFrameMkLst>
        </pc:graphicFrameChg>
      </pc:sldChg>
      <pc:sldChg chg="modSp mod">
        <pc:chgData name="Melissa Gonzalez Grospe" userId="7677ecd0-4903-4895-bfc4-8e657250f287" providerId="ADAL" clId="{8DCCE773-91D7-417D-856A-8EBC84D2C985}" dt="2023-01-31T14:34:32.432" v="999" actId="313"/>
        <pc:sldMkLst>
          <pc:docMk/>
          <pc:sldMk cId="1740879706" sldId="356"/>
        </pc:sldMkLst>
        <pc:graphicFrameChg chg="modGraphic">
          <ac:chgData name="Melissa Gonzalez Grospe" userId="7677ecd0-4903-4895-bfc4-8e657250f287" providerId="ADAL" clId="{8DCCE773-91D7-417D-856A-8EBC84D2C985}" dt="2023-01-31T14:34:32.432" v="999" actId="313"/>
          <ac:graphicFrameMkLst>
            <pc:docMk/>
            <pc:sldMk cId="1740879706" sldId="356"/>
            <ac:graphicFrameMk id="5" creationId="{11574921-B36B-BFA7-2754-E6526ABAAFDC}"/>
          </ac:graphicFrameMkLst>
        </pc:graphicFrameChg>
      </pc:sldChg>
      <pc:sldChg chg="modSp mod">
        <pc:chgData name="Melissa Gonzalez Grospe" userId="7677ecd0-4903-4895-bfc4-8e657250f287" providerId="ADAL" clId="{8DCCE773-91D7-417D-856A-8EBC84D2C985}" dt="2023-01-31T16:25:28.288" v="2932" actId="1076"/>
        <pc:sldMkLst>
          <pc:docMk/>
          <pc:sldMk cId="1212080771" sldId="358"/>
        </pc:sldMkLst>
        <pc:graphicFrameChg chg="mod">
          <ac:chgData name="Melissa Gonzalez Grospe" userId="7677ecd0-4903-4895-bfc4-8e657250f287" providerId="ADAL" clId="{8DCCE773-91D7-417D-856A-8EBC84D2C985}" dt="2023-01-31T16:24:43.567" v="2923" actId="1076"/>
          <ac:graphicFrameMkLst>
            <pc:docMk/>
            <pc:sldMk cId="1212080771" sldId="358"/>
            <ac:graphicFrameMk id="9" creationId="{E0D117B9-1F27-1A02-BB4A-B5451929ED9E}"/>
          </ac:graphicFrameMkLst>
        </pc:graphicFrameChg>
        <pc:graphicFrameChg chg="mod modGraphic">
          <ac:chgData name="Melissa Gonzalez Grospe" userId="7677ecd0-4903-4895-bfc4-8e657250f287" providerId="ADAL" clId="{8DCCE773-91D7-417D-856A-8EBC84D2C985}" dt="2023-01-31T16:25:28.288" v="2932" actId="1076"/>
          <ac:graphicFrameMkLst>
            <pc:docMk/>
            <pc:sldMk cId="1212080771" sldId="358"/>
            <ac:graphicFrameMk id="11" creationId="{17DB9122-256A-66CD-DF11-58D10A4FD57E}"/>
          </ac:graphicFrameMkLst>
        </pc:graphicFrameChg>
        <pc:picChg chg="mod">
          <ac:chgData name="Melissa Gonzalez Grospe" userId="7677ecd0-4903-4895-bfc4-8e657250f287" providerId="ADAL" clId="{8DCCE773-91D7-417D-856A-8EBC84D2C985}" dt="2023-01-31T16:25:17.200" v="2931" actId="1076"/>
          <ac:picMkLst>
            <pc:docMk/>
            <pc:sldMk cId="1212080771" sldId="358"/>
            <ac:picMk id="7" creationId="{D3A204BC-FF36-0BA7-94D3-4CB536432227}"/>
          </ac:picMkLst>
        </pc:picChg>
      </pc:sldChg>
      <pc:sldChg chg="modSp mod">
        <pc:chgData name="Melissa Gonzalez Grospe" userId="7677ecd0-4903-4895-bfc4-8e657250f287" providerId="ADAL" clId="{8DCCE773-91D7-417D-856A-8EBC84D2C985}" dt="2023-01-31T16:27:06.983" v="2949" actId="1076"/>
        <pc:sldMkLst>
          <pc:docMk/>
          <pc:sldMk cId="2678199307" sldId="359"/>
        </pc:sldMkLst>
        <pc:graphicFrameChg chg="mod">
          <ac:chgData name="Melissa Gonzalez Grospe" userId="7677ecd0-4903-4895-bfc4-8e657250f287" providerId="ADAL" clId="{8DCCE773-91D7-417D-856A-8EBC84D2C985}" dt="2023-01-31T16:26:39.569" v="2941" actId="1035"/>
          <ac:graphicFrameMkLst>
            <pc:docMk/>
            <pc:sldMk cId="2678199307" sldId="359"/>
            <ac:graphicFrameMk id="6" creationId="{2B03462E-0A5F-BB50-3757-6FD7DD865935}"/>
          </ac:graphicFrameMkLst>
        </pc:graphicFrameChg>
        <pc:graphicFrameChg chg="mod modGraphic">
          <ac:chgData name="Melissa Gonzalez Grospe" userId="7677ecd0-4903-4895-bfc4-8e657250f287" providerId="ADAL" clId="{8DCCE773-91D7-417D-856A-8EBC84D2C985}" dt="2023-01-31T16:27:06.983" v="2949" actId="1076"/>
          <ac:graphicFrameMkLst>
            <pc:docMk/>
            <pc:sldMk cId="2678199307" sldId="359"/>
            <ac:graphicFrameMk id="9" creationId="{2F684BA8-0C79-0B83-8AD4-594D53B031BB}"/>
          </ac:graphicFrameMkLst>
        </pc:graphicFrameChg>
        <pc:picChg chg="mod">
          <ac:chgData name="Melissa Gonzalez Grospe" userId="7677ecd0-4903-4895-bfc4-8e657250f287" providerId="ADAL" clId="{8DCCE773-91D7-417D-856A-8EBC84D2C985}" dt="2023-01-31T16:27:02.120" v="2948" actId="1076"/>
          <ac:picMkLst>
            <pc:docMk/>
            <pc:sldMk cId="2678199307" sldId="359"/>
            <ac:picMk id="11" creationId="{F23D6D4A-0ABD-0A13-9028-7A4833F2C92C}"/>
          </ac:picMkLst>
        </pc:picChg>
      </pc:sldChg>
      <pc:sldChg chg="delSp modSp mod">
        <pc:chgData name="Melissa Gonzalez Grospe" userId="7677ecd0-4903-4895-bfc4-8e657250f287" providerId="ADAL" clId="{8DCCE773-91D7-417D-856A-8EBC84D2C985}" dt="2023-01-31T16:28:03.960" v="2953" actId="2711"/>
        <pc:sldMkLst>
          <pc:docMk/>
          <pc:sldMk cId="2538770945" sldId="367"/>
        </pc:sldMkLst>
        <pc:spChg chg="mod">
          <ac:chgData name="Melissa Gonzalez Grospe" userId="7677ecd0-4903-4895-bfc4-8e657250f287" providerId="ADAL" clId="{8DCCE773-91D7-417D-856A-8EBC84D2C985}" dt="2023-01-31T16:28:03.960" v="2953" actId="2711"/>
          <ac:spMkLst>
            <pc:docMk/>
            <pc:sldMk cId="2538770945" sldId="367"/>
            <ac:spMk id="2" creationId="{47335833-D767-3DE7-0F01-0902112BCC90}"/>
          </ac:spMkLst>
        </pc:spChg>
        <pc:spChg chg="mod">
          <ac:chgData name="Melissa Gonzalez Grospe" userId="7677ecd0-4903-4895-bfc4-8e657250f287" providerId="ADAL" clId="{8DCCE773-91D7-417D-856A-8EBC84D2C985}" dt="2023-01-31T16:28:03.960" v="2953" actId="2711"/>
          <ac:spMkLst>
            <pc:docMk/>
            <pc:sldMk cId="2538770945" sldId="367"/>
            <ac:spMk id="3" creationId="{27E0DC9C-7BCD-83A6-282A-988F328A1F6A}"/>
          </ac:spMkLst>
        </pc:spChg>
        <pc:spChg chg="del mod">
          <ac:chgData name="Melissa Gonzalez Grospe" userId="7677ecd0-4903-4895-bfc4-8e657250f287" providerId="ADAL" clId="{8DCCE773-91D7-417D-856A-8EBC84D2C985}" dt="2023-01-31T16:27:52.952" v="2952" actId="478"/>
          <ac:spMkLst>
            <pc:docMk/>
            <pc:sldMk cId="2538770945" sldId="367"/>
            <ac:spMk id="15" creationId="{07368AA4-7DC1-0C1E-542B-F4AA10D85B0D}"/>
          </ac:spMkLst>
        </pc:spChg>
        <pc:graphicFrameChg chg="mod">
          <ac:chgData name="Melissa Gonzalez Grospe" userId="7677ecd0-4903-4895-bfc4-8e657250f287" providerId="ADAL" clId="{8DCCE773-91D7-417D-856A-8EBC84D2C985}" dt="2023-01-31T16:27:50.127" v="2951" actId="1076"/>
          <ac:graphicFrameMkLst>
            <pc:docMk/>
            <pc:sldMk cId="2538770945" sldId="367"/>
            <ac:graphicFrameMk id="14" creationId="{D84848D8-3F57-4C85-C9E3-B67AF864B1E5}"/>
          </ac:graphicFrameMkLst>
        </pc:graphicFrameChg>
        <pc:graphicFrameChg chg="mod">
          <ac:chgData name="Melissa Gonzalez Grospe" userId="7677ecd0-4903-4895-bfc4-8e657250f287" providerId="ADAL" clId="{8DCCE773-91D7-417D-856A-8EBC84D2C985}" dt="2023-01-31T16:27:50.127" v="2951" actId="1076"/>
          <ac:graphicFrameMkLst>
            <pc:docMk/>
            <pc:sldMk cId="2538770945" sldId="367"/>
            <ac:graphicFrameMk id="20" creationId="{AA0EE888-57CC-5319-1FAB-D4AF4E91BE72}"/>
          </ac:graphicFrameMkLst>
        </pc:graphicFrameChg>
      </pc:sldChg>
      <pc:sldChg chg="modSp mod">
        <pc:chgData name="Melissa Gonzalez Grospe" userId="7677ecd0-4903-4895-bfc4-8e657250f287" providerId="ADAL" clId="{8DCCE773-91D7-417D-856A-8EBC84D2C985}" dt="2023-01-31T16:30:06.969" v="2956" actId="2710"/>
        <pc:sldMkLst>
          <pc:docMk/>
          <pc:sldMk cId="1604931171" sldId="368"/>
        </pc:sldMkLst>
        <pc:spChg chg="mod">
          <ac:chgData name="Melissa Gonzalez Grospe" userId="7677ecd0-4903-4895-bfc4-8e657250f287" providerId="ADAL" clId="{8DCCE773-91D7-417D-856A-8EBC84D2C985}" dt="2023-01-31T16:30:06.969" v="2956" actId="2710"/>
          <ac:spMkLst>
            <pc:docMk/>
            <pc:sldMk cId="1604931171" sldId="368"/>
            <ac:spMk id="383" creationId="{00000000-0000-0000-0000-000000000000}"/>
          </ac:spMkLst>
        </pc:spChg>
      </pc:sldChg>
      <pc:sldChg chg="modSp mod">
        <pc:chgData name="Melissa Gonzalez Grospe" userId="7677ecd0-4903-4895-bfc4-8e657250f287" providerId="ADAL" clId="{8DCCE773-91D7-417D-856A-8EBC84D2C985}" dt="2023-01-31T16:21:25.666" v="2891" actId="1035"/>
        <pc:sldMkLst>
          <pc:docMk/>
          <pc:sldMk cId="2207993948" sldId="369"/>
        </pc:sldMkLst>
        <pc:picChg chg="mod">
          <ac:chgData name="Melissa Gonzalez Grospe" userId="7677ecd0-4903-4895-bfc4-8e657250f287" providerId="ADAL" clId="{8DCCE773-91D7-417D-856A-8EBC84D2C985}" dt="2023-01-31T16:21:25.666" v="2891" actId="1035"/>
          <ac:picMkLst>
            <pc:docMk/>
            <pc:sldMk cId="2207993948" sldId="369"/>
            <ac:picMk id="4" creationId="{A3AB93CF-90D5-E72A-55F3-34C5D886898A}"/>
          </ac:picMkLst>
        </pc:picChg>
      </pc:sldChg>
      <pc:sldChg chg="modSp mod">
        <pc:chgData name="Melissa Gonzalez Grospe" userId="7677ecd0-4903-4895-bfc4-8e657250f287" providerId="ADAL" clId="{8DCCE773-91D7-417D-856A-8EBC84D2C985}" dt="2023-01-31T14:32:53.282" v="992" actId="255"/>
        <pc:sldMkLst>
          <pc:docMk/>
          <pc:sldMk cId="4256753057" sldId="372"/>
        </pc:sldMkLst>
        <pc:spChg chg="mod">
          <ac:chgData name="Melissa Gonzalez Grospe" userId="7677ecd0-4903-4895-bfc4-8e657250f287" providerId="ADAL" clId="{8DCCE773-91D7-417D-856A-8EBC84D2C985}" dt="2023-01-31T14:32:53.282" v="992" actId="255"/>
          <ac:spMkLst>
            <pc:docMk/>
            <pc:sldMk cId="4256753057" sldId="372"/>
            <ac:spMk id="801" creationId="{00000000-0000-0000-0000-000000000000}"/>
          </ac:spMkLst>
        </pc:spChg>
      </pc:sldChg>
      <pc:sldChg chg="modSp mod">
        <pc:chgData name="Melissa Gonzalez Grospe" userId="7677ecd0-4903-4895-bfc4-8e657250f287" providerId="ADAL" clId="{8DCCE773-91D7-417D-856A-8EBC84D2C985}" dt="2023-01-31T16:18:47.625" v="2875" actId="20577"/>
        <pc:sldMkLst>
          <pc:docMk/>
          <pc:sldMk cId="3170254615" sldId="375"/>
        </pc:sldMkLst>
        <pc:spChg chg="mod">
          <ac:chgData name="Melissa Gonzalez Grospe" userId="7677ecd0-4903-4895-bfc4-8e657250f287" providerId="ADAL" clId="{8DCCE773-91D7-417D-856A-8EBC84D2C985}" dt="2023-01-31T16:18:47.625" v="2875" actId="20577"/>
          <ac:spMkLst>
            <pc:docMk/>
            <pc:sldMk cId="3170254615" sldId="375"/>
            <ac:spMk id="654" creationId="{00000000-0000-0000-0000-000000000000}"/>
          </ac:spMkLst>
        </pc:spChg>
      </pc:sldChg>
      <pc:sldChg chg="modSp mod">
        <pc:chgData name="Melissa Gonzalez Grospe" userId="7677ecd0-4903-4895-bfc4-8e657250f287" providerId="ADAL" clId="{8DCCE773-91D7-417D-856A-8EBC84D2C985}" dt="2023-01-31T16:18:41.467" v="2871" actId="20577"/>
        <pc:sldMkLst>
          <pc:docMk/>
          <pc:sldMk cId="1155021626" sldId="376"/>
        </pc:sldMkLst>
        <pc:spChg chg="mod">
          <ac:chgData name="Melissa Gonzalez Grospe" userId="7677ecd0-4903-4895-bfc4-8e657250f287" providerId="ADAL" clId="{8DCCE773-91D7-417D-856A-8EBC84D2C985}" dt="2023-01-31T16:18:41.467" v="2871" actId="20577"/>
          <ac:spMkLst>
            <pc:docMk/>
            <pc:sldMk cId="1155021626" sldId="376"/>
            <ac:spMk id="654" creationId="{00000000-0000-0000-0000-000000000000}"/>
          </ac:spMkLst>
        </pc:spChg>
      </pc:sldChg>
    </pc:docChg>
  </pc:docChgLst>
  <pc:docChgLst>
    <pc:chgData name="Markovic, Jovana" userId="S::jmarkovic@ufl.edu::c663c9bf-0aff-4416-9d62-ead426b63108" providerId="AD" clId="Web-{743F5285-B21D-4171-AF55-41C8593429FA}"/>
    <pc:docChg chg="modSld">
      <pc:chgData name="Markovic, Jovana" userId="S::jmarkovic@ufl.edu::c663c9bf-0aff-4416-9d62-ead426b63108" providerId="AD" clId="Web-{743F5285-B21D-4171-AF55-41C8593429FA}" dt="2023-02-01T00:52:40.013" v="142"/>
      <pc:docMkLst>
        <pc:docMk/>
      </pc:docMkLst>
      <pc:sldChg chg="modSp">
        <pc:chgData name="Markovic, Jovana" userId="S::jmarkovic@ufl.edu::c663c9bf-0aff-4416-9d62-ead426b63108" providerId="AD" clId="Web-{743F5285-B21D-4171-AF55-41C8593429FA}" dt="2023-02-01T00:21:46.515" v="94" actId="20577"/>
        <pc:sldMkLst>
          <pc:docMk/>
          <pc:sldMk cId="0" sldId="265"/>
        </pc:sldMkLst>
        <pc:spChg chg="mod">
          <ac:chgData name="Markovic, Jovana" userId="S::jmarkovic@ufl.edu::c663c9bf-0aff-4416-9d62-ead426b63108" providerId="AD" clId="Web-{743F5285-B21D-4171-AF55-41C8593429FA}" dt="2023-02-01T00:21:46.515" v="94" actId="20577"/>
          <ac:spMkLst>
            <pc:docMk/>
            <pc:sldMk cId="0" sldId="265"/>
            <ac:spMk id="34" creationId="{9FD94AF8-0DCD-4666-BF25-FE97EB3F8181}"/>
          </ac:spMkLst>
        </pc:spChg>
      </pc:sldChg>
      <pc:sldChg chg="modSp">
        <pc:chgData name="Markovic, Jovana" userId="S::jmarkovic@ufl.edu::c663c9bf-0aff-4416-9d62-ead426b63108" providerId="AD" clId="Web-{743F5285-B21D-4171-AF55-41C8593429FA}" dt="2023-02-01T00:03:43.933" v="38"/>
        <pc:sldMkLst>
          <pc:docMk/>
          <pc:sldMk cId="0" sldId="282"/>
        </pc:sldMkLst>
        <pc:graphicFrameChg chg="mod modGraphic">
          <ac:chgData name="Markovic, Jovana" userId="S::jmarkovic@ufl.edu::c663c9bf-0aff-4416-9d62-ead426b63108" providerId="AD" clId="Web-{743F5285-B21D-4171-AF55-41C8593429FA}" dt="2023-02-01T00:03:43.933" v="38"/>
          <ac:graphicFrameMkLst>
            <pc:docMk/>
            <pc:sldMk cId="0" sldId="282"/>
            <ac:graphicFrameMk id="3" creationId="{972462A3-8F0B-E783-7788-E2027EB4C280}"/>
          </ac:graphicFrameMkLst>
        </pc:graphicFrameChg>
      </pc:sldChg>
      <pc:sldChg chg="modSp">
        <pc:chgData name="Markovic, Jovana" userId="S::jmarkovic@ufl.edu::c663c9bf-0aff-4416-9d62-ead426b63108" providerId="AD" clId="Web-{743F5285-B21D-4171-AF55-41C8593429FA}" dt="2023-02-01T00:44:07.605" v="98"/>
        <pc:sldMkLst>
          <pc:docMk/>
          <pc:sldMk cId="0" sldId="330"/>
        </pc:sldMkLst>
        <pc:graphicFrameChg chg="mod modGraphic">
          <ac:chgData name="Markovic, Jovana" userId="S::jmarkovic@ufl.edu::c663c9bf-0aff-4416-9d62-ead426b63108" providerId="AD" clId="Web-{743F5285-B21D-4171-AF55-41C8593429FA}" dt="2023-02-01T00:44:07.605" v="98"/>
          <ac:graphicFrameMkLst>
            <pc:docMk/>
            <pc:sldMk cId="0" sldId="330"/>
            <ac:graphicFrameMk id="5" creationId="{76F771C4-E896-3B12-41B9-374828641E22}"/>
          </ac:graphicFrameMkLst>
        </pc:graphicFrameChg>
      </pc:sldChg>
      <pc:sldChg chg="modSp">
        <pc:chgData name="Markovic, Jovana" userId="S::jmarkovic@ufl.edu::c663c9bf-0aff-4416-9d62-ead426b63108" providerId="AD" clId="Web-{743F5285-B21D-4171-AF55-41C8593429FA}" dt="2023-02-01T00:46:52.048" v="112"/>
        <pc:sldMkLst>
          <pc:docMk/>
          <pc:sldMk cId="1662468093" sldId="352"/>
        </pc:sldMkLst>
        <pc:graphicFrameChg chg="mod modGraphic">
          <ac:chgData name="Markovic, Jovana" userId="S::jmarkovic@ufl.edu::c663c9bf-0aff-4416-9d62-ead426b63108" providerId="AD" clId="Web-{743F5285-B21D-4171-AF55-41C8593429FA}" dt="2023-02-01T00:46:52.048" v="112"/>
          <ac:graphicFrameMkLst>
            <pc:docMk/>
            <pc:sldMk cId="1662468093" sldId="352"/>
            <ac:graphicFrameMk id="6" creationId="{6FB3D149-C557-7670-22E8-8550550A81BF}"/>
          </ac:graphicFrameMkLst>
        </pc:graphicFrameChg>
      </pc:sldChg>
      <pc:sldChg chg="modSp">
        <pc:chgData name="Markovic, Jovana" userId="S::jmarkovic@ufl.edu::c663c9bf-0aff-4416-9d62-ead426b63108" providerId="AD" clId="Web-{743F5285-B21D-4171-AF55-41C8593429FA}" dt="2023-02-01T00:52:40.013" v="142"/>
        <pc:sldMkLst>
          <pc:docMk/>
          <pc:sldMk cId="3906641707" sldId="354"/>
        </pc:sldMkLst>
        <pc:graphicFrameChg chg="mod modGraphic">
          <ac:chgData name="Markovic, Jovana" userId="S::jmarkovic@ufl.edu::c663c9bf-0aff-4416-9d62-ead426b63108" providerId="AD" clId="Web-{743F5285-B21D-4171-AF55-41C8593429FA}" dt="2023-02-01T00:52:40.013" v="142"/>
          <ac:graphicFrameMkLst>
            <pc:docMk/>
            <pc:sldMk cId="3906641707" sldId="354"/>
            <ac:graphicFrameMk id="6" creationId="{FFCF85D2-9476-2769-B107-DA9B41D84805}"/>
          </ac:graphicFrameMkLst>
        </pc:graphicFrameChg>
      </pc:sldChg>
      <pc:sldChg chg="modSp">
        <pc:chgData name="Markovic, Jovana" userId="S::jmarkovic@ufl.edu::c663c9bf-0aff-4416-9d62-ead426b63108" providerId="AD" clId="Web-{743F5285-B21D-4171-AF55-41C8593429FA}" dt="2023-01-31T23:59:30.194" v="8" actId="20577"/>
        <pc:sldMkLst>
          <pc:docMk/>
          <pc:sldMk cId="1948788087" sldId="384"/>
        </pc:sldMkLst>
        <pc:spChg chg="mod">
          <ac:chgData name="Markovic, Jovana" userId="S::jmarkovic@ufl.edu::c663c9bf-0aff-4416-9d62-ead426b63108" providerId="AD" clId="Web-{743F5285-B21D-4171-AF55-41C8593429FA}" dt="2023-01-31T23:59:30.194" v="8" actId="20577"/>
          <ac:spMkLst>
            <pc:docMk/>
            <pc:sldMk cId="1948788087" sldId="384"/>
            <ac:spMk id="9" creationId="{5C7A2E23-21BB-E0F2-BB82-7E97E26A8914}"/>
          </ac:spMkLst>
        </pc:spChg>
      </pc:sldChg>
    </pc:docChg>
  </pc:docChgLst>
  <pc:docChgLst>
    <pc:chgData name="Rey, Jordi" userId="S::jordi.rey@ufl.edu::e8eb87d1-9304-4c4c-b17d-4684dbee226f" providerId="AD" clId="Web-{FDCD545A-C6E7-412B-B615-9AE227890A2C}"/>
    <pc:docChg chg="delSld modSld">
      <pc:chgData name="Rey, Jordi" userId="S::jordi.rey@ufl.edu::e8eb87d1-9304-4c4c-b17d-4684dbee226f" providerId="AD" clId="Web-{FDCD545A-C6E7-412B-B615-9AE227890A2C}" dt="2023-01-31T22:14:48.601" v="1544"/>
      <pc:docMkLst>
        <pc:docMk/>
      </pc:docMkLst>
      <pc:sldChg chg="addSp delSp modSp">
        <pc:chgData name="Rey, Jordi" userId="S::jordi.rey@ufl.edu::e8eb87d1-9304-4c4c-b17d-4684dbee226f" providerId="AD" clId="Web-{FDCD545A-C6E7-412B-B615-9AE227890A2C}" dt="2023-01-31T21:48:57.341" v="1500"/>
        <pc:sldMkLst>
          <pc:docMk/>
          <pc:sldMk cId="0" sldId="286"/>
        </pc:sldMkLst>
        <pc:spChg chg="add mod">
          <ac:chgData name="Rey, Jordi" userId="S::jordi.rey@ufl.edu::e8eb87d1-9304-4c4c-b17d-4684dbee226f" providerId="AD" clId="Web-{FDCD545A-C6E7-412B-B615-9AE227890A2C}" dt="2023-01-31T20:38:26.102" v="293" actId="1076"/>
          <ac:spMkLst>
            <pc:docMk/>
            <pc:sldMk cId="0" sldId="286"/>
            <ac:spMk id="4" creationId="{8E51E9D9-7662-C9E1-7271-3A7672FE77EE}"/>
          </ac:spMkLst>
        </pc:spChg>
        <pc:spChg chg="add del mod">
          <ac:chgData name="Rey, Jordi" userId="S::jordi.rey@ufl.edu::e8eb87d1-9304-4c4c-b17d-4684dbee226f" providerId="AD" clId="Web-{FDCD545A-C6E7-412B-B615-9AE227890A2C}" dt="2023-01-31T21:09:40.809" v="855"/>
          <ac:spMkLst>
            <pc:docMk/>
            <pc:sldMk cId="0" sldId="286"/>
            <ac:spMk id="5" creationId="{F005D8C7-5061-428C-B2BA-D73D94853E01}"/>
          </ac:spMkLst>
        </pc:spChg>
        <pc:spChg chg="add mod">
          <ac:chgData name="Rey, Jordi" userId="S::jordi.rey@ufl.edu::e8eb87d1-9304-4c4c-b17d-4684dbee226f" providerId="AD" clId="Web-{FDCD545A-C6E7-412B-B615-9AE227890A2C}" dt="2023-01-31T21:10:09.263" v="861" actId="1076"/>
          <ac:spMkLst>
            <pc:docMk/>
            <pc:sldMk cId="0" sldId="286"/>
            <ac:spMk id="6" creationId="{5B26E968-0495-1634-3D8B-CC0565658893}"/>
          </ac:spMkLst>
        </pc:spChg>
        <pc:spChg chg="add del">
          <ac:chgData name="Rey, Jordi" userId="S::jordi.rey@ufl.edu::e8eb87d1-9304-4c4c-b17d-4684dbee226f" providerId="AD" clId="Web-{FDCD545A-C6E7-412B-B615-9AE227890A2C}" dt="2023-01-31T20:45:48.458" v="483"/>
          <ac:spMkLst>
            <pc:docMk/>
            <pc:sldMk cId="0" sldId="286"/>
            <ac:spMk id="7" creationId="{944ADF8C-5196-0000-9AC2-17CADB1B7D2C}"/>
          </ac:spMkLst>
        </pc:spChg>
        <pc:spChg chg="add del mod">
          <ac:chgData name="Rey, Jordi" userId="S::jordi.rey@ufl.edu::e8eb87d1-9304-4c4c-b17d-4684dbee226f" providerId="AD" clId="Web-{FDCD545A-C6E7-412B-B615-9AE227890A2C}" dt="2023-01-31T20:45:47.239" v="482"/>
          <ac:spMkLst>
            <pc:docMk/>
            <pc:sldMk cId="0" sldId="286"/>
            <ac:spMk id="8" creationId="{35065BD1-B0DD-749A-FEF1-CA0F4E8DA62F}"/>
          </ac:spMkLst>
        </pc:spChg>
        <pc:spChg chg="add del mod">
          <ac:chgData name="Rey, Jordi" userId="S::jordi.rey@ufl.edu::e8eb87d1-9304-4c4c-b17d-4684dbee226f" providerId="AD" clId="Web-{FDCD545A-C6E7-412B-B615-9AE227890A2C}" dt="2023-01-31T21:12:45.611" v="869"/>
          <ac:spMkLst>
            <pc:docMk/>
            <pc:sldMk cId="0" sldId="286"/>
            <ac:spMk id="9" creationId="{91F9A2BD-C32A-ABB4-AD82-72F1964A60B6}"/>
          </ac:spMkLst>
        </pc:spChg>
        <pc:spChg chg="add del mod">
          <ac:chgData name="Rey, Jordi" userId="S::jordi.rey@ufl.edu::e8eb87d1-9304-4c4c-b17d-4684dbee226f" providerId="AD" clId="Web-{FDCD545A-C6E7-412B-B615-9AE227890A2C}" dt="2023-01-31T21:14:09.316" v="882"/>
          <ac:spMkLst>
            <pc:docMk/>
            <pc:sldMk cId="0" sldId="286"/>
            <ac:spMk id="10" creationId="{017138D2-1D56-8258-B94C-E3EC877120BD}"/>
          </ac:spMkLst>
        </pc:spChg>
        <pc:spChg chg="add del mod">
          <ac:chgData name="Rey, Jordi" userId="S::jordi.rey@ufl.edu::e8eb87d1-9304-4c4c-b17d-4684dbee226f" providerId="AD" clId="Web-{FDCD545A-C6E7-412B-B615-9AE227890A2C}" dt="2023-01-31T21:10:23.372" v="864"/>
          <ac:spMkLst>
            <pc:docMk/>
            <pc:sldMk cId="0" sldId="286"/>
            <ac:spMk id="11" creationId="{9BC57A88-55F4-8260-AAC9-0BED7796AF40}"/>
          </ac:spMkLst>
        </pc:spChg>
        <pc:spChg chg="add del mod">
          <ac:chgData name="Rey, Jordi" userId="S::jordi.rey@ufl.edu::e8eb87d1-9304-4c4c-b17d-4684dbee226f" providerId="AD" clId="Web-{FDCD545A-C6E7-412B-B615-9AE227890A2C}" dt="2023-01-31T21:13:41.268" v="875"/>
          <ac:spMkLst>
            <pc:docMk/>
            <pc:sldMk cId="0" sldId="286"/>
            <ac:spMk id="12" creationId="{7EFC5383-0CDF-62AA-9F25-C8DDF7316E45}"/>
          </ac:spMkLst>
        </pc:spChg>
        <pc:spChg chg="add del">
          <ac:chgData name="Rey, Jordi" userId="S::jordi.rey@ufl.edu::e8eb87d1-9304-4c4c-b17d-4684dbee226f" providerId="AD" clId="Web-{FDCD545A-C6E7-412B-B615-9AE227890A2C}" dt="2023-01-31T20:48:19.868" v="490"/>
          <ac:spMkLst>
            <pc:docMk/>
            <pc:sldMk cId="0" sldId="286"/>
            <ac:spMk id="13" creationId="{75365428-9C91-EFD5-FF80-80A3E5C4721B}"/>
          </ac:spMkLst>
        </pc:spChg>
        <pc:spChg chg="add mod">
          <ac:chgData name="Rey, Jordi" userId="S::jordi.rey@ufl.edu::e8eb87d1-9304-4c4c-b17d-4684dbee226f" providerId="AD" clId="Web-{FDCD545A-C6E7-412B-B615-9AE227890A2C}" dt="2023-01-31T21:13:02.830" v="873" actId="1076"/>
          <ac:spMkLst>
            <pc:docMk/>
            <pc:sldMk cId="0" sldId="286"/>
            <ac:spMk id="14" creationId="{9CAFB871-8055-5B2B-1696-E27C2C3159D5}"/>
          </ac:spMkLst>
        </pc:spChg>
        <pc:spChg chg="add mod">
          <ac:chgData name="Rey, Jordi" userId="S::jordi.rey@ufl.edu::e8eb87d1-9304-4c4c-b17d-4684dbee226f" providerId="AD" clId="Web-{FDCD545A-C6E7-412B-B615-9AE227890A2C}" dt="2023-01-31T21:14:01.800" v="881" actId="1076"/>
          <ac:spMkLst>
            <pc:docMk/>
            <pc:sldMk cId="0" sldId="286"/>
            <ac:spMk id="15" creationId="{2140C9F0-8C7F-454D-5DD1-E1A7B6BB33D7}"/>
          </ac:spMkLst>
        </pc:spChg>
        <pc:spChg chg="add mod">
          <ac:chgData name="Rey, Jordi" userId="S::jordi.rey@ufl.edu::e8eb87d1-9304-4c4c-b17d-4684dbee226f" providerId="AD" clId="Web-{FDCD545A-C6E7-412B-B615-9AE227890A2C}" dt="2023-01-31T21:10:33.841" v="867" actId="1076"/>
          <ac:spMkLst>
            <pc:docMk/>
            <pc:sldMk cId="0" sldId="286"/>
            <ac:spMk id="16" creationId="{87A85237-B70F-4624-39DB-0704F61A6C0C}"/>
          </ac:spMkLst>
        </pc:spChg>
        <pc:spChg chg="add mod">
          <ac:chgData name="Rey, Jordi" userId="S::jordi.rey@ufl.edu::e8eb87d1-9304-4c4c-b17d-4684dbee226f" providerId="AD" clId="Web-{FDCD545A-C6E7-412B-B615-9AE227890A2C}" dt="2023-01-31T20:56:42.131" v="592" actId="1076"/>
          <ac:spMkLst>
            <pc:docMk/>
            <pc:sldMk cId="0" sldId="286"/>
            <ac:spMk id="17" creationId="{C995B1EA-7BE6-3744-A9B3-1AA0DA5F0AF9}"/>
          </ac:spMkLst>
        </pc:spChg>
        <pc:graphicFrameChg chg="mod modGraphic">
          <ac:chgData name="Rey, Jordi" userId="S::jordi.rey@ufl.edu::e8eb87d1-9304-4c4c-b17d-4684dbee226f" providerId="AD" clId="Web-{FDCD545A-C6E7-412B-B615-9AE227890A2C}" dt="2023-01-31T21:48:57.341" v="1500"/>
          <ac:graphicFrameMkLst>
            <pc:docMk/>
            <pc:sldMk cId="0" sldId="286"/>
            <ac:graphicFrameMk id="3" creationId="{26B435B9-C537-0011-FF5A-2AA0597905AD}"/>
          </ac:graphicFrameMkLst>
        </pc:graphicFrameChg>
        <pc:picChg chg="mod">
          <ac:chgData name="Rey, Jordi" userId="S::jordi.rey@ufl.edu::e8eb87d1-9304-4c4c-b17d-4684dbee226f" providerId="AD" clId="Web-{FDCD545A-C6E7-412B-B615-9AE227890A2C}" dt="2023-01-31T20:40:20.980" v="389" actId="1076"/>
          <ac:picMkLst>
            <pc:docMk/>
            <pc:sldMk cId="0" sldId="286"/>
            <ac:picMk id="4100" creationId="{165F6E93-2BDF-43A0-A807-7AC34FD24D0C}"/>
          </ac:picMkLst>
        </pc:picChg>
        <pc:cxnChg chg="add mod">
          <ac:chgData name="Rey, Jordi" userId="S::jordi.rey@ufl.edu::e8eb87d1-9304-4c4c-b17d-4684dbee226f" providerId="AD" clId="Web-{FDCD545A-C6E7-412B-B615-9AE227890A2C}" dt="2023-01-31T21:15:31.084" v="892"/>
          <ac:cxnSpMkLst>
            <pc:docMk/>
            <pc:sldMk cId="0" sldId="286"/>
            <ac:cxnSpMk id="18" creationId="{FF47BD3C-3F0B-04EE-BF33-89068E8CE669}"/>
          </ac:cxnSpMkLst>
        </pc:cxnChg>
        <pc:cxnChg chg="add mod">
          <ac:chgData name="Rey, Jordi" userId="S::jordi.rey@ufl.edu::e8eb87d1-9304-4c4c-b17d-4684dbee226f" providerId="AD" clId="Web-{FDCD545A-C6E7-412B-B615-9AE227890A2C}" dt="2023-01-31T21:15:13.583" v="891"/>
          <ac:cxnSpMkLst>
            <pc:docMk/>
            <pc:sldMk cId="0" sldId="286"/>
            <ac:cxnSpMk id="19" creationId="{6A4B2452-AE3D-AC9C-61B8-40689BBD23F8}"/>
          </ac:cxnSpMkLst>
        </pc:cxnChg>
        <pc:cxnChg chg="add mod">
          <ac:chgData name="Rey, Jordi" userId="S::jordi.rey@ufl.edu::e8eb87d1-9304-4c4c-b17d-4684dbee226f" providerId="AD" clId="Web-{FDCD545A-C6E7-412B-B615-9AE227890A2C}" dt="2023-01-31T21:15:36.834" v="893"/>
          <ac:cxnSpMkLst>
            <pc:docMk/>
            <pc:sldMk cId="0" sldId="286"/>
            <ac:cxnSpMk id="20" creationId="{8CD1BF45-0C37-EBA1-D2DA-FF6F4643D10F}"/>
          </ac:cxnSpMkLst>
        </pc:cxnChg>
        <pc:cxnChg chg="add mod">
          <ac:chgData name="Rey, Jordi" userId="S::jordi.rey@ufl.edu::e8eb87d1-9304-4c4c-b17d-4684dbee226f" providerId="AD" clId="Web-{FDCD545A-C6E7-412B-B615-9AE227890A2C}" dt="2023-01-31T21:15:40.334" v="894"/>
          <ac:cxnSpMkLst>
            <pc:docMk/>
            <pc:sldMk cId="0" sldId="286"/>
            <ac:cxnSpMk id="21" creationId="{23D14F79-CB99-3E30-A7EF-A289487A8FEA}"/>
          </ac:cxnSpMkLst>
        </pc:cxnChg>
        <pc:cxnChg chg="add mod">
          <ac:chgData name="Rey, Jordi" userId="S::jordi.rey@ufl.edu::e8eb87d1-9304-4c4c-b17d-4684dbee226f" providerId="AD" clId="Web-{FDCD545A-C6E7-412B-B615-9AE227890A2C}" dt="2023-01-31T21:15:45.272" v="895"/>
          <ac:cxnSpMkLst>
            <pc:docMk/>
            <pc:sldMk cId="0" sldId="286"/>
            <ac:cxnSpMk id="22" creationId="{BE25DA6C-4316-7DF4-C61F-CC21AA23288F}"/>
          </ac:cxnSpMkLst>
        </pc:cxnChg>
      </pc:sldChg>
      <pc:sldChg chg="modSp">
        <pc:chgData name="Rey, Jordi" userId="S::jordi.rey@ufl.edu::e8eb87d1-9304-4c4c-b17d-4684dbee226f" providerId="AD" clId="Web-{FDCD545A-C6E7-412B-B615-9AE227890A2C}" dt="2023-01-31T21:52:10.534" v="1539"/>
        <pc:sldMkLst>
          <pc:docMk/>
          <pc:sldMk cId="0" sldId="288"/>
        </pc:sldMkLst>
        <pc:graphicFrameChg chg="mod modGraphic">
          <ac:chgData name="Rey, Jordi" userId="S::jordi.rey@ufl.edu::e8eb87d1-9304-4c4c-b17d-4684dbee226f" providerId="AD" clId="Web-{FDCD545A-C6E7-412B-B615-9AE227890A2C}" dt="2023-01-31T21:52:10.534" v="1539"/>
          <ac:graphicFrameMkLst>
            <pc:docMk/>
            <pc:sldMk cId="0" sldId="288"/>
            <ac:graphicFrameMk id="3" creationId="{CC77F3E0-9701-8B67-B529-4C4263CDAE94}"/>
          </ac:graphicFrameMkLst>
        </pc:graphicFrameChg>
      </pc:sldChg>
      <pc:sldChg chg="modSp">
        <pc:chgData name="Rey, Jordi" userId="S::jordi.rey@ufl.edu::e8eb87d1-9304-4c4c-b17d-4684dbee226f" providerId="AD" clId="Web-{FDCD545A-C6E7-412B-B615-9AE227890A2C}" dt="2023-01-31T21:58:07.731" v="1543"/>
        <pc:sldMkLst>
          <pc:docMk/>
          <pc:sldMk cId="0" sldId="290"/>
        </pc:sldMkLst>
        <pc:graphicFrameChg chg="mod modGraphic">
          <ac:chgData name="Rey, Jordi" userId="S::jordi.rey@ufl.edu::e8eb87d1-9304-4c4c-b17d-4684dbee226f" providerId="AD" clId="Web-{FDCD545A-C6E7-412B-B615-9AE227890A2C}" dt="2023-01-31T21:58:07.731" v="1543"/>
          <ac:graphicFrameMkLst>
            <pc:docMk/>
            <pc:sldMk cId="0" sldId="290"/>
            <ac:graphicFrameMk id="11" creationId="{51EC818F-7A2D-2F5D-1783-199F0C0F0457}"/>
          </ac:graphicFrameMkLst>
        </pc:graphicFrameChg>
      </pc:sldChg>
      <pc:sldChg chg="del">
        <pc:chgData name="Rey, Jordi" userId="S::jordi.rey@ufl.edu::e8eb87d1-9304-4c4c-b17d-4684dbee226f" providerId="AD" clId="Web-{FDCD545A-C6E7-412B-B615-9AE227890A2C}" dt="2023-01-31T22:14:48.601" v="1544"/>
        <pc:sldMkLst>
          <pc:docMk/>
          <pc:sldMk cId="0" sldId="293"/>
        </pc:sldMkLst>
      </pc:sldChg>
      <pc:sldChg chg="addSp delSp modSp">
        <pc:chgData name="Rey, Jordi" userId="S::jordi.rey@ufl.edu::e8eb87d1-9304-4c4c-b17d-4684dbee226f" providerId="AD" clId="Web-{FDCD545A-C6E7-412B-B615-9AE227890A2C}" dt="2023-01-31T21:48:51.653" v="1499"/>
        <pc:sldMkLst>
          <pc:docMk/>
          <pc:sldMk cId="154901906" sldId="380"/>
        </pc:sldMkLst>
        <pc:spChg chg="add mod">
          <ac:chgData name="Rey, Jordi" userId="S::jordi.rey@ufl.edu::e8eb87d1-9304-4c4c-b17d-4684dbee226f" providerId="AD" clId="Web-{FDCD545A-C6E7-412B-B615-9AE227890A2C}" dt="2023-01-31T20:39:43.557" v="314" actId="14100"/>
          <ac:spMkLst>
            <pc:docMk/>
            <pc:sldMk cId="154901906" sldId="380"/>
            <ac:spMk id="4" creationId="{8C91F425-9571-1679-E415-00333489DC8A}"/>
          </ac:spMkLst>
        </pc:spChg>
        <pc:spChg chg="add del">
          <ac:chgData name="Rey, Jordi" userId="S::jordi.rey@ufl.edu::e8eb87d1-9304-4c4c-b17d-4684dbee226f" providerId="AD" clId="Web-{FDCD545A-C6E7-412B-B615-9AE227890A2C}" dt="2023-01-31T21:01:55.999" v="816"/>
          <ac:spMkLst>
            <pc:docMk/>
            <pc:sldMk cId="154901906" sldId="380"/>
            <ac:spMk id="6" creationId="{BCC83043-8B22-3364-40A1-060A86F66F6C}"/>
          </ac:spMkLst>
        </pc:spChg>
        <pc:spChg chg="add del mod">
          <ac:chgData name="Rey, Jordi" userId="S::jordi.rey@ufl.edu::e8eb87d1-9304-4c4c-b17d-4684dbee226f" providerId="AD" clId="Web-{FDCD545A-C6E7-412B-B615-9AE227890A2C}" dt="2023-01-31T21:14:31.363" v="887"/>
          <ac:spMkLst>
            <pc:docMk/>
            <pc:sldMk cId="154901906" sldId="380"/>
            <ac:spMk id="8" creationId="{92D3AC4C-6858-8203-9880-62742750CCFD}"/>
          </ac:spMkLst>
        </pc:spChg>
        <pc:spChg chg="add mod">
          <ac:chgData name="Rey, Jordi" userId="S::jordi.rey@ufl.edu::e8eb87d1-9304-4c4c-b17d-4684dbee226f" providerId="AD" clId="Web-{FDCD545A-C6E7-412B-B615-9AE227890A2C}" dt="2023-01-31T21:37:43.448" v="1136" actId="1076"/>
          <ac:spMkLst>
            <pc:docMk/>
            <pc:sldMk cId="154901906" sldId="380"/>
            <ac:spMk id="9" creationId="{9A66F911-D81B-1F04-2669-109BFCCCBB8F}"/>
          </ac:spMkLst>
        </pc:spChg>
        <pc:spChg chg="add del mod">
          <ac:chgData name="Rey, Jordi" userId="S::jordi.rey@ufl.edu::e8eb87d1-9304-4c4c-b17d-4684dbee226f" providerId="AD" clId="Web-{FDCD545A-C6E7-412B-B615-9AE227890A2C}" dt="2023-01-31T21:14:37.067" v="888"/>
          <ac:spMkLst>
            <pc:docMk/>
            <pc:sldMk cId="154901906" sldId="380"/>
            <ac:spMk id="11" creationId="{7C47A280-3B0C-B62E-CC4C-DEC5251E6134}"/>
          </ac:spMkLst>
        </pc:spChg>
        <pc:spChg chg="add mod">
          <ac:chgData name="Rey, Jordi" userId="S::jordi.rey@ufl.edu::e8eb87d1-9304-4c4c-b17d-4684dbee226f" providerId="AD" clId="Web-{FDCD545A-C6E7-412B-B615-9AE227890A2C}" dt="2023-01-31T21:37:49.354" v="1138" actId="1076"/>
          <ac:spMkLst>
            <pc:docMk/>
            <pc:sldMk cId="154901906" sldId="380"/>
            <ac:spMk id="12" creationId="{D35D2477-B678-D2F1-E557-B15CDA29AB82}"/>
          </ac:spMkLst>
        </pc:spChg>
        <pc:spChg chg="add del mod">
          <ac:chgData name="Rey, Jordi" userId="S::jordi.rey@ufl.edu::e8eb87d1-9304-4c4c-b17d-4684dbee226f" providerId="AD" clId="Web-{FDCD545A-C6E7-412B-B615-9AE227890A2C}" dt="2023-01-31T21:14:39.051" v="889"/>
          <ac:spMkLst>
            <pc:docMk/>
            <pc:sldMk cId="154901906" sldId="380"/>
            <ac:spMk id="14" creationId="{BEEBC773-CFC4-DA67-A5F7-3DD5E4816624}"/>
          </ac:spMkLst>
        </pc:spChg>
        <pc:spChg chg="add mod">
          <ac:chgData name="Rey, Jordi" userId="S::jordi.rey@ufl.edu::e8eb87d1-9304-4c4c-b17d-4684dbee226f" providerId="AD" clId="Web-{FDCD545A-C6E7-412B-B615-9AE227890A2C}" dt="2023-01-31T21:37:37.682" v="1134" actId="1076"/>
          <ac:spMkLst>
            <pc:docMk/>
            <pc:sldMk cId="154901906" sldId="380"/>
            <ac:spMk id="18" creationId="{122C3170-24E8-307B-F3B7-66D79C680D23}"/>
          </ac:spMkLst>
        </pc:spChg>
        <pc:spChg chg="add mod">
          <ac:chgData name="Rey, Jordi" userId="S::jordi.rey@ufl.edu::e8eb87d1-9304-4c4c-b17d-4684dbee226f" providerId="AD" clId="Web-{FDCD545A-C6E7-412B-B615-9AE227890A2C}" dt="2023-01-31T21:38:21.589" v="1143" actId="1076"/>
          <ac:spMkLst>
            <pc:docMk/>
            <pc:sldMk cId="154901906" sldId="380"/>
            <ac:spMk id="20" creationId="{8D339BF7-1F4C-83FB-DDE9-E021AECACCED}"/>
          </ac:spMkLst>
        </pc:spChg>
        <pc:spChg chg="add mod">
          <ac:chgData name="Rey, Jordi" userId="S::jordi.rey@ufl.edu::e8eb87d1-9304-4c4c-b17d-4684dbee226f" providerId="AD" clId="Web-{FDCD545A-C6E7-412B-B615-9AE227890A2C}" dt="2023-01-31T21:37:56.308" v="1140" actId="1076"/>
          <ac:spMkLst>
            <pc:docMk/>
            <pc:sldMk cId="154901906" sldId="380"/>
            <ac:spMk id="22" creationId="{70883FFA-922B-18D3-371B-F59F0BA4421B}"/>
          </ac:spMkLst>
        </pc:spChg>
        <pc:graphicFrameChg chg="mod modGraphic">
          <ac:chgData name="Rey, Jordi" userId="S::jordi.rey@ufl.edu::e8eb87d1-9304-4c4c-b17d-4684dbee226f" providerId="AD" clId="Web-{FDCD545A-C6E7-412B-B615-9AE227890A2C}" dt="2023-01-31T21:48:51.653" v="1499"/>
          <ac:graphicFrameMkLst>
            <pc:docMk/>
            <pc:sldMk cId="154901906" sldId="380"/>
            <ac:graphicFrameMk id="5" creationId="{121637D1-F550-9C0F-6C3D-5E2235C5B8B5}"/>
          </ac:graphicFrameMkLst>
        </pc:graphicFrameChg>
        <pc:picChg chg="mod">
          <ac:chgData name="Rey, Jordi" userId="S::jordi.rey@ufl.edu::e8eb87d1-9304-4c4c-b17d-4684dbee226f" providerId="AD" clId="Web-{FDCD545A-C6E7-412B-B615-9AE227890A2C}" dt="2023-01-31T21:37:14.572" v="1131" actId="14100"/>
          <ac:picMkLst>
            <pc:docMk/>
            <pc:sldMk cId="154901906" sldId="380"/>
            <ac:picMk id="2050" creationId="{2D19EE1E-6029-89FB-D24D-30D0C1A3A019}"/>
          </ac:picMkLst>
        </pc:picChg>
        <pc:cxnChg chg="add mod">
          <ac:chgData name="Rey, Jordi" userId="S::jordi.rey@ufl.edu::e8eb87d1-9304-4c4c-b17d-4684dbee226f" providerId="AD" clId="Web-{FDCD545A-C6E7-412B-B615-9AE227890A2C}" dt="2023-01-31T21:37:45.792" v="1137" actId="1076"/>
          <ac:cxnSpMkLst>
            <pc:docMk/>
            <pc:sldMk cId="154901906" sldId="380"/>
            <ac:cxnSpMk id="15" creationId="{6F1A6A2A-6E8F-73E3-BC70-95B6FD421445}"/>
          </ac:cxnSpMkLst>
        </pc:cxnChg>
        <pc:cxnChg chg="add mod">
          <ac:chgData name="Rey, Jordi" userId="S::jordi.rey@ufl.edu::e8eb87d1-9304-4c4c-b17d-4684dbee226f" providerId="AD" clId="Web-{FDCD545A-C6E7-412B-B615-9AE227890A2C}" dt="2023-01-31T21:37:40.495" v="1135" actId="1076"/>
          <ac:cxnSpMkLst>
            <pc:docMk/>
            <pc:sldMk cId="154901906" sldId="380"/>
            <ac:cxnSpMk id="16" creationId="{9C28CA46-A745-02D6-1480-6E9669C8BF07}"/>
          </ac:cxnSpMkLst>
        </pc:cxnChg>
        <pc:cxnChg chg="add mod">
          <ac:chgData name="Rey, Jordi" userId="S::jordi.rey@ufl.edu::e8eb87d1-9304-4c4c-b17d-4684dbee226f" providerId="AD" clId="Web-{FDCD545A-C6E7-412B-B615-9AE227890A2C}" dt="2023-01-31T21:37:32.666" v="1133" actId="1076"/>
          <ac:cxnSpMkLst>
            <pc:docMk/>
            <pc:sldMk cId="154901906" sldId="380"/>
            <ac:cxnSpMk id="17" creationId="{9AF494F8-DBB7-BED2-E2CF-4F926FE76240}"/>
          </ac:cxnSpMkLst>
        </pc:cxnChg>
        <pc:cxnChg chg="add mod">
          <ac:chgData name="Rey, Jordi" userId="S::jordi.rey@ufl.edu::e8eb87d1-9304-4c4c-b17d-4684dbee226f" providerId="AD" clId="Web-{FDCD545A-C6E7-412B-B615-9AE227890A2C}" dt="2023-01-31T21:38:17.917" v="1142" actId="1076"/>
          <ac:cxnSpMkLst>
            <pc:docMk/>
            <pc:sldMk cId="154901906" sldId="380"/>
            <ac:cxnSpMk id="19" creationId="{4E4D5735-D143-F442-F3FD-11AD6989887F}"/>
          </ac:cxnSpMkLst>
        </pc:cxnChg>
        <pc:cxnChg chg="add mod">
          <ac:chgData name="Rey, Jordi" userId="S::jordi.rey@ufl.edu::e8eb87d1-9304-4c4c-b17d-4684dbee226f" providerId="AD" clId="Web-{FDCD545A-C6E7-412B-B615-9AE227890A2C}" dt="2023-01-31T21:37:52.495" v="1139" actId="1076"/>
          <ac:cxnSpMkLst>
            <pc:docMk/>
            <pc:sldMk cId="154901906" sldId="380"/>
            <ac:cxnSpMk id="21" creationId="{683E59B1-9885-98BA-8907-D71095D3E28E}"/>
          </ac:cxnSpMkLst>
        </pc:cxnChg>
      </pc:sldChg>
    </pc:docChg>
  </pc:docChgLst>
  <pc:docChgLst>
    <pc:chgData name="Rey, Jordi" userId="S::jordi.rey@ufl.edu::e8eb87d1-9304-4c4c-b17d-4684dbee226f" providerId="AD" clId="Web-{A25BE2D4-666A-45FB-A4DA-FFC2BF19CF90}"/>
    <pc:docChg chg="modSld">
      <pc:chgData name="Rey, Jordi" userId="S::jordi.rey@ufl.edu::e8eb87d1-9304-4c4c-b17d-4684dbee226f" providerId="AD" clId="Web-{A25BE2D4-666A-45FB-A4DA-FFC2BF19CF90}" dt="2023-01-30T19:25:29.793" v="232" actId="20577"/>
      <pc:docMkLst>
        <pc:docMk/>
      </pc:docMkLst>
      <pc:sldChg chg="modSp">
        <pc:chgData name="Rey, Jordi" userId="S::jordi.rey@ufl.edu::e8eb87d1-9304-4c4c-b17d-4684dbee226f" providerId="AD" clId="Web-{A25BE2D4-666A-45FB-A4DA-FFC2BF19CF90}" dt="2023-01-30T19:25:29.793" v="232" actId="20577"/>
        <pc:sldMkLst>
          <pc:docMk/>
          <pc:sldMk cId="0" sldId="327"/>
        </pc:sldMkLst>
        <pc:spChg chg="mod">
          <ac:chgData name="Rey, Jordi" userId="S::jordi.rey@ufl.edu::e8eb87d1-9304-4c4c-b17d-4684dbee226f" providerId="AD" clId="Web-{A25BE2D4-666A-45FB-A4DA-FFC2BF19CF90}" dt="2023-01-30T19:25:29.793" v="232" actId="20577"/>
          <ac:spMkLst>
            <pc:docMk/>
            <pc:sldMk cId="0" sldId="327"/>
            <ac:spMk id="821" creationId="{00000000-0000-0000-0000-000000000000}"/>
          </ac:spMkLst>
        </pc:spChg>
      </pc:sldChg>
    </pc:docChg>
  </pc:docChgLst>
  <pc:docChgLst>
    <pc:chgData name="Epstein, Max B." userId="S::epsteinmax@ufl.edu::110298e0-ad27-42b5-b24f-a191109a3ae7" providerId="AD" clId="Web-{4D1BF97D-E7CA-4FD7-B9CD-131B46114214}"/>
    <pc:docChg chg="addSld delSld modSld sldOrd">
      <pc:chgData name="Epstein, Max B." userId="S::epsteinmax@ufl.edu::110298e0-ad27-42b5-b24f-a191109a3ae7" providerId="AD" clId="Web-{4D1BF97D-E7CA-4FD7-B9CD-131B46114214}" dt="2023-01-25T00:44:39.698" v="333"/>
      <pc:docMkLst>
        <pc:docMk/>
      </pc:docMkLst>
      <pc:sldChg chg="modSp">
        <pc:chgData name="Epstein, Max B." userId="S::epsteinmax@ufl.edu::110298e0-ad27-42b5-b24f-a191109a3ae7" providerId="AD" clId="Web-{4D1BF97D-E7CA-4FD7-B9CD-131B46114214}" dt="2023-01-25T00:20:41.955" v="137"/>
        <pc:sldMkLst>
          <pc:docMk/>
          <pc:sldMk cId="0" sldId="269"/>
        </pc:sldMkLst>
        <pc:graphicFrameChg chg="mod modGraphic">
          <ac:chgData name="Epstein, Max B." userId="S::epsteinmax@ufl.edu::110298e0-ad27-42b5-b24f-a191109a3ae7" providerId="AD" clId="Web-{4D1BF97D-E7CA-4FD7-B9CD-131B46114214}" dt="2023-01-25T00:20:41.955" v="137"/>
          <ac:graphicFrameMkLst>
            <pc:docMk/>
            <pc:sldMk cId="0" sldId="269"/>
            <ac:graphicFrameMk id="4" creationId="{799C82D7-B590-3AEA-8CF2-82EF6A5054F4}"/>
          </ac:graphicFrameMkLst>
        </pc:graphicFrameChg>
      </pc:sldChg>
      <pc:sldChg chg="addSp delSp modSp">
        <pc:chgData name="Epstein, Max B." userId="S::epsteinmax@ufl.edu::110298e0-ad27-42b5-b24f-a191109a3ae7" providerId="AD" clId="Web-{4D1BF97D-E7CA-4FD7-B9CD-131B46114214}" dt="2023-01-25T00:44:09.056" v="322" actId="20577"/>
        <pc:sldMkLst>
          <pc:docMk/>
          <pc:sldMk cId="1212080771" sldId="358"/>
        </pc:sldMkLst>
        <pc:spChg chg="mod">
          <ac:chgData name="Epstein, Max B." userId="S::epsteinmax@ufl.edu::110298e0-ad27-42b5-b24f-a191109a3ae7" providerId="AD" clId="Web-{4D1BF97D-E7CA-4FD7-B9CD-131B46114214}" dt="2023-01-25T00:44:09.056" v="322" actId="20577"/>
          <ac:spMkLst>
            <pc:docMk/>
            <pc:sldMk cId="1212080771" sldId="358"/>
            <ac:spMk id="2" creationId="{47335833-D767-3DE7-0F01-0902112BCC90}"/>
          </ac:spMkLst>
        </pc:spChg>
        <pc:spChg chg="del mod">
          <ac:chgData name="Epstein, Max B." userId="S::epsteinmax@ufl.edu::110298e0-ad27-42b5-b24f-a191109a3ae7" providerId="AD" clId="Web-{4D1BF97D-E7CA-4FD7-B9CD-131B46114214}" dt="2023-01-25T00:25:02.640" v="143"/>
          <ac:spMkLst>
            <pc:docMk/>
            <pc:sldMk cId="1212080771" sldId="358"/>
            <ac:spMk id="3" creationId="{623B91C3-F373-89CB-5914-D979A44ACE3D}"/>
          </ac:spMkLst>
        </pc:spChg>
        <pc:graphicFrameChg chg="add mod modGraphic">
          <ac:chgData name="Epstein, Max B." userId="S::epsteinmax@ufl.edu::110298e0-ad27-42b5-b24f-a191109a3ae7" providerId="AD" clId="Web-{4D1BF97D-E7CA-4FD7-B9CD-131B46114214}" dt="2023-01-25T00:30:13.171" v="157"/>
          <ac:graphicFrameMkLst>
            <pc:docMk/>
            <pc:sldMk cId="1212080771" sldId="358"/>
            <ac:graphicFrameMk id="9" creationId="{E0D117B9-1F27-1A02-BB4A-B5451929ED9E}"/>
          </ac:graphicFrameMkLst>
        </pc:graphicFrameChg>
        <pc:graphicFrameChg chg="add mod modGraphic">
          <ac:chgData name="Epstein, Max B." userId="S::epsteinmax@ufl.edu::110298e0-ad27-42b5-b24f-a191109a3ae7" providerId="AD" clId="Web-{4D1BF97D-E7CA-4FD7-B9CD-131B46114214}" dt="2023-01-25T00:31:28.347" v="166"/>
          <ac:graphicFrameMkLst>
            <pc:docMk/>
            <pc:sldMk cId="1212080771" sldId="358"/>
            <ac:graphicFrameMk id="11" creationId="{17DB9122-256A-66CD-DF11-58D10A4FD57E}"/>
          </ac:graphicFrameMkLst>
        </pc:graphicFrameChg>
        <pc:picChg chg="add del mod">
          <ac:chgData name="Epstein, Max B." userId="S::epsteinmax@ufl.edu::110298e0-ad27-42b5-b24f-a191109a3ae7" providerId="AD" clId="Web-{4D1BF97D-E7CA-4FD7-B9CD-131B46114214}" dt="2023-01-25T00:24:51.311" v="141"/>
          <ac:picMkLst>
            <pc:docMk/>
            <pc:sldMk cId="1212080771" sldId="358"/>
            <ac:picMk id="5" creationId="{C1CCD44A-0153-6D37-CBDD-E7B49E0922A9}"/>
          </ac:picMkLst>
        </pc:picChg>
        <pc:picChg chg="add del mod">
          <ac:chgData name="Epstein, Max B." userId="S::epsteinmax@ufl.edu::110298e0-ad27-42b5-b24f-a191109a3ae7" providerId="AD" clId="Web-{4D1BF97D-E7CA-4FD7-B9CD-131B46114214}" dt="2023-01-25T00:25:18.266" v="149"/>
          <ac:picMkLst>
            <pc:docMk/>
            <pc:sldMk cId="1212080771" sldId="358"/>
            <ac:picMk id="6" creationId="{D1383220-BCA0-079E-2C33-1784FCD1DA0C}"/>
          </ac:picMkLst>
        </pc:picChg>
        <pc:picChg chg="add mod">
          <ac:chgData name="Epstein, Max B." userId="S::epsteinmax@ufl.edu::110298e0-ad27-42b5-b24f-a191109a3ae7" providerId="AD" clId="Web-{4D1BF97D-E7CA-4FD7-B9CD-131B46114214}" dt="2023-01-25T00:29:38.560" v="151" actId="1076"/>
          <ac:picMkLst>
            <pc:docMk/>
            <pc:sldMk cId="1212080771" sldId="358"/>
            <ac:picMk id="7" creationId="{D3A204BC-FF36-0BA7-94D3-4CB536432227}"/>
          </ac:picMkLst>
        </pc:picChg>
      </pc:sldChg>
      <pc:sldChg chg="delSp modSp">
        <pc:chgData name="Epstein, Max B." userId="S::epsteinmax@ufl.edu::110298e0-ad27-42b5-b24f-a191109a3ae7" providerId="AD" clId="Web-{4D1BF97D-E7CA-4FD7-B9CD-131B46114214}" dt="2023-01-25T00:44:39.698" v="333"/>
        <pc:sldMkLst>
          <pc:docMk/>
          <pc:sldMk cId="2678199307" sldId="359"/>
        </pc:sldMkLst>
        <pc:spChg chg="del">
          <ac:chgData name="Epstein, Max B." userId="S::epsteinmax@ufl.edu::110298e0-ad27-42b5-b24f-a191109a3ae7" providerId="AD" clId="Web-{4D1BF97D-E7CA-4FD7-B9CD-131B46114214}" dt="2023-01-25T00:43:54.321" v="310"/>
          <ac:spMkLst>
            <pc:docMk/>
            <pc:sldMk cId="2678199307" sldId="359"/>
            <ac:spMk id="3" creationId="{3BDCC61B-DA0F-31C9-4811-5D3844C3408B}"/>
          </ac:spMkLst>
        </pc:spChg>
        <pc:graphicFrameChg chg="mod modGraphic">
          <ac:chgData name="Epstein, Max B." userId="S::epsteinmax@ufl.edu::110298e0-ad27-42b5-b24f-a191109a3ae7" providerId="AD" clId="Web-{4D1BF97D-E7CA-4FD7-B9CD-131B46114214}" dt="2023-01-25T00:44:30.589" v="332"/>
          <ac:graphicFrameMkLst>
            <pc:docMk/>
            <pc:sldMk cId="2678199307" sldId="359"/>
            <ac:graphicFrameMk id="6" creationId="{2B03462E-0A5F-BB50-3757-6FD7DD865935}"/>
          </ac:graphicFrameMkLst>
        </pc:graphicFrameChg>
        <pc:graphicFrameChg chg="modGraphic">
          <ac:chgData name="Epstein, Max B." userId="S::epsteinmax@ufl.edu::110298e0-ad27-42b5-b24f-a191109a3ae7" providerId="AD" clId="Web-{4D1BF97D-E7CA-4FD7-B9CD-131B46114214}" dt="2023-01-25T00:44:39.698" v="333"/>
          <ac:graphicFrameMkLst>
            <pc:docMk/>
            <pc:sldMk cId="2678199307" sldId="359"/>
            <ac:graphicFrameMk id="9" creationId="{2F684BA8-0C79-0B83-8AD4-594D53B031BB}"/>
          </ac:graphicFrameMkLst>
        </pc:graphicFrameChg>
      </pc:sldChg>
      <pc:sldChg chg="addSp delSp modSp add ord replId">
        <pc:chgData name="Epstein, Max B." userId="S::epsteinmax@ufl.edu::110298e0-ad27-42b5-b24f-a191109a3ae7" providerId="AD" clId="Web-{4D1BF97D-E7CA-4FD7-B9CD-131B46114214}" dt="2023-01-25T00:42:02.628" v="309" actId="20577"/>
        <pc:sldMkLst>
          <pc:docMk/>
          <pc:sldMk cId="2727589658" sldId="360"/>
        </pc:sldMkLst>
        <pc:spChg chg="mod">
          <ac:chgData name="Epstein, Max B." userId="S::epsteinmax@ufl.edu::110298e0-ad27-42b5-b24f-a191109a3ae7" providerId="AD" clId="Web-{4D1BF97D-E7CA-4FD7-B9CD-131B46114214}" dt="2023-01-25T00:42:02.628" v="309" actId="20577"/>
          <ac:spMkLst>
            <pc:docMk/>
            <pc:sldMk cId="2727589658" sldId="360"/>
            <ac:spMk id="2" creationId="{47335833-D767-3DE7-0F01-0902112BCC90}"/>
          </ac:spMkLst>
        </pc:spChg>
        <pc:spChg chg="add del mod">
          <ac:chgData name="Epstein, Max B." userId="S::epsteinmax@ufl.edu::110298e0-ad27-42b5-b24f-a191109a3ae7" providerId="AD" clId="Web-{4D1BF97D-E7CA-4FD7-B9CD-131B46114214}" dt="2023-01-25T00:33:15.446" v="181"/>
          <ac:spMkLst>
            <pc:docMk/>
            <pc:sldMk cId="2727589658" sldId="360"/>
            <ac:spMk id="8" creationId="{0E809C77-717B-359B-7857-BFF845D7B98E}"/>
          </ac:spMkLst>
        </pc:spChg>
        <pc:spChg chg="add mod">
          <ac:chgData name="Epstein, Max B." userId="S::epsteinmax@ufl.edu::110298e0-ad27-42b5-b24f-a191109a3ae7" providerId="AD" clId="Web-{4D1BF97D-E7CA-4FD7-B9CD-131B46114214}" dt="2023-01-25T00:33:29.884" v="187"/>
          <ac:spMkLst>
            <pc:docMk/>
            <pc:sldMk cId="2727589658" sldId="360"/>
            <ac:spMk id="15" creationId="{07368AA4-7DC1-0C1E-542B-F4AA10D85B0D}"/>
          </ac:spMkLst>
        </pc:spChg>
        <pc:graphicFrameChg chg="add del mod">
          <ac:chgData name="Epstein, Max B." userId="S::epsteinmax@ufl.edu::110298e0-ad27-42b5-b24f-a191109a3ae7" providerId="AD" clId="Web-{4D1BF97D-E7CA-4FD7-B9CD-131B46114214}" dt="2023-01-25T00:33:15.446" v="182"/>
          <ac:graphicFrameMkLst>
            <pc:docMk/>
            <pc:sldMk cId="2727589658" sldId="360"/>
            <ac:graphicFrameMk id="6" creationId="{261A3E2A-9E4D-10FB-5A66-94714705148A}"/>
          </ac:graphicFrameMkLst>
        </pc:graphicFrameChg>
        <pc:graphicFrameChg chg="del">
          <ac:chgData name="Epstein, Max B." userId="S::epsteinmax@ufl.edu::110298e0-ad27-42b5-b24f-a191109a3ae7" providerId="AD" clId="Web-{4D1BF97D-E7CA-4FD7-B9CD-131B46114214}" dt="2023-01-25T00:34:21.199" v="197"/>
          <ac:graphicFrameMkLst>
            <pc:docMk/>
            <pc:sldMk cId="2727589658" sldId="360"/>
            <ac:graphicFrameMk id="9" creationId="{E0D117B9-1F27-1A02-BB4A-B5451929ED9E}"/>
          </ac:graphicFrameMkLst>
        </pc:graphicFrameChg>
        <pc:graphicFrameChg chg="del mod modGraphic">
          <ac:chgData name="Epstein, Max B." userId="S::epsteinmax@ufl.edu::110298e0-ad27-42b5-b24f-a191109a3ae7" providerId="AD" clId="Web-{4D1BF97D-E7CA-4FD7-B9CD-131B46114214}" dt="2023-01-25T00:33:34.056" v="188"/>
          <ac:graphicFrameMkLst>
            <pc:docMk/>
            <pc:sldMk cId="2727589658" sldId="360"/>
            <ac:graphicFrameMk id="11" creationId="{17DB9122-256A-66CD-DF11-58D10A4FD57E}"/>
          </ac:graphicFrameMkLst>
        </pc:graphicFrameChg>
        <pc:graphicFrameChg chg="add del mod">
          <ac:chgData name="Epstein, Max B." userId="S::epsteinmax@ufl.edu::110298e0-ad27-42b5-b24f-a191109a3ae7" providerId="AD" clId="Web-{4D1BF97D-E7CA-4FD7-B9CD-131B46114214}" dt="2023-01-25T00:33:21.430" v="184"/>
          <ac:graphicFrameMkLst>
            <pc:docMk/>
            <pc:sldMk cId="2727589658" sldId="360"/>
            <ac:graphicFrameMk id="12" creationId="{610DB3DC-30B5-57AC-52CE-19F21337D347}"/>
          </ac:graphicFrameMkLst>
        </pc:graphicFrameChg>
        <pc:graphicFrameChg chg="add mod modGraphic">
          <ac:chgData name="Epstein, Max B." userId="S::epsteinmax@ufl.edu::110298e0-ad27-42b5-b24f-a191109a3ae7" providerId="AD" clId="Web-{4D1BF97D-E7CA-4FD7-B9CD-131B46114214}" dt="2023-01-25T00:40:03.825" v="263"/>
          <ac:graphicFrameMkLst>
            <pc:docMk/>
            <pc:sldMk cId="2727589658" sldId="360"/>
            <ac:graphicFrameMk id="14" creationId="{D84848D8-3F57-4C85-C9E3-B67AF864B1E5}"/>
          </ac:graphicFrameMkLst>
        </pc:graphicFrameChg>
        <pc:graphicFrameChg chg="add del mod modGraphic">
          <ac:chgData name="Epstein, Max B." userId="S::epsteinmax@ufl.edu::110298e0-ad27-42b5-b24f-a191109a3ae7" providerId="AD" clId="Web-{4D1BF97D-E7CA-4FD7-B9CD-131B46114214}" dt="2023-01-25T00:40:11.857" v="265"/>
          <ac:graphicFrameMkLst>
            <pc:docMk/>
            <pc:sldMk cId="2727589658" sldId="360"/>
            <ac:graphicFrameMk id="17" creationId="{C957E6FC-4CD3-1D10-2FCE-9478D6CEDE5A}"/>
          </ac:graphicFrameMkLst>
        </pc:graphicFrameChg>
        <pc:graphicFrameChg chg="add mod modGraphic">
          <ac:chgData name="Epstein, Max B." userId="S::epsteinmax@ufl.edu::110298e0-ad27-42b5-b24f-a191109a3ae7" providerId="AD" clId="Web-{4D1BF97D-E7CA-4FD7-B9CD-131B46114214}" dt="2023-01-25T00:40:46.234" v="301"/>
          <ac:graphicFrameMkLst>
            <pc:docMk/>
            <pc:sldMk cId="2727589658" sldId="360"/>
            <ac:graphicFrameMk id="20" creationId="{AA0EE888-57CC-5319-1FAB-D4AF4E91BE72}"/>
          </ac:graphicFrameMkLst>
        </pc:graphicFrameChg>
        <pc:picChg chg="add del mod">
          <ac:chgData name="Epstein, Max B." userId="S::epsteinmax@ufl.edu::110298e0-ad27-42b5-b24f-a191109a3ae7" providerId="AD" clId="Web-{4D1BF97D-E7CA-4FD7-B9CD-131B46114214}" dt="2023-01-25T00:39:14.948" v="225"/>
          <ac:picMkLst>
            <pc:docMk/>
            <pc:sldMk cId="2727589658" sldId="360"/>
            <ac:picMk id="3" creationId="{97F15F0A-BEA2-342A-5009-AD8A3B3F4043}"/>
          </ac:picMkLst>
        </pc:picChg>
        <pc:picChg chg="del">
          <ac:chgData name="Epstein, Max B." userId="S::epsteinmax@ufl.edu::110298e0-ad27-42b5-b24f-a191109a3ae7" providerId="AD" clId="Web-{4D1BF97D-E7CA-4FD7-B9CD-131B46114214}" dt="2023-01-25T00:32:56.554" v="170"/>
          <ac:picMkLst>
            <pc:docMk/>
            <pc:sldMk cId="2727589658" sldId="360"/>
            <ac:picMk id="7" creationId="{D3A204BC-FF36-0BA7-94D3-4CB536432227}"/>
          </ac:picMkLst>
        </pc:picChg>
        <pc:picChg chg="add mod">
          <ac:chgData name="Epstein, Max B." userId="S::epsteinmax@ufl.edu::110298e0-ad27-42b5-b24f-a191109a3ae7" providerId="AD" clId="Web-{4D1BF97D-E7CA-4FD7-B9CD-131B46114214}" dt="2023-01-25T00:39:18.479" v="227" actId="1076"/>
          <ac:picMkLst>
            <pc:docMk/>
            <pc:sldMk cId="2727589658" sldId="360"/>
            <ac:picMk id="18" creationId="{9A754FDF-FBE6-16AA-07A1-9AE2E09FA36A}"/>
          </ac:picMkLst>
        </pc:picChg>
      </pc:sldChg>
      <pc:sldChg chg="modSp add del ord replId">
        <pc:chgData name="Epstein, Max B." userId="S::epsteinmax@ufl.edu::110298e0-ad27-42b5-b24f-a191109a3ae7" providerId="AD" clId="Web-{4D1BF97D-E7CA-4FD7-B9CD-131B46114214}" dt="2023-01-25T00:44:21.510" v="323"/>
        <pc:sldMkLst>
          <pc:docMk/>
          <pc:sldMk cId="4274979548" sldId="361"/>
        </pc:sldMkLst>
        <pc:spChg chg="mod">
          <ac:chgData name="Epstein, Max B." userId="S::epsteinmax@ufl.edu::110298e0-ad27-42b5-b24f-a191109a3ae7" providerId="AD" clId="Web-{4D1BF97D-E7CA-4FD7-B9CD-131B46114214}" dt="2023-01-25T00:39:02.572" v="224" actId="20577"/>
          <ac:spMkLst>
            <pc:docMk/>
            <pc:sldMk cId="4274979548" sldId="361"/>
            <ac:spMk id="2" creationId="{47335833-D767-3DE7-0F01-0902112BCC90}"/>
          </ac:spMkLst>
        </pc:spChg>
      </pc:sldChg>
    </pc:docChg>
  </pc:docChgLst>
  <pc:docChgLst>
    <pc:chgData name="Rey, Jordi" userId="e8eb87d1-9304-4c4c-b17d-4684dbee226f" providerId="ADAL" clId="{799DB652-00AC-4730-A7D2-E00759830180}"/>
    <pc:docChg chg="modSld">
      <pc:chgData name="Rey, Jordi" userId="e8eb87d1-9304-4c4c-b17d-4684dbee226f" providerId="ADAL" clId="{799DB652-00AC-4730-A7D2-E00759830180}" dt="2023-01-31T20:29:51.988" v="18" actId="20577"/>
      <pc:docMkLst>
        <pc:docMk/>
      </pc:docMkLst>
      <pc:sldChg chg="modSp mod">
        <pc:chgData name="Rey, Jordi" userId="e8eb87d1-9304-4c4c-b17d-4684dbee226f" providerId="ADAL" clId="{799DB652-00AC-4730-A7D2-E00759830180}" dt="2023-01-31T20:29:51.988" v="18" actId="20577"/>
        <pc:sldMkLst>
          <pc:docMk/>
          <pc:sldMk cId="154901906" sldId="380"/>
        </pc:sldMkLst>
        <pc:graphicFrameChg chg="modGraphic">
          <ac:chgData name="Rey, Jordi" userId="e8eb87d1-9304-4c4c-b17d-4684dbee226f" providerId="ADAL" clId="{799DB652-00AC-4730-A7D2-E00759830180}" dt="2023-01-31T20:29:51.988" v="18" actId="20577"/>
          <ac:graphicFrameMkLst>
            <pc:docMk/>
            <pc:sldMk cId="154901906" sldId="380"/>
            <ac:graphicFrameMk id="5" creationId="{121637D1-F550-9C0F-6C3D-5E2235C5B8B5}"/>
          </ac:graphicFrameMkLst>
        </pc:graphicFrameChg>
      </pc:sldChg>
    </pc:docChg>
  </pc:docChgLst>
  <pc:docChgLst>
    <pc:chgData name="Horton, Daniel P." userId="S::d.horton@ufl.edu::08b3ffd0-6987-49e7-bfe0-05a52ca2d0df" providerId="AD" clId="Web-{51C7F834-36B1-4FB6-B67C-7F3CAEA6131C}"/>
    <pc:docChg chg="modSld">
      <pc:chgData name="Horton, Daniel P." userId="S::d.horton@ufl.edu::08b3ffd0-6987-49e7-bfe0-05a52ca2d0df" providerId="AD" clId="Web-{51C7F834-36B1-4FB6-B67C-7F3CAEA6131C}" dt="2023-01-31T21:35:26.790" v="270" actId="1076"/>
      <pc:docMkLst>
        <pc:docMk/>
      </pc:docMkLst>
      <pc:sldChg chg="addSp delSp modSp">
        <pc:chgData name="Horton, Daniel P." userId="S::d.horton@ufl.edu::08b3ffd0-6987-49e7-bfe0-05a52ca2d0df" providerId="AD" clId="Web-{51C7F834-36B1-4FB6-B67C-7F3CAEA6131C}" dt="2023-01-31T21:35:26.790" v="270" actId="1076"/>
        <pc:sldMkLst>
          <pc:docMk/>
          <pc:sldMk cId="0" sldId="263"/>
        </pc:sldMkLst>
        <pc:spChg chg="add mod">
          <ac:chgData name="Horton, Daniel P." userId="S::d.horton@ufl.edu::08b3ffd0-6987-49e7-bfe0-05a52ca2d0df" providerId="AD" clId="Web-{51C7F834-36B1-4FB6-B67C-7F3CAEA6131C}" dt="2023-01-31T21:13:47.114" v="26" actId="14100"/>
          <ac:spMkLst>
            <pc:docMk/>
            <pc:sldMk cId="0" sldId="263"/>
            <ac:spMk id="4" creationId="{A2DF390E-D4A7-5CFE-C453-1C37CDE81DEF}"/>
          </ac:spMkLst>
        </pc:spChg>
        <pc:spChg chg="add mod">
          <ac:chgData name="Horton, Daniel P." userId="S::d.horton@ufl.edu::08b3ffd0-6987-49e7-bfe0-05a52ca2d0df" providerId="AD" clId="Web-{51C7F834-36B1-4FB6-B67C-7F3CAEA6131C}" dt="2023-01-31T21:31:15.268" v="223" actId="1076"/>
          <ac:spMkLst>
            <pc:docMk/>
            <pc:sldMk cId="0" sldId="263"/>
            <ac:spMk id="8" creationId="{E9EB536C-27C0-7E12-6A42-410826D56158}"/>
          </ac:spMkLst>
        </pc:spChg>
        <pc:spChg chg="add mod">
          <ac:chgData name="Horton, Daniel P." userId="S::d.horton@ufl.edu::08b3ffd0-6987-49e7-bfe0-05a52ca2d0df" providerId="AD" clId="Web-{51C7F834-36B1-4FB6-B67C-7F3CAEA6131C}" dt="2023-01-31T21:30:41.829" v="217" actId="1076"/>
          <ac:spMkLst>
            <pc:docMk/>
            <pc:sldMk cId="0" sldId="263"/>
            <ac:spMk id="9" creationId="{C222610F-25FA-E7C2-FC49-05E1A03847A9}"/>
          </ac:spMkLst>
        </pc:spChg>
        <pc:spChg chg="add mod">
          <ac:chgData name="Horton, Daniel P." userId="S::d.horton@ufl.edu::08b3ffd0-6987-49e7-bfe0-05a52ca2d0df" providerId="AD" clId="Web-{51C7F834-36B1-4FB6-B67C-7F3CAEA6131C}" dt="2023-01-31T21:31:22.893" v="226" actId="1076"/>
          <ac:spMkLst>
            <pc:docMk/>
            <pc:sldMk cId="0" sldId="263"/>
            <ac:spMk id="13" creationId="{99934175-327E-821F-E336-062981C50161}"/>
          </ac:spMkLst>
        </pc:spChg>
        <pc:spChg chg="add mod">
          <ac:chgData name="Horton, Daniel P." userId="S::d.horton@ufl.edu::08b3ffd0-6987-49e7-bfe0-05a52ca2d0df" providerId="AD" clId="Web-{51C7F834-36B1-4FB6-B67C-7F3CAEA6131C}" dt="2023-01-31T21:35:26.790" v="270" actId="1076"/>
          <ac:spMkLst>
            <pc:docMk/>
            <pc:sldMk cId="0" sldId="263"/>
            <ac:spMk id="15" creationId="{66CD49E8-CBC8-77B5-4ED0-A7FE81F64EF3}"/>
          </ac:spMkLst>
        </pc:spChg>
        <pc:spChg chg="del mod">
          <ac:chgData name="Horton, Daniel P." userId="S::d.horton@ufl.edu::08b3ffd0-6987-49e7-bfe0-05a52ca2d0df" providerId="AD" clId="Web-{51C7F834-36B1-4FB6-B67C-7F3CAEA6131C}" dt="2023-01-31T21:13:13.332" v="8"/>
          <ac:spMkLst>
            <pc:docMk/>
            <pc:sldMk cId="0" sldId="263"/>
            <ac:spMk id="175" creationId="{00000000-0000-0000-0000-000000000000}"/>
          </ac:spMkLst>
        </pc:spChg>
        <pc:spChg chg="del mod">
          <ac:chgData name="Horton, Daniel P." userId="S::d.horton@ufl.edu::08b3ffd0-6987-49e7-bfe0-05a52ca2d0df" providerId="AD" clId="Web-{51C7F834-36B1-4FB6-B67C-7F3CAEA6131C}" dt="2023-01-31T21:13:06.425" v="6"/>
          <ac:spMkLst>
            <pc:docMk/>
            <pc:sldMk cId="0" sldId="263"/>
            <ac:spMk id="178" creationId="{00000000-0000-0000-0000-000000000000}"/>
          </ac:spMkLst>
        </pc:spChg>
        <pc:picChg chg="add mod">
          <ac:chgData name="Horton, Daniel P." userId="S::d.horton@ufl.edu::08b3ffd0-6987-49e7-bfe0-05a52ca2d0df" providerId="AD" clId="Web-{51C7F834-36B1-4FB6-B67C-7F3CAEA6131C}" dt="2023-01-31T21:14:10.755" v="30" actId="14100"/>
          <ac:picMkLst>
            <pc:docMk/>
            <pc:sldMk cId="0" sldId="263"/>
            <ac:picMk id="5" creationId="{882EA78F-8D93-3E64-BDA8-769560468F06}"/>
          </ac:picMkLst>
        </pc:picChg>
        <pc:picChg chg="add mod">
          <ac:chgData name="Horton, Daniel P." userId="S::d.horton@ufl.edu::08b3ffd0-6987-49e7-bfe0-05a52ca2d0df" providerId="AD" clId="Web-{51C7F834-36B1-4FB6-B67C-7F3CAEA6131C}" dt="2023-01-31T21:30:35.345" v="215" actId="1076"/>
          <ac:picMkLst>
            <pc:docMk/>
            <pc:sldMk cId="0" sldId="263"/>
            <ac:picMk id="10" creationId="{59D77F95-0C77-4AFE-DD24-FCA8C9DD75B3}"/>
          </ac:picMkLst>
        </pc:picChg>
        <pc:cxnChg chg="add mod">
          <ac:chgData name="Horton, Daniel P." userId="S::d.horton@ufl.edu::08b3ffd0-6987-49e7-bfe0-05a52ca2d0df" providerId="AD" clId="Web-{51C7F834-36B1-4FB6-B67C-7F3CAEA6131C}" dt="2023-01-31T21:31:11.346" v="222" actId="14100"/>
          <ac:cxnSpMkLst>
            <pc:docMk/>
            <pc:sldMk cId="0" sldId="263"/>
            <ac:cxnSpMk id="6" creationId="{6B706FF8-BBF1-9246-9F25-8597AB3061B5}"/>
          </ac:cxnSpMkLst>
        </pc:cxnChg>
        <pc:cxnChg chg="add mod">
          <ac:chgData name="Horton, Daniel P." userId="S::d.horton@ufl.edu::08b3ffd0-6987-49e7-bfe0-05a52ca2d0df" providerId="AD" clId="Web-{51C7F834-36B1-4FB6-B67C-7F3CAEA6131C}" dt="2023-01-31T21:30:44.533" v="218" actId="14100"/>
          <ac:cxnSpMkLst>
            <pc:docMk/>
            <pc:sldMk cId="0" sldId="263"/>
            <ac:cxnSpMk id="7" creationId="{24A0ABF9-1E16-A1FA-534C-D88A0C1E8FB6}"/>
          </ac:cxnSpMkLst>
        </pc:cxnChg>
        <pc:cxnChg chg="add mod">
          <ac:chgData name="Horton, Daniel P." userId="S::d.horton@ufl.edu::08b3ffd0-6987-49e7-bfe0-05a52ca2d0df" providerId="AD" clId="Web-{51C7F834-36B1-4FB6-B67C-7F3CAEA6131C}" dt="2023-01-31T21:30:59.064" v="220" actId="14100"/>
          <ac:cxnSpMkLst>
            <pc:docMk/>
            <pc:sldMk cId="0" sldId="263"/>
            <ac:cxnSpMk id="11" creationId="{9417B4BE-6C8C-0358-E190-338E5B45A360}"/>
          </ac:cxnSpMkLst>
        </pc:cxnChg>
        <pc:cxnChg chg="add mod">
          <ac:chgData name="Horton, Daniel P." userId="S::d.horton@ufl.edu::08b3ffd0-6987-49e7-bfe0-05a52ca2d0df" providerId="AD" clId="Web-{51C7F834-36B1-4FB6-B67C-7F3CAEA6131C}" dt="2023-01-31T21:31:37.221" v="228" actId="14100"/>
          <ac:cxnSpMkLst>
            <pc:docMk/>
            <pc:sldMk cId="0" sldId="263"/>
            <ac:cxnSpMk id="12" creationId="{B689284A-D700-4B45-82DA-A7751CF21DE4}"/>
          </ac:cxnSpMkLst>
        </pc:cxnChg>
        <pc:cxnChg chg="add mod">
          <ac:chgData name="Horton, Daniel P." userId="S::d.horton@ufl.edu::08b3ffd0-6987-49e7-bfe0-05a52ca2d0df" providerId="AD" clId="Web-{51C7F834-36B1-4FB6-B67C-7F3CAEA6131C}" dt="2023-01-31T21:32:33.129" v="234" actId="14100"/>
          <ac:cxnSpMkLst>
            <pc:docMk/>
            <pc:sldMk cId="0" sldId="263"/>
            <ac:cxnSpMk id="14" creationId="{1CC90DC6-EB2B-1BE8-1F2F-489757F49C89}"/>
          </ac:cxnSpMkLst>
        </pc:cxnChg>
      </pc:sldChg>
    </pc:docChg>
  </pc:docChgLst>
  <pc:docChgLst>
    <pc:chgData name="Datta, Savari" userId="S::savaridatta@ufl.edu::61c6d349-21ae-4aac-a985-8fe2668f0958" providerId="AD" clId="Web-{CE0951B6-CC9B-4844-95F3-36EF1AC9C4FD}"/>
    <pc:docChg chg="modSld">
      <pc:chgData name="Datta, Savari" userId="S::savaridatta@ufl.edu::61c6d349-21ae-4aac-a985-8fe2668f0958" providerId="AD" clId="Web-{CE0951B6-CC9B-4844-95F3-36EF1AC9C4FD}" dt="2023-01-13T20:29:16.438" v="125" actId="20577"/>
      <pc:docMkLst>
        <pc:docMk/>
      </pc:docMkLst>
      <pc:sldChg chg="modSp">
        <pc:chgData name="Datta, Savari" userId="S::savaridatta@ufl.edu::61c6d349-21ae-4aac-a985-8fe2668f0958" providerId="AD" clId="Web-{CE0951B6-CC9B-4844-95F3-36EF1AC9C4FD}" dt="2023-01-13T20:23:28.112" v="1" actId="20577"/>
        <pc:sldMkLst>
          <pc:docMk/>
          <pc:sldMk cId="0" sldId="258"/>
        </pc:sldMkLst>
        <pc:spChg chg="mod">
          <ac:chgData name="Datta, Savari" userId="S::savaridatta@ufl.edu::61c6d349-21ae-4aac-a985-8fe2668f0958" providerId="AD" clId="Web-{CE0951B6-CC9B-4844-95F3-36EF1AC9C4FD}" dt="2023-01-13T20:23:28.112" v="1" actId="20577"/>
          <ac:spMkLst>
            <pc:docMk/>
            <pc:sldMk cId="0" sldId="258"/>
            <ac:spMk id="128" creationId="{00000000-0000-0000-0000-000000000000}"/>
          </ac:spMkLst>
        </pc:spChg>
      </pc:sldChg>
      <pc:sldChg chg="modSp">
        <pc:chgData name="Datta, Savari" userId="S::savaridatta@ufl.edu::61c6d349-21ae-4aac-a985-8fe2668f0958" providerId="AD" clId="Web-{CE0951B6-CC9B-4844-95F3-36EF1AC9C4FD}" dt="2023-01-13T20:23:36.409" v="2" actId="20577"/>
        <pc:sldMkLst>
          <pc:docMk/>
          <pc:sldMk cId="0" sldId="259"/>
        </pc:sldMkLst>
        <pc:spChg chg="mod">
          <ac:chgData name="Datta, Savari" userId="S::savaridatta@ufl.edu::61c6d349-21ae-4aac-a985-8fe2668f0958" providerId="AD" clId="Web-{CE0951B6-CC9B-4844-95F3-36EF1AC9C4FD}" dt="2023-01-13T20:23:36.409" v="2" actId="20577"/>
          <ac:spMkLst>
            <pc:docMk/>
            <pc:sldMk cId="0" sldId="259"/>
            <ac:spMk id="139" creationId="{00000000-0000-0000-0000-000000000000}"/>
          </ac:spMkLst>
        </pc:spChg>
      </pc:sldChg>
      <pc:sldChg chg="modSp">
        <pc:chgData name="Datta, Savari" userId="S::savaridatta@ufl.edu::61c6d349-21ae-4aac-a985-8fe2668f0958" providerId="AD" clId="Web-{CE0951B6-CC9B-4844-95F3-36EF1AC9C4FD}" dt="2023-01-13T20:23:45.191" v="3" actId="20577"/>
        <pc:sldMkLst>
          <pc:docMk/>
          <pc:sldMk cId="0" sldId="261"/>
        </pc:sldMkLst>
        <pc:spChg chg="mod">
          <ac:chgData name="Datta, Savari" userId="S::savaridatta@ufl.edu::61c6d349-21ae-4aac-a985-8fe2668f0958" providerId="AD" clId="Web-{CE0951B6-CC9B-4844-95F3-36EF1AC9C4FD}" dt="2023-01-13T20:23:45.191" v="3" actId="20577"/>
          <ac:spMkLst>
            <pc:docMk/>
            <pc:sldMk cId="0" sldId="261"/>
            <ac:spMk id="157" creationId="{00000000-0000-0000-0000-000000000000}"/>
          </ac:spMkLst>
        </pc:spChg>
      </pc:sldChg>
      <pc:sldChg chg="modSp">
        <pc:chgData name="Datta, Savari" userId="S::savaridatta@ufl.edu::61c6d349-21ae-4aac-a985-8fe2668f0958" providerId="AD" clId="Web-{CE0951B6-CC9B-4844-95F3-36EF1AC9C4FD}" dt="2023-01-13T20:23:50.691" v="4" actId="20577"/>
        <pc:sldMkLst>
          <pc:docMk/>
          <pc:sldMk cId="0" sldId="262"/>
        </pc:sldMkLst>
        <pc:spChg chg="mod">
          <ac:chgData name="Datta, Savari" userId="S::savaridatta@ufl.edu::61c6d349-21ae-4aac-a985-8fe2668f0958" providerId="AD" clId="Web-{CE0951B6-CC9B-4844-95F3-36EF1AC9C4FD}" dt="2023-01-13T20:23:50.691" v="4" actId="20577"/>
          <ac:spMkLst>
            <pc:docMk/>
            <pc:sldMk cId="0" sldId="262"/>
            <ac:spMk id="167" creationId="{00000000-0000-0000-0000-000000000000}"/>
          </ac:spMkLst>
        </pc:spChg>
      </pc:sldChg>
      <pc:sldChg chg="modSp">
        <pc:chgData name="Datta, Savari" userId="S::savaridatta@ufl.edu::61c6d349-21ae-4aac-a985-8fe2668f0958" providerId="AD" clId="Web-{CE0951B6-CC9B-4844-95F3-36EF1AC9C4FD}" dt="2023-01-13T20:23:58.410" v="6" actId="20577"/>
        <pc:sldMkLst>
          <pc:docMk/>
          <pc:sldMk cId="0" sldId="263"/>
        </pc:sldMkLst>
        <pc:spChg chg="mod">
          <ac:chgData name="Datta, Savari" userId="S::savaridatta@ufl.edu::61c6d349-21ae-4aac-a985-8fe2668f0958" providerId="AD" clId="Web-{CE0951B6-CC9B-4844-95F3-36EF1AC9C4FD}" dt="2023-01-13T20:23:58.410" v="6" actId="20577"/>
          <ac:spMkLst>
            <pc:docMk/>
            <pc:sldMk cId="0" sldId="263"/>
            <ac:spMk id="176" creationId="{00000000-0000-0000-0000-000000000000}"/>
          </ac:spMkLst>
        </pc:spChg>
      </pc:sldChg>
      <pc:sldChg chg="modSp">
        <pc:chgData name="Datta, Savari" userId="S::savaridatta@ufl.edu::61c6d349-21ae-4aac-a985-8fe2668f0958" providerId="AD" clId="Web-{CE0951B6-CC9B-4844-95F3-36EF1AC9C4FD}" dt="2023-01-13T20:24:19.989" v="11" actId="20577"/>
        <pc:sldMkLst>
          <pc:docMk/>
          <pc:sldMk cId="0" sldId="264"/>
        </pc:sldMkLst>
        <pc:spChg chg="mod">
          <ac:chgData name="Datta, Savari" userId="S::savaridatta@ufl.edu::61c6d349-21ae-4aac-a985-8fe2668f0958" providerId="AD" clId="Web-{CE0951B6-CC9B-4844-95F3-36EF1AC9C4FD}" dt="2023-01-13T20:24:19.989" v="11" actId="20577"/>
          <ac:spMkLst>
            <pc:docMk/>
            <pc:sldMk cId="0" sldId="264"/>
            <ac:spMk id="188" creationId="{00000000-0000-0000-0000-000000000000}"/>
          </ac:spMkLst>
        </pc:spChg>
      </pc:sldChg>
      <pc:sldChg chg="modSp">
        <pc:chgData name="Datta, Savari" userId="S::savaridatta@ufl.edu::61c6d349-21ae-4aac-a985-8fe2668f0958" providerId="AD" clId="Web-{CE0951B6-CC9B-4844-95F3-36EF1AC9C4FD}" dt="2023-01-13T20:24:25.458" v="12" actId="20577"/>
        <pc:sldMkLst>
          <pc:docMk/>
          <pc:sldMk cId="0" sldId="265"/>
        </pc:sldMkLst>
        <pc:spChg chg="mod">
          <ac:chgData name="Datta, Savari" userId="S::savaridatta@ufl.edu::61c6d349-21ae-4aac-a985-8fe2668f0958" providerId="AD" clId="Web-{CE0951B6-CC9B-4844-95F3-36EF1AC9C4FD}" dt="2023-01-13T20:24:25.458" v="12" actId="20577"/>
          <ac:spMkLst>
            <pc:docMk/>
            <pc:sldMk cId="0" sldId="265"/>
            <ac:spMk id="197" creationId="{00000000-0000-0000-0000-000000000000}"/>
          </ac:spMkLst>
        </pc:spChg>
      </pc:sldChg>
      <pc:sldChg chg="modSp">
        <pc:chgData name="Datta, Savari" userId="S::savaridatta@ufl.edu::61c6d349-21ae-4aac-a985-8fe2668f0958" providerId="AD" clId="Web-{CE0951B6-CC9B-4844-95F3-36EF1AC9C4FD}" dt="2023-01-13T20:24:30.364" v="13" actId="20577"/>
        <pc:sldMkLst>
          <pc:docMk/>
          <pc:sldMk cId="0" sldId="266"/>
        </pc:sldMkLst>
        <pc:spChg chg="mod">
          <ac:chgData name="Datta, Savari" userId="S::savaridatta@ufl.edu::61c6d349-21ae-4aac-a985-8fe2668f0958" providerId="AD" clId="Web-{CE0951B6-CC9B-4844-95F3-36EF1AC9C4FD}" dt="2023-01-13T20:24:30.364" v="13" actId="20577"/>
          <ac:spMkLst>
            <pc:docMk/>
            <pc:sldMk cId="0" sldId="266"/>
            <ac:spMk id="208" creationId="{00000000-0000-0000-0000-000000000000}"/>
          </ac:spMkLst>
        </pc:spChg>
      </pc:sldChg>
      <pc:sldChg chg="modSp">
        <pc:chgData name="Datta, Savari" userId="S::savaridatta@ufl.edu::61c6d349-21ae-4aac-a985-8fe2668f0958" providerId="AD" clId="Web-{CE0951B6-CC9B-4844-95F3-36EF1AC9C4FD}" dt="2023-01-13T20:24:35.646" v="14" actId="20577"/>
        <pc:sldMkLst>
          <pc:docMk/>
          <pc:sldMk cId="0" sldId="267"/>
        </pc:sldMkLst>
        <pc:spChg chg="mod">
          <ac:chgData name="Datta, Savari" userId="S::savaridatta@ufl.edu::61c6d349-21ae-4aac-a985-8fe2668f0958" providerId="AD" clId="Web-{CE0951B6-CC9B-4844-95F3-36EF1AC9C4FD}" dt="2023-01-13T20:24:35.646" v="14" actId="20577"/>
          <ac:spMkLst>
            <pc:docMk/>
            <pc:sldMk cId="0" sldId="267"/>
            <ac:spMk id="218" creationId="{00000000-0000-0000-0000-000000000000}"/>
          </ac:spMkLst>
        </pc:spChg>
      </pc:sldChg>
      <pc:sldChg chg="modSp">
        <pc:chgData name="Datta, Savari" userId="S::savaridatta@ufl.edu::61c6d349-21ae-4aac-a985-8fe2668f0958" providerId="AD" clId="Web-{CE0951B6-CC9B-4844-95F3-36EF1AC9C4FD}" dt="2023-01-13T20:24:55.521" v="16" actId="20577"/>
        <pc:sldMkLst>
          <pc:docMk/>
          <pc:sldMk cId="0" sldId="268"/>
        </pc:sldMkLst>
        <pc:spChg chg="mod">
          <ac:chgData name="Datta, Savari" userId="S::savaridatta@ufl.edu::61c6d349-21ae-4aac-a985-8fe2668f0958" providerId="AD" clId="Web-{CE0951B6-CC9B-4844-95F3-36EF1AC9C4FD}" dt="2023-01-13T20:24:55.521" v="16" actId="20577"/>
          <ac:spMkLst>
            <pc:docMk/>
            <pc:sldMk cId="0" sldId="268"/>
            <ac:spMk id="227" creationId="{00000000-0000-0000-0000-000000000000}"/>
          </ac:spMkLst>
        </pc:spChg>
      </pc:sldChg>
      <pc:sldChg chg="modSp">
        <pc:chgData name="Datta, Savari" userId="S::savaridatta@ufl.edu::61c6d349-21ae-4aac-a985-8fe2668f0958" providerId="AD" clId="Web-{CE0951B6-CC9B-4844-95F3-36EF1AC9C4FD}" dt="2023-01-13T20:24:47.006" v="15" actId="20577"/>
        <pc:sldMkLst>
          <pc:docMk/>
          <pc:sldMk cId="0" sldId="269"/>
        </pc:sldMkLst>
        <pc:spChg chg="mod">
          <ac:chgData name="Datta, Savari" userId="S::savaridatta@ufl.edu::61c6d349-21ae-4aac-a985-8fe2668f0958" providerId="AD" clId="Web-{CE0951B6-CC9B-4844-95F3-36EF1AC9C4FD}" dt="2023-01-13T20:24:47.006" v="15" actId="20577"/>
          <ac:spMkLst>
            <pc:docMk/>
            <pc:sldMk cId="0" sldId="269"/>
            <ac:spMk id="236" creationId="{00000000-0000-0000-0000-000000000000}"/>
          </ac:spMkLst>
        </pc:spChg>
      </pc:sldChg>
      <pc:sldChg chg="modSp">
        <pc:chgData name="Datta, Savari" userId="S::savaridatta@ufl.edu::61c6d349-21ae-4aac-a985-8fe2668f0958" providerId="AD" clId="Web-{CE0951B6-CC9B-4844-95F3-36EF1AC9C4FD}" dt="2023-01-13T20:25:15.132" v="58" actId="20577"/>
        <pc:sldMkLst>
          <pc:docMk/>
          <pc:sldMk cId="0" sldId="277"/>
        </pc:sldMkLst>
        <pc:spChg chg="mod">
          <ac:chgData name="Datta, Savari" userId="S::savaridatta@ufl.edu::61c6d349-21ae-4aac-a985-8fe2668f0958" providerId="AD" clId="Web-{CE0951B6-CC9B-4844-95F3-36EF1AC9C4FD}" dt="2023-01-13T20:25:15.132" v="58" actId="20577"/>
          <ac:spMkLst>
            <pc:docMk/>
            <pc:sldMk cId="0" sldId="277"/>
            <ac:spMk id="321" creationId="{00000000-0000-0000-0000-000000000000}"/>
          </ac:spMkLst>
        </pc:spChg>
      </pc:sldChg>
      <pc:sldChg chg="modSp">
        <pc:chgData name="Datta, Savari" userId="S::savaridatta@ufl.edu::61c6d349-21ae-4aac-a985-8fe2668f0958" providerId="AD" clId="Web-{CE0951B6-CC9B-4844-95F3-36EF1AC9C4FD}" dt="2023-01-13T20:25:23.679" v="59" actId="20577"/>
        <pc:sldMkLst>
          <pc:docMk/>
          <pc:sldMk cId="0" sldId="278"/>
        </pc:sldMkLst>
        <pc:spChg chg="mod">
          <ac:chgData name="Datta, Savari" userId="S::savaridatta@ufl.edu::61c6d349-21ae-4aac-a985-8fe2668f0958" providerId="AD" clId="Web-{CE0951B6-CC9B-4844-95F3-36EF1AC9C4FD}" dt="2023-01-13T20:25:23.679" v="59" actId="20577"/>
          <ac:spMkLst>
            <pc:docMk/>
            <pc:sldMk cId="0" sldId="278"/>
            <ac:spMk id="330" creationId="{00000000-0000-0000-0000-000000000000}"/>
          </ac:spMkLst>
        </pc:spChg>
      </pc:sldChg>
      <pc:sldChg chg="modSp">
        <pc:chgData name="Datta, Savari" userId="S::savaridatta@ufl.edu::61c6d349-21ae-4aac-a985-8fe2668f0958" providerId="AD" clId="Web-{CE0951B6-CC9B-4844-95F3-36EF1AC9C4FD}" dt="2023-01-13T20:25:47.289" v="77" actId="20577"/>
        <pc:sldMkLst>
          <pc:docMk/>
          <pc:sldMk cId="0" sldId="279"/>
        </pc:sldMkLst>
        <pc:spChg chg="mod">
          <ac:chgData name="Datta, Savari" userId="S::savaridatta@ufl.edu::61c6d349-21ae-4aac-a985-8fe2668f0958" providerId="AD" clId="Web-{CE0951B6-CC9B-4844-95F3-36EF1AC9C4FD}" dt="2023-01-13T20:25:47.289" v="77" actId="20577"/>
          <ac:spMkLst>
            <pc:docMk/>
            <pc:sldMk cId="0" sldId="279"/>
            <ac:spMk id="340" creationId="{00000000-0000-0000-0000-000000000000}"/>
          </ac:spMkLst>
        </pc:spChg>
      </pc:sldChg>
      <pc:sldChg chg="modSp">
        <pc:chgData name="Datta, Savari" userId="S::savaridatta@ufl.edu::61c6d349-21ae-4aac-a985-8fe2668f0958" providerId="AD" clId="Web-{CE0951B6-CC9B-4844-95F3-36EF1AC9C4FD}" dt="2023-01-13T20:29:16.438" v="125" actId="20577"/>
        <pc:sldMkLst>
          <pc:docMk/>
          <pc:sldMk cId="0" sldId="280"/>
        </pc:sldMkLst>
        <pc:spChg chg="mod">
          <ac:chgData name="Datta, Savari" userId="S::savaridatta@ufl.edu::61c6d349-21ae-4aac-a985-8fe2668f0958" providerId="AD" clId="Web-{CE0951B6-CC9B-4844-95F3-36EF1AC9C4FD}" dt="2023-01-13T20:29:16.438" v="125" actId="20577"/>
          <ac:spMkLst>
            <pc:docMk/>
            <pc:sldMk cId="0" sldId="280"/>
            <ac:spMk id="351" creationId="{00000000-0000-0000-0000-000000000000}"/>
          </ac:spMkLst>
        </pc:spChg>
      </pc:sldChg>
      <pc:sldChg chg="modSp">
        <pc:chgData name="Datta, Savari" userId="S::savaridatta@ufl.edu::61c6d349-21ae-4aac-a985-8fe2668f0958" providerId="AD" clId="Web-{CE0951B6-CC9B-4844-95F3-36EF1AC9C4FD}" dt="2023-01-13T20:26:04.477" v="84" actId="20577"/>
        <pc:sldMkLst>
          <pc:docMk/>
          <pc:sldMk cId="0" sldId="281"/>
        </pc:sldMkLst>
        <pc:spChg chg="mod">
          <ac:chgData name="Datta, Savari" userId="S::savaridatta@ufl.edu::61c6d349-21ae-4aac-a985-8fe2668f0958" providerId="AD" clId="Web-{CE0951B6-CC9B-4844-95F3-36EF1AC9C4FD}" dt="2023-01-13T20:26:04.477" v="84" actId="20577"/>
          <ac:spMkLst>
            <pc:docMk/>
            <pc:sldMk cId="0" sldId="281"/>
            <ac:spMk id="362" creationId="{00000000-0000-0000-0000-000000000000}"/>
          </ac:spMkLst>
        </pc:spChg>
      </pc:sldChg>
      <pc:sldChg chg="modSp">
        <pc:chgData name="Datta, Savari" userId="S::savaridatta@ufl.edu::61c6d349-21ae-4aac-a985-8fe2668f0958" providerId="AD" clId="Web-{CE0951B6-CC9B-4844-95F3-36EF1AC9C4FD}" dt="2023-01-13T20:26:12.759" v="85" actId="20577"/>
        <pc:sldMkLst>
          <pc:docMk/>
          <pc:sldMk cId="0" sldId="282"/>
        </pc:sldMkLst>
        <pc:spChg chg="mod">
          <ac:chgData name="Datta, Savari" userId="S::savaridatta@ufl.edu::61c6d349-21ae-4aac-a985-8fe2668f0958" providerId="AD" clId="Web-{CE0951B6-CC9B-4844-95F3-36EF1AC9C4FD}" dt="2023-01-13T20:26:12.759" v="85" actId="20577"/>
          <ac:spMkLst>
            <pc:docMk/>
            <pc:sldMk cId="0" sldId="282"/>
            <ac:spMk id="373" creationId="{00000000-0000-0000-0000-000000000000}"/>
          </ac:spMkLst>
        </pc:spChg>
      </pc:sldChg>
      <pc:sldChg chg="modSp">
        <pc:chgData name="Datta, Savari" userId="S::savaridatta@ufl.edu::61c6d349-21ae-4aac-a985-8fe2668f0958" providerId="AD" clId="Web-{CE0951B6-CC9B-4844-95F3-36EF1AC9C4FD}" dt="2023-01-13T20:26:21.603" v="86" actId="20577"/>
        <pc:sldMkLst>
          <pc:docMk/>
          <pc:sldMk cId="0" sldId="283"/>
        </pc:sldMkLst>
        <pc:spChg chg="mod">
          <ac:chgData name="Datta, Savari" userId="S::savaridatta@ufl.edu::61c6d349-21ae-4aac-a985-8fe2668f0958" providerId="AD" clId="Web-{CE0951B6-CC9B-4844-95F3-36EF1AC9C4FD}" dt="2023-01-13T20:26:21.603" v="86" actId="20577"/>
          <ac:spMkLst>
            <pc:docMk/>
            <pc:sldMk cId="0" sldId="283"/>
            <ac:spMk id="384" creationId="{00000000-0000-0000-0000-000000000000}"/>
          </ac:spMkLst>
        </pc:spChg>
      </pc:sldChg>
      <pc:sldChg chg="modSp">
        <pc:chgData name="Datta, Savari" userId="S::savaridatta@ufl.edu::61c6d349-21ae-4aac-a985-8fe2668f0958" providerId="AD" clId="Web-{CE0951B6-CC9B-4844-95F3-36EF1AC9C4FD}" dt="2023-01-13T20:26:24.931" v="87" actId="1076"/>
        <pc:sldMkLst>
          <pc:docMk/>
          <pc:sldMk cId="0" sldId="284"/>
        </pc:sldMkLst>
        <pc:spChg chg="mod">
          <ac:chgData name="Datta, Savari" userId="S::savaridatta@ufl.edu::61c6d349-21ae-4aac-a985-8fe2668f0958" providerId="AD" clId="Web-{CE0951B6-CC9B-4844-95F3-36EF1AC9C4FD}" dt="2023-01-13T20:26:24.931" v="87" actId="1076"/>
          <ac:spMkLst>
            <pc:docMk/>
            <pc:sldMk cId="0" sldId="284"/>
            <ac:spMk id="393" creationId="{00000000-0000-0000-0000-000000000000}"/>
          </ac:spMkLst>
        </pc:spChg>
      </pc:sldChg>
      <pc:sldChg chg="modSp">
        <pc:chgData name="Datta, Savari" userId="S::savaridatta@ufl.edu::61c6d349-21ae-4aac-a985-8fe2668f0958" providerId="AD" clId="Web-{CE0951B6-CC9B-4844-95F3-36EF1AC9C4FD}" dt="2023-01-13T20:26:34.182" v="95" actId="20577"/>
        <pc:sldMkLst>
          <pc:docMk/>
          <pc:sldMk cId="0" sldId="285"/>
        </pc:sldMkLst>
        <pc:spChg chg="mod">
          <ac:chgData name="Datta, Savari" userId="S::savaridatta@ufl.edu::61c6d349-21ae-4aac-a985-8fe2668f0958" providerId="AD" clId="Web-{CE0951B6-CC9B-4844-95F3-36EF1AC9C4FD}" dt="2023-01-13T20:26:34.182" v="95" actId="20577"/>
          <ac:spMkLst>
            <pc:docMk/>
            <pc:sldMk cId="0" sldId="285"/>
            <ac:spMk id="402" creationId="{00000000-0000-0000-0000-000000000000}"/>
          </ac:spMkLst>
        </pc:spChg>
      </pc:sldChg>
      <pc:sldChg chg="modSp">
        <pc:chgData name="Datta, Savari" userId="S::savaridatta@ufl.edu::61c6d349-21ae-4aac-a985-8fe2668f0958" providerId="AD" clId="Web-{CE0951B6-CC9B-4844-95F3-36EF1AC9C4FD}" dt="2023-01-13T20:26:41.760" v="96" actId="20577"/>
        <pc:sldMkLst>
          <pc:docMk/>
          <pc:sldMk cId="0" sldId="286"/>
        </pc:sldMkLst>
        <pc:spChg chg="mod">
          <ac:chgData name="Datta, Savari" userId="S::savaridatta@ufl.edu::61c6d349-21ae-4aac-a985-8fe2668f0958" providerId="AD" clId="Web-{CE0951B6-CC9B-4844-95F3-36EF1AC9C4FD}" dt="2023-01-13T20:26:41.760" v="96" actId="20577"/>
          <ac:spMkLst>
            <pc:docMk/>
            <pc:sldMk cId="0" sldId="286"/>
            <ac:spMk id="413" creationId="{00000000-0000-0000-0000-000000000000}"/>
          </ac:spMkLst>
        </pc:spChg>
      </pc:sldChg>
      <pc:sldChg chg="modSp">
        <pc:chgData name="Datta, Savari" userId="S::savaridatta@ufl.edu::61c6d349-21ae-4aac-a985-8fe2668f0958" providerId="AD" clId="Web-{CE0951B6-CC9B-4844-95F3-36EF1AC9C4FD}" dt="2023-01-13T20:26:49.745" v="97" actId="20577"/>
        <pc:sldMkLst>
          <pc:docMk/>
          <pc:sldMk cId="0" sldId="287"/>
        </pc:sldMkLst>
        <pc:spChg chg="mod">
          <ac:chgData name="Datta, Savari" userId="S::savaridatta@ufl.edu::61c6d349-21ae-4aac-a985-8fe2668f0958" providerId="AD" clId="Web-{CE0951B6-CC9B-4844-95F3-36EF1AC9C4FD}" dt="2023-01-13T20:26:49.745" v="97" actId="20577"/>
          <ac:spMkLst>
            <pc:docMk/>
            <pc:sldMk cId="0" sldId="287"/>
            <ac:spMk id="424" creationId="{00000000-0000-0000-0000-000000000000}"/>
          </ac:spMkLst>
        </pc:spChg>
      </pc:sldChg>
      <pc:sldChg chg="modSp">
        <pc:chgData name="Datta, Savari" userId="S::savaridatta@ufl.edu::61c6d349-21ae-4aac-a985-8fe2668f0958" providerId="AD" clId="Web-{CE0951B6-CC9B-4844-95F3-36EF1AC9C4FD}" dt="2023-01-13T20:27:08.542" v="101" actId="20577"/>
        <pc:sldMkLst>
          <pc:docMk/>
          <pc:sldMk cId="0" sldId="288"/>
        </pc:sldMkLst>
        <pc:spChg chg="mod">
          <ac:chgData name="Datta, Savari" userId="S::savaridatta@ufl.edu::61c6d349-21ae-4aac-a985-8fe2668f0958" providerId="AD" clId="Web-{CE0951B6-CC9B-4844-95F3-36EF1AC9C4FD}" dt="2023-01-13T20:27:08.542" v="101" actId="20577"/>
          <ac:spMkLst>
            <pc:docMk/>
            <pc:sldMk cId="0" sldId="288"/>
            <ac:spMk id="435" creationId="{00000000-0000-0000-0000-000000000000}"/>
          </ac:spMkLst>
        </pc:spChg>
      </pc:sldChg>
      <pc:sldChg chg="modSp">
        <pc:chgData name="Datta, Savari" userId="S::savaridatta@ufl.edu::61c6d349-21ae-4aac-a985-8fe2668f0958" providerId="AD" clId="Web-{CE0951B6-CC9B-4844-95F3-36EF1AC9C4FD}" dt="2023-01-13T20:27:36.215" v="102" actId="20577"/>
        <pc:sldMkLst>
          <pc:docMk/>
          <pc:sldMk cId="0" sldId="289"/>
        </pc:sldMkLst>
        <pc:spChg chg="mod">
          <ac:chgData name="Datta, Savari" userId="S::savaridatta@ufl.edu::61c6d349-21ae-4aac-a985-8fe2668f0958" providerId="AD" clId="Web-{CE0951B6-CC9B-4844-95F3-36EF1AC9C4FD}" dt="2023-01-13T20:27:36.215" v="102" actId="20577"/>
          <ac:spMkLst>
            <pc:docMk/>
            <pc:sldMk cId="0" sldId="289"/>
            <ac:spMk id="446" creationId="{00000000-0000-0000-0000-000000000000}"/>
          </ac:spMkLst>
        </pc:spChg>
      </pc:sldChg>
      <pc:sldChg chg="modSp">
        <pc:chgData name="Datta, Savari" userId="S::savaridatta@ufl.edu::61c6d349-21ae-4aac-a985-8fe2668f0958" providerId="AD" clId="Web-{CE0951B6-CC9B-4844-95F3-36EF1AC9C4FD}" dt="2023-01-13T20:27:49.981" v="103" actId="20577"/>
        <pc:sldMkLst>
          <pc:docMk/>
          <pc:sldMk cId="0" sldId="290"/>
        </pc:sldMkLst>
        <pc:spChg chg="mod">
          <ac:chgData name="Datta, Savari" userId="S::savaridatta@ufl.edu::61c6d349-21ae-4aac-a985-8fe2668f0958" providerId="AD" clId="Web-{CE0951B6-CC9B-4844-95F3-36EF1AC9C4FD}" dt="2023-01-13T20:27:49.981" v="103" actId="20577"/>
          <ac:spMkLst>
            <pc:docMk/>
            <pc:sldMk cId="0" sldId="290"/>
            <ac:spMk id="457" creationId="{00000000-0000-0000-0000-000000000000}"/>
          </ac:spMkLst>
        </pc:spChg>
      </pc:sldChg>
      <pc:sldChg chg="modSp">
        <pc:chgData name="Datta, Savari" userId="S::savaridatta@ufl.edu::61c6d349-21ae-4aac-a985-8fe2668f0958" providerId="AD" clId="Web-{CE0951B6-CC9B-4844-95F3-36EF1AC9C4FD}" dt="2023-01-13T20:28:58.484" v="121" actId="20577"/>
        <pc:sldMkLst>
          <pc:docMk/>
          <pc:sldMk cId="0" sldId="291"/>
        </pc:sldMkLst>
        <pc:spChg chg="mod">
          <ac:chgData name="Datta, Savari" userId="S::savaridatta@ufl.edu::61c6d349-21ae-4aac-a985-8fe2668f0958" providerId="AD" clId="Web-{CE0951B6-CC9B-4844-95F3-36EF1AC9C4FD}" dt="2023-01-13T20:28:58.484" v="121" actId="20577"/>
          <ac:spMkLst>
            <pc:docMk/>
            <pc:sldMk cId="0" sldId="291"/>
            <ac:spMk id="468" creationId="{00000000-0000-0000-0000-000000000000}"/>
          </ac:spMkLst>
        </pc:spChg>
      </pc:sldChg>
      <pc:sldChg chg="modSp">
        <pc:chgData name="Datta, Savari" userId="S::savaridatta@ufl.edu::61c6d349-21ae-4aac-a985-8fe2668f0958" providerId="AD" clId="Web-{CE0951B6-CC9B-4844-95F3-36EF1AC9C4FD}" dt="2023-01-13T20:28:30.467" v="107" actId="20577"/>
        <pc:sldMkLst>
          <pc:docMk/>
          <pc:sldMk cId="0" sldId="292"/>
        </pc:sldMkLst>
        <pc:spChg chg="mod">
          <ac:chgData name="Datta, Savari" userId="S::savaridatta@ufl.edu::61c6d349-21ae-4aac-a985-8fe2668f0958" providerId="AD" clId="Web-{CE0951B6-CC9B-4844-95F3-36EF1AC9C4FD}" dt="2023-01-13T20:28:30.467" v="107" actId="20577"/>
          <ac:spMkLst>
            <pc:docMk/>
            <pc:sldMk cId="0" sldId="292"/>
            <ac:spMk id="479" creationId="{00000000-0000-0000-0000-000000000000}"/>
          </ac:spMkLst>
        </pc:spChg>
      </pc:sldChg>
      <pc:sldChg chg="modSp">
        <pc:chgData name="Datta, Savari" userId="S::savaridatta@ufl.edu::61c6d349-21ae-4aac-a985-8fe2668f0958" providerId="AD" clId="Web-{CE0951B6-CC9B-4844-95F3-36EF1AC9C4FD}" dt="2023-01-13T20:28:36.921" v="111" actId="20577"/>
        <pc:sldMkLst>
          <pc:docMk/>
          <pc:sldMk cId="0" sldId="293"/>
        </pc:sldMkLst>
        <pc:spChg chg="mod">
          <ac:chgData name="Datta, Savari" userId="S::savaridatta@ufl.edu::61c6d349-21ae-4aac-a985-8fe2668f0958" providerId="AD" clId="Web-{CE0951B6-CC9B-4844-95F3-36EF1AC9C4FD}" dt="2023-01-13T20:28:36.921" v="111" actId="20577"/>
          <ac:spMkLst>
            <pc:docMk/>
            <pc:sldMk cId="0" sldId="293"/>
            <ac:spMk id="489" creationId="{00000000-0000-0000-0000-000000000000}"/>
          </ac:spMkLst>
        </pc:spChg>
      </pc:sldChg>
      <pc:sldChg chg="modSp">
        <pc:chgData name="Datta, Savari" userId="S::savaridatta@ufl.edu::61c6d349-21ae-4aac-a985-8fe2668f0958" providerId="AD" clId="Web-{CE0951B6-CC9B-4844-95F3-36EF1AC9C4FD}" dt="2023-01-13T20:28:44.780" v="117" actId="20577"/>
        <pc:sldMkLst>
          <pc:docMk/>
          <pc:sldMk cId="0" sldId="294"/>
        </pc:sldMkLst>
        <pc:spChg chg="mod">
          <ac:chgData name="Datta, Savari" userId="S::savaridatta@ufl.edu::61c6d349-21ae-4aac-a985-8fe2668f0958" providerId="AD" clId="Web-{CE0951B6-CC9B-4844-95F3-36EF1AC9C4FD}" dt="2023-01-13T20:28:44.780" v="117" actId="20577"/>
          <ac:spMkLst>
            <pc:docMk/>
            <pc:sldMk cId="0" sldId="294"/>
            <ac:spMk id="498" creationId="{00000000-0000-0000-0000-000000000000}"/>
          </ac:spMkLst>
        </pc:spChg>
      </pc:sldChg>
    </pc:docChg>
  </pc:docChgLst>
  <pc:docChgLst>
    <pc:chgData name="Horton, Daniel P." userId="S::d.horton@ufl.edu::08b3ffd0-6987-49e7-bfe0-05a52ca2d0df" providerId="AD" clId="Web-{5813A6BD-A046-45AC-9CF1-B8DF2287E908}"/>
    <pc:docChg chg="modSld">
      <pc:chgData name="Horton, Daniel P." userId="S::d.horton@ufl.edu::08b3ffd0-6987-49e7-bfe0-05a52ca2d0df" providerId="AD" clId="Web-{5813A6BD-A046-45AC-9CF1-B8DF2287E908}" dt="2023-01-31T22:14:50.425" v="80" actId="14100"/>
      <pc:docMkLst>
        <pc:docMk/>
      </pc:docMkLst>
      <pc:sldChg chg="addSp delSp modSp">
        <pc:chgData name="Horton, Daniel P." userId="S::d.horton@ufl.edu::08b3ffd0-6987-49e7-bfe0-05a52ca2d0df" providerId="AD" clId="Web-{5813A6BD-A046-45AC-9CF1-B8DF2287E908}" dt="2023-01-31T22:14:50.425" v="80" actId="14100"/>
        <pc:sldMkLst>
          <pc:docMk/>
          <pc:sldMk cId="2006778416" sldId="381"/>
        </pc:sldMkLst>
        <pc:spChg chg="mod">
          <ac:chgData name="Horton, Daniel P." userId="S::d.horton@ufl.edu::08b3ffd0-6987-49e7-bfe0-05a52ca2d0df" providerId="AD" clId="Web-{5813A6BD-A046-45AC-9CF1-B8DF2287E908}" dt="2023-01-31T22:14:43.597" v="79" actId="20577"/>
          <ac:spMkLst>
            <pc:docMk/>
            <pc:sldMk cId="2006778416" sldId="381"/>
            <ac:spMk id="9" creationId="{C222610F-25FA-E7C2-FC49-05E1A03847A9}"/>
          </ac:spMkLst>
        </pc:spChg>
        <pc:spChg chg="mod">
          <ac:chgData name="Horton, Daniel P." userId="S::d.horton@ufl.edu::08b3ffd0-6987-49e7-bfe0-05a52ca2d0df" providerId="AD" clId="Web-{5813A6BD-A046-45AC-9CF1-B8DF2287E908}" dt="2023-01-31T22:12:51.167" v="75" actId="1076"/>
          <ac:spMkLst>
            <pc:docMk/>
            <pc:sldMk cId="2006778416" sldId="381"/>
            <ac:spMk id="15" creationId="{66CD49E8-CBC8-77B5-4ED0-A7FE81F64EF3}"/>
          </ac:spMkLst>
        </pc:spChg>
        <pc:picChg chg="del">
          <ac:chgData name="Horton, Daniel P." userId="S::d.horton@ufl.edu::08b3ffd0-6987-49e7-bfe0-05a52ca2d0df" providerId="AD" clId="Web-{5813A6BD-A046-45AC-9CF1-B8DF2287E908}" dt="2023-01-31T22:09:50.420" v="0"/>
          <ac:picMkLst>
            <pc:docMk/>
            <pc:sldMk cId="2006778416" sldId="381"/>
            <ac:picMk id="3" creationId="{6A84E992-073C-A2D9-5008-F075EED1AB51}"/>
          </ac:picMkLst>
        </pc:picChg>
        <pc:picChg chg="add del mod">
          <ac:chgData name="Horton, Daniel P." userId="S::d.horton@ufl.edu::08b3ffd0-6987-49e7-bfe0-05a52ca2d0df" providerId="AD" clId="Web-{5813A6BD-A046-45AC-9CF1-B8DF2287E908}" dt="2023-01-31T22:09:56.514" v="2"/>
          <ac:picMkLst>
            <pc:docMk/>
            <pc:sldMk cId="2006778416" sldId="381"/>
            <ac:picMk id="10" creationId="{27491126-F482-07B1-966B-285A0AD847B0}"/>
          </ac:picMkLst>
        </pc:picChg>
        <pc:picChg chg="add mod">
          <ac:chgData name="Horton, Daniel P." userId="S::d.horton@ufl.edu::08b3ffd0-6987-49e7-bfe0-05a52ca2d0df" providerId="AD" clId="Web-{5813A6BD-A046-45AC-9CF1-B8DF2287E908}" dt="2023-01-31T22:11:53.788" v="11" actId="14100"/>
          <ac:picMkLst>
            <pc:docMk/>
            <pc:sldMk cId="2006778416" sldId="381"/>
            <ac:picMk id="17" creationId="{01334633-FF29-BF26-306E-68834D8075D2}"/>
          </ac:picMkLst>
        </pc:picChg>
        <pc:cxnChg chg="mod">
          <ac:chgData name="Horton, Daniel P." userId="S::d.horton@ufl.edu::08b3ffd0-6987-49e7-bfe0-05a52ca2d0df" providerId="AD" clId="Web-{5813A6BD-A046-45AC-9CF1-B8DF2287E908}" dt="2023-01-31T22:14:50.425" v="80" actId="14100"/>
          <ac:cxnSpMkLst>
            <pc:docMk/>
            <pc:sldMk cId="2006778416" sldId="381"/>
            <ac:cxnSpMk id="11" creationId="{9417B4BE-6C8C-0358-E190-338E5B45A360}"/>
          </ac:cxnSpMkLst>
        </pc:cxnChg>
        <pc:cxnChg chg="mod">
          <ac:chgData name="Horton, Daniel P." userId="S::d.horton@ufl.edu::08b3ffd0-6987-49e7-bfe0-05a52ca2d0df" providerId="AD" clId="Web-{5813A6BD-A046-45AC-9CF1-B8DF2287E908}" dt="2023-01-31T22:12:58.168" v="76" actId="14100"/>
          <ac:cxnSpMkLst>
            <pc:docMk/>
            <pc:sldMk cId="2006778416" sldId="381"/>
            <ac:cxnSpMk id="14" creationId="{1CC90DC6-EB2B-1BE8-1F2F-489757F49C89}"/>
          </ac:cxnSpMkLst>
        </pc:cxnChg>
        <pc:cxnChg chg="mod ord">
          <ac:chgData name="Horton, Daniel P." userId="S::d.horton@ufl.edu::08b3ffd0-6987-49e7-bfe0-05a52ca2d0df" providerId="AD" clId="Web-{5813A6BD-A046-45AC-9CF1-B8DF2287E908}" dt="2023-01-31T22:12:02.226" v="13" actId="14100"/>
          <ac:cxnSpMkLst>
            <pc:docMk/>
            <pc:sldMk cId="2006778416" sldId="381"/>
            <ac:cxnSpMk id="16" creationId="{4A5D07F6-805A-56B1-6932-4ED1E02B6550}"/>
          </ac:cxnSpMkLst>
        </pc:cxnChg>
      </pc:sldChg>
    </pc:docChg>
  </pc:docChgLst>
  <pc:docChgLst>
    <pc:chgData name="Savari Datta" userId="61c6d349-21ae-4aac-a985-8fe2668f0958" providerId="ADAL" clId="{98A726DC-9717-4C44-85B1-AB0BCA03E3EA}"/>
    <pc:docChg chg="undo custSel addSld modSld">
      <pc:chgData name="Savari Datta" userId="61c6d349-21ae-4aac-a985-8fe2668f0958" providerId="ADAL" clId="{98A726DC-9717-4C44-85B1-AB0BCA03E3EA}" dt="2023-01-30T04:32:46.594" v="181" actId="20577"/>
      <pc:docMkLst>
        <pc:docMk/>
      </pc:docMkLst>
      <pc:sldChg chg="modSp mod">
        <pc:chgData name="Savari Datta" userId="61c6d349-21ae-4aac-a985-8fe2668f0958" providerId="ADAL" clId="{98A726DC-9717-4C44-85B1-AB0BCA03E3EA}" dt="2023-01-30T04:29:31.394" v="136" actId="20577"/>
        <pc:sldMkLst>
          <pc:docMk/>
          <pc:sldMk cId="0" sldId="266"/>
        </pc:sldMkLst>
        <pc:spChg chg="mod">
          <ac:chgData name="Savari Datta" userId="61c6d349-21ae-4aac-a985-8fe2668f0958" providerId="ADAL" clId="{98A726DC-9717-4C44-85B1-AB0BCA03E3EA}" dt="2023-01-30T04:29:31.394" v="136" actId="20577"/>
          <ac:spMkLst>
            <pc:docMk/>
            <pc:sldMk cId="0" sldId="266"/>
            <ac:spMk id="208" creationId="{00000000-0000-0000-0000-000000000000}"/>
          </ac:spMkLst>
        </pc:spChg>
      </pc:sldChg>
      <pc:sldChg chg="modSp mod">
        <pc:chgData name="Savari Datta" userId="61c6d349-21ae-4aac-a985-8fe2668f0958" providerId="ADAL" clId="{98A726DC-9717-4C44-85B1-AB0BCA03E3EA}" dt="2023-01-30T04:29:46.064" v="144" actId="20577"/>
        <pc:sldMkLst>
          <pc:docMk/>
          <pc:sldMk cId="0" sldId="267"/>
        </pc:sldMkLst>
        <pc:spChg chg="mod">
          <ac:chgData name="Savari Datta" userId="61c6d349-21ae-4aac-a985-8fe2668f0958" providerId="ADAL" clId="{98A726DC-9717-4C44-85B1-AB0BCA03E3EA}" dt="2023-01-30T04:29:46.064" v="144" actId="20577"/>
          <ac:spMkLst>
            <pc:docMk/>
            <pc:sldMk cId="0" sldId="267"/>
            <ac:spMk id="218" creationId="{00000000-0000-0000-0000-000000000000}"/>
          </ac:spMkLst>
        </pc:spChg>
      </pc:sldChg>
      <pc:sldChg chg="modSp mod">
        <pc:chgData name="Savari Datta" userId="61c6d349-21ae-4aac-a985-8fe2668f0958" providerId="ADAL" clId="{98A726DC-9717-4C44-85B1-AB0BCA03E3EA}" dt="2023-01-30T04:30:40.544" v="153" actId="122"/>
        <pc:sldMkLst>
          <pc:docMk/>
          <pc:sldMk cId="0" sldId="269"/>
        </pc:sldMkLst>
        <pc:graphicFrameChg chg="modGraphic">
          <ac:chgData name="Savari Datta" userId="61c6d349-21ae-4aac-a985-8fe2668f0958" providerId="ADAL" clId="{98A726DC-9717-4C44-85B1-AB0BCA03E3EA}" dt="2023-01-30T04:30:40.544" v="153" actId="122"/>
          <ac:graphicFrameMkLst>
            <pc:docMk/>
            <pc:sldMk cId="0" sldId="269"/>
            <ac:graphicFrameMk id="4" creationId="{799C82D7-B590-3AEA-8CF2-82EF6A5054F4}"/>
          </ac:graphicFrameMkLst>
        </pc:graphicFrameChg>
      </pc:sldChg>
      <pc:sldChg chg="modSp mod">
        <pc:chgData name="Savari Datta" userId="61c6d349-21ae-4aac-a985-8fe2668f0958" providerId="ADAL" clId="{98A726DC-9717-4C44-85B1-AB0BCA03E3EA}" dt="2023-01-30T04:32:46.594" v="181" actId="20577"/>
        <pc:sldMkLst>
          <pc:docMk/>
          <pc:sldMk cId="0" sldId="280"/>
        </pc:sldMkLst>
        <pc:graphicFrameChg chg="modGraphic">
          <ac:chgData name="Savari Datta" userId="61c6d349-21ae-4aac-a985-8fe2668f0958" providerId="ADAL" clId="{98A726DC-9717-4C44-85B1-AB0BCA03E3EA}" dt="2023-01-30T04:32:46.594" v="181" actId="20577"/>
          <ac:graphicFrameMkLst>
            <pc:docMk/>
            <pc:sldMk cId="0" sldId="280"/>
            <ac:graphicFrameMk id="3" creationId="{6A051B0E-FEAA-59E5-C633-E77C5638E327}"/>
          </ac:graphicFrameMkLst>
        </pc:graphicFrameChg>
      </pc:sldChg>
      <pc:sldChg chg="modSp mod">
        <pc:chgData name="Savari Datta" userId="61c6d349-21ae-4aac-a985-8fe2668f0958" providerId="ADAL" clId="{98A726DC-9717-4C44-85B1-AB0BCA03E3EA}" dt="2023-01-30T04:27:00.533" v="84" actId="20577"/>
        <pc:sldMkLst>
          <pc:docMk/>
          <pc:sldMk cId="0" sldId="294"/>
        </pc:sldMkLst>
        <pc:graphicFrameChg chg="modGraphic">
          <ac:chgData name="Savari Datta" userId="61c6d349-21ae-4aac-a985-8fe2668f0958" providerId="ADAL" clId="{98A726DC-9717-4C44-85B1-AB0BCA03E3EA}" dt="2023-01-30T04:27:00.533" v="84" actId="20577"/>
          <ac:graphicFrameMkLst>
            <pc:docMk/>
            <pc:sldMk cId="0" sldId="294"/>
            <ac:graphicFrameMk id="5" creationId="{8DBDB89A-FD09-3578-B208-E6C39E222564}"/>
          </ac:graphicFrameMkLst>
        </pc:graphicFrameChg>
      </pc:sldChg>
      <pc:sldChg chg="modSp mod">
        <pc:chgData name="Savari Datta" userId="61c6d349-21ae-4aac-a985-8fe2668f0958" providerId="ADAL" clId="{98A726DC-9717-4C44-85B1-AB0BCA03E3EA}" dt="2023-01-30T04:27:31.203" v="91" actId="20577"/>
        <pc:sldMkLst>
          <pc:docMk/>
          <pc:sldMk cId="0" sldId="330"/>
        </pc:sldMkLst>
        <pc:graphicFrameChg chg="modGraphic">
          <ac:chgData name="Savari Datta" userId="61c6d349-21ae-4aac-a985-8fe2668f0958" providerId="ADAL" clId="{98A726DC-9717-4C44-85B1-AB0BCA03E3EA}" dt="2023-01-30T04:27:31.203" v="91" actId="20577"/>
          <ac:graphicFrameMkLst>
            <pc:docMk/>
            <pc:sldMk cId="0" sldId="330"/>
            <ac:graphicFrameMk id="5" creationId="{76F771C4-E896-3B12-41B9-374828641E22}"/>
          </ac:graphicFrameMkLst>
        </pc:graphicFrameChg>
      </pc:sldChg>
      <pc:sldChg chg="addSp delSp modSp mod">
        <pc:chgData name="Savari Datta" userId="61c6d349-21ae-4aac-a985-8fe2668f0958" providerId="ADAL" clId="{98A726DC-9717-4C44-85B1-AB0BCA03E3EA}" dt="2023-01-30T04:25:19.842" v="83" actId="20577"/>
        <pc:sldMkLst>
          <pc:docMk/>
          <pc:sldMk cId="0" sldId="332"/>
        </pc:sldMkLst>
        <pc:graphicFrameChg chg="del">
          <ac:chgData name="Savari Datta" userId="61c6d349-21ae-4aac-a985-8fe2668f0958" providerId="ADAL" clId="{98A726DC-9717-4C44-85B1-AB0BCA03E3EA}" dt="2023-01-30T04:02:01.808" v="0" actId="478"/>
          <ac:graphicFrameMkLst>
            <pc:docMk/>
            <pc:sldMk cId="0" sldId="332"/>
            <ac:graphicFrameMk id="2" creationId="{4BBBCA02-308A-F207-D56E-48BD9E4F7070}"/>
          </ac:graphicFrameMkLst>
        </pc:graphicFrameChg>
        <pc:graphicFrameChg chg="add mod modGraphic">
          <ac:chgData name="Savari Datta" userId="61c6d349-21ae-4aac-a985-8fe2668f0958" providerId="ADAL" clId="{98A726DC-9717-4C44-85B1-AB0BCA03E3EA}" dt="2023-01-30T04:25:19.842" v="83" actId="20577"/>
          <ac:graphicFrameMkLst>
            <pc:docMk/>
            <pc:sldMk cId="0" sldId="332"/>
            <ac:graphicFrameMk id="4" creationId="{48B0D459-6B75-A97E-52D3-8E386D832D95}"/>
          </ac:graphicFrameMkLst>
        </pc:graphicFrameChg>
      </pc:sldChg>
      <pc:sldChg chg="addSp delSp modSp mod">
        <pc:chgData name="Savari Datta" userId="61c6d349-21ae-4aac-a985-8fe2668f0958" providerId="ADAL" clId="{98A726DC-9717-4C44-85B1-AB0BCA03E3EA}" dt="2023-01-30T04:17:30.076" v="60" actId="1076"/>
        <pc:sldMkLst>
          <pc:docMk/>
          <pc:sldMk cId="0" sldId="333"/>
        </pc:sldMkLst>
        <pc:spChg chg="add del mod">
          <ac:chgData name="Savari Datta" userId="61c6d349-21ae-4aac-a985-8fe2668f0958" providerId="ADAL" clId="{98A726DC-9717-4C44-85B1-AB0BCA03E3EA}" dt="2023-01-30T04:16:35.573" v="44" actId="478"/>
          <ac:spMkLst>
            <pc:docMk/>
            <pc:sldMk cId="0" sldId="333"/>
            <ac:spMk id="4" creationId="{7C613589-3851-31FA-91AF-A34F1E6E0806}"/>
          </ac:spMkLst>
        </pc:spChg>
        <pc:spChg chg="mod">
          <ac:chgData name="Savari Datta" userId="61c6d349-21ae-4aac-a985-8fe2668f0958" providerId="ADAL" clId="{98A726DC-9717-4C44-85B1-AB0BCA03E3EA}" dt="2023-01-30T04:17:17.556" v="53" actId="20577"/>
          <ac:spMkLst>
            <pc:docMk/>
            <pc:sldMk cId="0" sldId="333"/>
            <ac:spMk id="876" creationId="{00000000-0000-0000-0000-000000000000}"/>
          </ac:spMkLst>
        </pc:spChg>
        <pc:spChg chg="del">
          <ac:chgData name="Savari Datta" userId="61c6d349-21ae-4aac-a985-8fe2668f0958" providerId="ADAL" clId="{98A726DC-9717-4C44-85B1-AB0BCA03E3EA}" dt="2023-01-30T04:16:32.933" v="43" actId="478"/>
          <ac:spMkLst>
            <pc:docMk/>
            <pc:sldMk cId="0" sldId="333"/>
            <ac:spMk id="877" creationId="{00000000-0000-0000-0000-000000000000}"/>
          </ac:spMkLst>
        </pc:spChg>
        <pc:graphicFrameChg chg="add mod">
          <ac:chgData name="Savari Datta" userId="61c6d349-21ae-4aac-a985-8fe2668f0958" providerId="ADAL" clId="{98A726DC-9717-4C44-85B1-AB0BCA03E3EA}" dt="2023-01-30T04:17:30.076" v="60" actId="1076"/>
          <ac:graphicFrameMkLst>
            <pc:docMk/>
            <pc:sldMk cId="0" sldId="333"/>
            <ac:graphicFrameMk id="5" creationId="{BB5B3163-2D6C-FC93-AAAB-9327DFFC1268}"/>
          </ac:graphicFrameMkLst>
        </pc:graphicFrameChg>
      </pc:sldChg>
      <pc:sldChg chg="addSp delSp modSp mod">
        <pc:chgData name="Savari Datta" userId="61c6d349-21ae-4aac-a985-8fe2668f0958" providerId="ADAL" clId="{98A726DC-9717-4C44-85B1-AB0BCA03E3EA}" dt="2023-01-30T04:19:44.596" v="66" actId="1076"/>
        <pc:sldMkLst>
          <pc:docMk/>
          <pc:sldMk cId="0" sldId="336"/>
        </pc:sldMkLst>
        <pc:spChg chg="add del mod">
          <ac:chgData name="Savari Datta" userId="61c6d349-21ae-4aac-a985-8fe2668f0958" providerId="ADAL" clId="{98A726DC-9717-4C44-85B1-AB0BCA03E3EA}" dt="2023-01-30T04:19:21.798" v="64" actId="478"/>
          <ac:spMkLst>
            <pc:docMk/>
            <pc:sldMk cId="0" sldId="336"/>
            <ac:spMk id="4" creationId="{542F277E-0651-9482-45D4-05032257733C}"/>
          </ac:spMkLst>
        </pc:spChg>
        <pc:spChg chg="del">
          <ac:chgData name="Savari Datta" userId="61c6d349-21ae-4aac-a985-8fe2668f0958" providerId="ADAL" clId="{98A726DC-9717-4C44-85B1-AB0BCA03E3EA}" dt="2023-01-30T04:19:18.410" v="63" actId="478"/>
          <ac:spMkLst>
            <pc:docMk/>
            <pc:sldMk cId="0" sldId="336"/>
            <ac:spMk id="906" creationId="{00000000-0000-0000-0000-000000000000}"/>
          </ac:spMkLst>
        </pc:spChg>
        <pc:graphicFrameChg chg="add mod">
          <ac:chgData name="Savari Datta" userId="61c6d349-21ae-4aac-a985-8fe2668f0958" providerId="ADAL" clId="{98A726DC-9717-4C44-85B1-AB0BCA03E3EA}" dt="2023-01-30T04:19:32.463" v="65"/>
          <ac:graphicFrameMkLst>
            <pc:docMk/>
            <pc:sldMk cId="0" sldId="336"/>
            <ac:graphicFrameMk id="5" creationId="{60200CF0-FA06-A527-87CA-22DF4611FE3F}"/>
          </ac:graphicFrameMkLst>
        </pc:graphicFrameChg>
        <pc:graphicFrameChg chg="add mod">
          <ac:chgData name="Savari Datta" userId="61c6d349-21ae-4aac-a985-8fe2668f0958" providerId="ADAL" clId="{98A726DC-9717-4C44-85B1-AB0BCA03E3EA}" dt="2023-01-30T04:19:32.463" v="65"/>
          <ac:graphicFrameMkLst>
            <pc:docMk/>
            <pc:sldMk cId="0" sldId="336"/>
            <ac:graphicFrameMk id="6" creationId="{D31C0785-FC40-A734-80F7-24CCFE47C056}"/>
          </ac:graphicFrameMkLst>
        </pc:graphicFrameChg>
        <pc:graphicFrameChg chg="add mod">
          <ac:chgData name="Savari Datta" userId="61c6d349-21ae-4aac-a985-8fe2668f0958" providerId="ADAL" clId="{98A726DC-9717-4C44-85B1-AB0BCA03E3EA}" dt="2023-01-30T04:19:44.596" v="66" actId="1076"/>
          <ac:graphicFrameMkLst>
            <pc:docMk/>
            <pc:sldMk cId="0" sldId="336"/>
            <ac:graphicFrameMk id="7" creationId="{B883CB70-2B3B-5B70-2822-75A6DDB7D13B}"/>
          </ac:graphicFrameMkLst>
        </pc:graphicFrameChg>
      </pc:sldChg>
      <pc:sldChg chg="modSp mod">
        <pc:chgData name="Savari Datta" userId="61c6d349-21ae-4aac-a985-8fe2668f0958" providerId="ADAL" clId="{98A726DC-9717-4C44-85B1-AB0BCA03E3EA}" dt="2023-01-30T04:27:38.961" v="92" actId="255"/>
        <pc:sldMkLst>
          <pc:docMk/>
          <pc:sldMk cId="1662468093" sldId="352"/>
        </pc:sldMkLst>
        <pc:graphicFrameChg chg="modGraphic">
          <ac:chgData name="Savari Datta" userId="61c6d349-21ae-4aac-a985-8fe2668f0958" providerId="ADAL" clId="{98A726DC-9717-4C44-85B1-AB0BCA03E3EA}" dt="2023-01-30T04:27:38.961" v="92" actId="255"/>
          <ac:graphicFrameMkLst>
            <pc:docMk/>
            <pc:sldMk cId="1662468093" sldId="352"/>
            <ac:graphicFrameMk id="6" creationId="{6FB3D149-C557-7670-22E8-8550550A81BF}"/>
          </ac:graphicFrameMkLst>
        </pc:graphicFrameChg>
      </pc:sldChg>
      <pc:sldChg chg="modSp mod">
        <pc:chgData name="Savari Datta" userId="61c6d349-21ae-4aac-a985-8fe2668f0958" providerId="ADAL" clId="{98A726DC-9717-4C44-85B1-AB0BCA03E3EA}" dt="2023-01-30T04:28:04.804" v="115" actId="20577"/>
        <pc:sldMkLst>
          <pc:docMk/>
          <pc:sldMk cId="240142753" sldId="353"/>
        </pc:sldMkLst>
        <pc:graphicFrameChg chg="modGraphic">
          <ac:chgData name="Savari Datta" userId="61c6d349-21ae-4aac-a985-8fe2668f0958" providerId="ADAL" clId="{98A726DC-9717-4C44-85B1-AB0BCA03E3EA}" dt="2023-01-30T04:28:04.804" v="115" actId="20577"/>
          <ac:graphicFrameMkLst>
            <pc:docMk/>
            <pc:sldMk cId="240142753" sldId="353"/>
            <ac:graphicFrameMk id="6" creationId="{A7A7AAB3-16BB-A94B-8850-D138C25C1949}"/>
          </ac:graphicFrameMkLst>
        </pc:graphicFrameChg>
      </pc:sldChg>
      <pc:sldChg chg="modSp mod">
        <pc:chgData name="Savari Datta" userId="61c6d349-21ae-4aac-a985-8fe2668f0958" providerId="ADAL" clId="{98A726DC-9717-4C44-85B1-AB0BCA03E3EA}" dt="2023-01-30T04:28:16.516" v="118" actId="20577"/>
        <pc:sldMkLst>
          <pc:docMk/>
          <pc:sldMk cId="3906641707" sldId="354"/>
        </pc:sldMkLst>
        <pc:graphicFrameChg chg="modGraphic">
          <ac:chgData name="Savari Datta" userId="61c6d349-21ae-4aac-a985-8fe2668f0958" providerId="ADAL" clId="{98A726DC-9717-4C44-85B1-AB0BCA03E3EA}" dt="2023-01-30T04:28:16.516" v="118" actId="20577"/>
          <ac:graphicFrameMkLst>
            <pc:docMk/>
            <pc:sldMk cId="3906641707" sldId="354"/>
            <ac:graphicFrameMk id="6" creationId="{FFCF85D2-9476-2769-B107-DA9B41D84805}"/>
          </ac:graphicFrameMkLst>
        </pc:graphicFrameChg>
      </pc:sldChg>
      <pc:sldChg chg="modSp mod">
        <pc:chgData name="Savari Datta" userId="61c6d349-21ae-4aac-a985-8fe2668f0958" providerId="ADAL" clId="{98A726DC-9717-4C44-85B1-AB0BCA03E3EA}" dt="2023-01-30T04:28:31.329" v="133" actId="20577"/>
        <pc:sldMkLst>
          <pc:docMk/>
          <pc:sldMk cId="1358107534" sldId="355"/>
        </pc:sldMkLst>
        <pc:graphicFrameChg chg="modGraphic">
          <ac:chgData name="Savari Datta" userId="61c6d349-21ae-4aac-a985-8fe2668f0958" providerId="ADAL" clId="{98A726DC-9717-4C44-85B1-AB0BCA03E3EA}" dt="2023-01-30T04:28:31.329" v="133" actId="20577"/>
          <ac:graphicFrameMkLst>
            <pc:docMk/>
            <pc:sldMk cId="1358107534" sldId="355"/>
            <ac:graphicFrameMk id="6" creationId="{18DB831B-D9AD-A5A4-2F75-BD376763D9E0}"/>
          </ac:graphicFrameMkLst>
        </pc:graphicFrameChg>
      </pc:sldChg>
      <pc:sldChg chg="modSp mod">
        <pc:chgData name="Savari Datta" userId="61c6d349-21ae-4aac-a985-8fe2668f0958" providerId="ADAL" clId="{98A726DC-9717-4C44-85B1-AB0BCA03E3EA}" dt="2023-01-30T04:28:44.289" v="134" actId="255"/>
        <pc:sldMkLst>
          <pc:docMk/>
          <pc:sldMk cId="1740879706" sldId="356"/>
        </pc:sldMkLst>
        <pc:graphicFrameChg chg="modGraphic">
          <ac:chgData name="Savari Datta" userId="61c6d349-21ae-4aac-a985-8fe2668f0958" providerId="ADAL" clId="{98A726DC-9717-4C44-85B1-AB0BCA03E3EA}" dt="2023-01-30T04:28:44.289" v="134" actId="255"/>
          <ac:graphicFrameMkLst>
            <pc:docMk/>
            <pc:sldMk cId="1740879706" sldId="356"/>
            <ac:graphicFrameMk id="5" creationId="{11574921-B36B-BFA7-2754-E6526ABAAFDC}"/>
          </ac:graphicFrameMkLst>
        </pc:graphicFrameChg>
      </pc:sldChg>
      <pc:sldChg chg="modSp mod">
        <pc:chgData name="Savari Datta" userId="61c6d349-21ae-4aac-a985-8fe2668f0958" providerId="ADAL" clId="{98A726DC-9717-4C44-85B1-AB0BCA03E3EA}" dt="2023-01-30T04:31:22.676" v="160" actId="122"/>
        <pc:sldMkLst>
          <pc:docMk/>
          <pc:sldMk cId="1212080771" sldId="358"/>
        </pc:sldMkLst>
        <pc:graphicFrameChg chg="modGraphic">
          <ac:chgData name="Savari Datta" userId="61c6d349-21ae-4aac-a985-8fe2668f0958" providerId="ADAL" clId="{98A726DC-9717-4C44-85B1-AB0BCA03E3EA}" dt="2023-01-30T04:31:22.676" v="160" actId="122"/>
          <ac:graphicFrameMkLst>
            <pc:docMk/>
            <pc:sldMk cId="1212080771" sldId="358"/>
            <ac:graphicFrameMk id="11" creationId="{17DB9122-256A-66CD-DF11-58D10A4FD57E}"/>
          </ac:graphicFrameMkLst>
        </pc:graphicFrameChg>
      </pc:sldChg>
      <pc:sldChg chg="modSp mod">
        <pc:chgData name="Savari Datta" userId="61c6d349-21ae-4aac-a985-8fe2668f0958" providerId="ADAL" clId="{98A726DC-9717-4C44-85B1-AB0BCA03E3EA}" dt="2023-01-30T04:31:21.400" v="159" actId="122"/>
        <pc:sldMkLst>
          <pc:docMk/>
          <pc:sldMk cId="2678199307" sldId="359"/>
        </pc:sldMkLst>
        <pc:graphicFrameChg chg="modGraphic">
          <ac:chgData name="Savari Datta" userId="61c6d349-21ae-4aac-a985-8fe2668f0958" providerId="ADAL" clId="{98A726DC-9717-4C44-85B1-AB0BCA03E3EA}" dt="2023-01-30T04:31:21.400" v="159" actId="122"/>
          <ac:graphicFrameMkLst>
            <pc:docMk/>
            <pc:sldMk cId="2678199307" sldId="359"/>
            <ac:graphicFrameMk id="9" creationId="{2F684BA8-0C79-0B83-8AD4-594D53B031BB}"/>
          </ac:graphicFrameMkLst>
        </pc:graphicFrameChg>
      </pc:sldChg>
      <pc:sldChg chg="addSp delSp modSp add mod">
        <pc:chgData name="Savari Datta" userId="61c6d349-21ae-4aac-a985-8fe2668f0958" providerId="ADAL" clId="{98A726DC-9717-4C44-85B1-AB0BCA03E3EA}" dt="2023-01-30T04:17:50.632" v="62"/>
        <pc:sldMkLst>
          <pc:docMk/>
          <pc:sldMk cId="1043599454" sldId="373"/>
        </pc:sldMkLst>
        <pc:spChg chg="add mod">
          <ac:chgData name="Savari Datta" userId="61c6d349-21ae-4aac-a985-8fe2668f0958" providerId="ADAL" clId="{98A726DC-9717-4C44-85B1-AB0BCA03E3EA}" dt="2023-01-30T04:17:50.632" v="62"/>
          <ac:spMkLst>
            <pc:docMk/>
            <pc:sldMk cId="1043599454" sldId="373"/>
            <ac:spMk id="6" creationId="{48D401B2-11E1-9A5F-2337-21800136D175}"/>
          </ac:spMkLst>
        </pc:spChg>
        <pc:spChg chg="mod">
          <ac:chgData name="Savari Datta" userId="61c6d349-21ae-4aac-a985-8fe2668f0958" providerId="ADAL" clId="{98A726DC-9717-4C44-85B1-AB0BCA03E3EA}" dt="2023-01-30T04:17:23.350" v="59" actId="20577"/>
          <ac:spMkLst>
            <pc:docMk/>
            <pc:sldMk cId="1043599454" sldId="373"/>
            <ac:spMk id="876" creationId="{00000000-0000-0000-0000-000000000000}"/>
          </ac:spMkLst>
        </pc:spChg>
        <pc:graphicFrameChg chg="add mod">
          <ac:chgData name="Savari Datta" userId="61c6d349-21ae-4aac-a985-8fe2668f0958" providerId="ADAL" clId="{98A726DC-9717-4C44-85B1-AB0BCA03E3EA}" dt="2023-01-30T04:17:50.632" v="62"/>
          <ac:graphicFrameMkLst>
            <pc:docMk/>
            <pc:sldMk cId="1043599454" sldId="373"/>
            <ac:graphicFrameMk id="3" creationId="{958C78AA-884A-EE71-CCA2-733AF51EC251}"/>
          </ac:graphicFrameMkLst>
        </pc:graphicFrameChg>
        <pc:graphicFrameChg chg="add mod">
          <ac:chgData name="Savari Datta" userId="61c6d349-21ae-4aac-a985-8fe2668f0958" providerId="ADAL" clId="{98A726DC-9717-4C44-85B1-AB0BCA03E3EA}" dt="2023-01-30T04:17:50.632" v="62"/>
          <ac:graphicFrameMkLst>
            <pc:docMk/>
            <pc:sldMk cId="1043599454" sldId="373"/>
            <ac:graphicFrameMk id="4" creationId="{CEE9D31F-3B53-033F-D89D-F0B4D964D048}"/>
          </ac:graphicFrameMkLst>
        </pc:graphicFrameChg>
        <pc:graphicFrameChg chg="del">
          <ac:chgData name="Savari Datta" userId="61c6d349-21ae-4aac-a985-8fe2668f0958" providerId="ADAL" clId="{98A726DC-9717-4C44-85B1-AB0BCA03E3EA}" dt="2023-01-30T04:17:34.811" v="61" actId="478"/>
          <ac:graphicFrameMkLst>
            <pc:docMk/>
            <pc:sldMk cId="1043599454" sldId="373"/>
            <ac:graphicFrameMk id="5" creationId="{BB5B3163-2D6C-FC93-AAAB-9327DFFC1268}"/>
          </ac:graphicFrameMkLst>
        </pc:graphicFrameChg>
      </pc:sldChg>
    </pc:docChg>
  </pc:docChgLst>
  <pc:docChgLst>
    <pc:chgData name="Rey, Jordi" userId="S::jordi.rey@ufl.edu::e8eb87d1-9304-4c4c-b17d-4684dbee226f" providerId="AD" clId="Web-{85525708-FA8E-42D9-B98E-7A932D037A1A}"/>
    <pc:docChg chg="modSld">
      <pc:chgData name="Rey, Jordi" userId="S::jordi.rey@ufl.edu::e8eb87d1-9304-4c4c-b17d-4684dbee226f" providerId="AD" clId="Web-{85525708-FA8E-42D9-B98E-7A932D037A1A}" dt="2023-02-01T02:01:39.753" v="589" actId="20577"/>
      <pc:docMkLst>
        <pc:docMk/>
      </pc:docMkLst>
      <pc:sldChg chg="modSp">
        <pc:chgData name="Rey, Jordi" userId="S::jordi.rey@ufl.edu::e8eb87d1-9304-4c4c-b17d-4684dbee226f" providerId="AD" clId="Web-{85525708-FA8E-42D9-B98E-7A932D037A1A}" dt="2023-02-01T01:48:31.557" v="187"/>
        <pc:sldMkLst>
          <pc:docMk/>
          <pc:sldMk cId="0" sldId="280"/>
        </pc:sldMkLst>
        <pc:graphicFrameChg chg="mod modGraphic">
          <ac:chgData name="Rey, Jordi" userId="S::jordi.rey@ufl.edu::e8eb87d1-9304-4c4c-b17d-4684dbee226f" providerId="AD" clId="Web-{85525708-FA8E-42D9-B98E-7A932D037A1A}" dt="2023-02-01T01:48:31.557" v="187"/>
          <ac:graphicFrameMkLst>
            <pc:docMk/>
            <pc:sldMk cId="0" sldId="280"/>
            <ac:graphicFrameMk id="4" creationId="{8079CB5E-B354-9769-F5CD-5E0399AB04CE}"/>
          </ac:graphicFrameMkLst>
        </pc:graphicFrameChg>
      </pc:sldChg>
      <pc:sldChg chg="modSp">
        <pc:chgData name="Rey, Jordi" userId="S::jordi.rey@ufl.edu::e8eb87d1-9304-4c4c-b17d-4684dbee226f" providerId="AD" clId="Web-{85525708-FA8E-42D9-B98E-7A932D037A1A}" dt="2023-02-01T01:51:19.109" v="381"/>
        <pc:sldMkLst>
          <pc:docMk/>
          <pc:sldMk cId="0" sldId="281"/>
        </pc:sldMkLst>
        <pc:graphicFrameChg chg="mod modGraphic">
          <ac:chgData name="Rey, Jordi" userId="S::jordi.rey@ufl.edu::e8eb87d1-9304-4c4c-b17d-4684dbee226f" providerId="AD" clId="Web-{85525708-FA8E-42D9-B98E-7A932D037A1A}" dt="2023-02-01T01:51:19.109" v="381"/>
          <ac:graphicFrameMkLst>
            <pc:docMk/>
            <pc:sldMk cId="0" sldId="281"/>
            <ac:graphicFrameMk id="3" creationId="{B1B22158-27C7-6784-251C-E27981FD2E24}"/>
          </ac:graphicFrameMkLst>
        </pc:graphicFrameChg>
      </pc:sldChg>
      <pc:sldChg chg="modSp">
        <pc:chgData name="Rey, Jordi" userId="S::jordi.rey@ufl.edu::e8eb87d1-9304-4c4c-b17d-4684dbee226f" providerId="AD" clId="Web-{85525708-FA8E-42D9-B98E-7A932D037A1A}" dt="2023-02-01T01:55:58.164" v="562"/>
        <pc:sldMkLst>
          <pc:docMk/>
          <pc:sldMk cId="0" sldId="290"/>
        </pc:sldMkLst>
        <pc:graphicFrameChg chg="mod modGraphic">
          <ac:chgData name="Rey, Jordi" userId="S::jordi.rey@ufl.edu::e8eb87d1-9304-4c4c-b17d-4684dbee226f" providerId="AD" clId="Web-{85525708-FA8E-42D9-B98E-7A932D037A1A}" dt="2023-02-01T01:55:58.164" v="562"/>
          <ac:graphicFrameMkLst>
            <pc:docMk/>
            <pc:sldMk cId="0" sldId="290"/>
            <ac:graphicFrameMk id="11" creationId="{51EC818F-7A2D-2F5D-1783-199F0C0F0457}"/>
          </ac:graphicFrameMkLst>
        </pc:graphicFrameChg>
      </pc:sldChg>
      <pc:sldChg chg="modSp">
        <pc:chgData name="Rey, Jordi" userId="S::jordi.rey@ufl.edu::e8eb87d1-9304-4c4c-b17d-4684dbee226f" providerId="AD" clId="Web-{85525708-FA8E-42D9-B98E-7A932D037A1A}" dt="2023-02-01T02:01:39.753" v="589" actId="20577"/>
        <pc:sldMkLst>
          <pc:docMk/>
          <pc:sldMk cId="2102308291" sldId="348"/>
        </pc:sldMkLst>
        <pc:spChg chg="mod">
          <ac:chgData name="Rey, Jordi" userId="S::jordi.rey@ufl.edu::e8eb87d1-9304-4c4c-b17d-4684dbee226f" providerId="AD" clId="Web-{85525708-FA8E-42D9-B98E-7A932D037A1A}" dt="2023-02-01T02:01:39.753" v="589" actId="20577"/>
          <ac:spMkLst>
            <pc:docMk/>
            <pc:sldMk cId="2102308291" sldId="348"/>
            <ac:spMk id="10" creationId="{0A836217-81A2-4927-872B-2248B07FD63D}"/>
          </ac:spMkLst>
        </pc:spChg>
      </pc:sldChg>
    </pc:docChg>
  </pc:docChgLst>
  <pc:docChgLst>
    <pc:chgData name="Markovic, Jovana" userId="S::jmarkovic@ufl.edu::c663c9bf-0aff-4416-9d62-ead426b63108" providerId="AD" clId="Web-{40144E0B-24F3-4DD3-9E41-D92F521E47E5}"/>
    <pc:docChg chg="addSld modSld">
      <pc:chgData name="Markovic, Jovana" userId="S::jmarkovic@ufl.edu::c663c9bf-0aff-4416-9d62-ead426b63108" providerId="AD" clId="Web-{40144E0B-24F3-4DD3-9E41-D92F521E47E5}" dt="2023-01-24T23:47:23.039" v="30" actId="20577"/>
      <pc:docMkLst>
        <pc:docMk/>
      </pc:docMkLst>
      <pc:sldChg chg="modSp">
        <pc:chgData name="Markovic, Jovana" userId="S::jmarkovic@ufl.edu::c663c9bf-0aff-4416-9d62-ead426b63108" providerId="AD" clId="Web-{40144E0B-24F3-4DD3-9E41-D92F521E47E5}" dt="2023-01-24T23:46:35.725" v="25" actId="20577"/>
        <pc:sldMkLst>
          <pc:docMk/>
          <pc:sldMk cId="0" sldId="282"/>
        </pc:sldMkLst>
        <pc:spChg chg="mod">
          <ac:chgData name="Markovic, Jovana" userId="S::jmarkovic@ufl.edu::c663c9bf-0aff-4416-9d62-ead426b63108" providerId="AD" clId="Web-{40144E0B-24F3-4DD3-9E41-D92F521E47E5}" dt="2023-01-24T23:46:35.725" v="25" actId="20577"/>
          <ac:spMkLst>
            <pc:docMk/>
            <pc:sldMk cId="0" sldId="282"/>
            <ac:spMk id="371" creationId="{00000000-0000-0000-0000-000000000000}"/>
          </ac:spMkLst>
        </pc:spChg>
        <pc:spChg chg="mod">
          <ac:chgData name="Markovic, Jovana" userId="S::jmarkovic@ufl.edu::c663c9bf-0aff-4416-9d62-ead426b63108" providerId="AD" clId="Web-{40144E0B-24F3-4DD3-9E41-D92F521E47E5}" dt="2023-01-24T23:45:55.037" v="19" actId="20577"/>
          <ac:spMkLst>
            <pc:docMk/>
            <pc:sldMk cId="0" sldId="282"/>
            <ac:spMk id="372" creationId="{00000000-0000-0000-0000-000000000000}"/>
          </ac:spMkLst>
        </pc:spChg>
      </pc:sldChg>
      <pc:sldChg chg="modSp add replId">
        <pc:chgData name="Markovic, Jovana" userId="S::jmarkovic@ufl.edu::c663c9bf-0aff-4416-9d62-ead426b63108" providerId="AD" clId="Web-{40144E0B-24F3-4DD3-9E41-D92F521E47E5}" dt="2023-01-24T23:47:23.039" v="30" actId="20577"/>
        <pc:sldMkLst>
          <pc:docMk/>
          <pc:sldMk cId="3581846923" sldId="357"/>
        </pc:sldMkLst>
        <pc:spChg chg="mod">
          <ac:chgData name="Markovic, Jovana" userId="S::jmarkovic@ufl.edu::c663c9bf-0aff-4416-9d62-ead426b63108" providerId="AD" clId="Web-{40144E0B-24F3-4DD3-9E41-D92F521E47E5}" dt="2023-01-24T23:47:23.039" v="30" actId="20577"/>
          <ac:spMkLst>
            <pc:docMk/>
            <pc:sldMk cId="3581846923" sldId="357"/>
            <ac:spMk id="371" creationId="{00000000-0000-0000-0000-000000000000}"/>
          </ac:spMkLst>
        </pc:spChg>
      </pc:sldChg>
    </pc:docChg>
  </pc:docChgLst>
  <pc:docChgLst>
    <pc:chgData name="Rey, Jordi" userId="S::jordi.rey@ufl.edu::e8eb87d1-9304-4c4c-b17d-4684dbee226f" providerId="AD" clId="Web-{8721001C-963B-4A96-808E-8A31664FC780}"/>
    <pc:docChg chg="modSld">
      <pc:chgData name="Rey, Jordi" userId="S::jordi.rey@ufl.edu::e8eb87d1-9304-4c4c-b17d-4684dbee226f" providerId="AD" clId="Web-{8721001C-963B-4A96-808E-8A31664FC780}" dt="2023-01-30T22:39:44.970" v="1075" actId="688"/>
      <pc:docMkLst>
        <pc:docMk/>
      </pc:docMkLst>
      <pc:sldChg chg="addSp delSp modSp">
        <pc:chgData name="Rey, Jordi" userId="S::jordi.rey@ufl.edu::e8eb87d1-9304-4c4c-b17d-4684dbee226f" providerId="AD" clId="Web-{8721001C-963B-4A96-808E-8A31664FC780}" dt="2023-01-30T22:34:23.543" v="1052" actId="20577"/>
        <pc:sldMkLst>
          <pc:docMk/>
          <pc:sldMk cId="0" sldId="289"/>
        </pc:sldMkLst>
        <pc:spChg chg="add mod">
          <ac:chgData name="Rey, Jordi" userId="S::jordi.rey@ufl.edu::e8eb87d1-9304-4c4c-b17d-4684dbee226f" providerId="AD" clId="Web-{8721001C-963B-4A96-808E-8A31664FC780}" dt="2023-01-30T22:34:23.543" v="1052" actId="20577"/>
          <ac:spMkLst>
            <pc:docMk/>
            <pc:sldMk cId="0" sldId="289"/>
            <ac:spMk id="4" creationId="{36792AF2-3015-F9D9-4204-768228B4BBE9}"/>
          </ac:spMkLst>
        </pc:spChg>
        <pc:spChg chg="add del mod">
          <ac:chgData name="Rey, Jordi" userId="S::jordi.rey@ufl.edu::e8eb87d1-9304-4c4c-b17d-4684dbee226f" providerId="AD" clId="Web-{8721001C-963B-4A96-808E-8A31664FC780}" dt="2023-01-30T21:37:20.925" v="31"/>
          <ac:spMkLst>
            <pc:docMk/>
            <pc:sldMk cId="0" sldId="289"/>
            <ac:spMk id="5" creationId="{776C0CC6-1C7A-6027-695B-A3EEDF1DA4E4}"/>
          </ac:spMkLst>
        </pc:spChg>
        <pc:spChg chg="add mod">
          <ac:chgData name="Rey, Jordi" userId="S::jordi.rey@ufl.edu::e8eb87d1-9304-4c4c-b17d-4684dbee226f" providerId="AD" clId="Web-{8721001C-963B-4A96-808E-8A31664FC780}" dt="2023-01-30T21:56:28.138" v="117" actId="20577"/>
          <ac:spMkLst>
            <pc:docMk/>
            <pc:sldMk cId="0" sldId="289"/>
            <ac:spMk id="9" creationId="{87C8C206-77DB-0B1E-8703-68193548C8C4}"/>
          </ac:spMkLst>
        </pc:spChg>
        <pc:spChg chg="add mod">
          <ac:chgData name="Rey, Jordi" userId="S::jordi.rey@ufl.edu::e8eb87d1-9304-4c4c-b17d-4684dbee226f" providerId="AD" clId="Web-{8721001C-963B-4A96-808E-8A31664FC780}" dt="2023-01-30T22:16:14.107" v="923" actId="1076"/>
          <ac:spMkLst>
            <pc:docMk/>
            <pc:sldMk cId="0" sldId="289"/>
            <ac:spMk id="10" creationId="{D9C488F0-9377-9998-14BD-8B5EB7F2392D}"/>
          </ac:spMkLst>
        </pc:spChg>
        <pc:spChg chg="del mod">
          <ac:chgData name="Rey, Jordi" userId="S::jordi.rey@ufl.edu::e8eb87d1-9304-4c4c-b17d-4684dbee226f" providerId="AD" clId="Web-{8721001C-963B-4A96-808E-8A31664FC780}" dt="2023-01-30T21:37:04.502" v="28"/>
          <ac:spMkLst>
            <pc:docMk/>
            <pc:sldMk cId="0" sldId="289"/>
            <ac:spMk id="444" creationId="{00000000-0000-0000-0000-000000000000}"/>
          </ac:spMkLst>
        </pc:spChg>
        <pc:spChg chg="del mod">
          <ac:chgData name="Rey, Jordi" userId="S::jordi.rey@ufl.edu::e8eb87d1-9304-4c4c-b17d-4684dbee226f" providerId="AD" clId="Web-{8721001C-963B-4A96-808E-8A31664FC780}" dt="2023-01-30T21:37:03.502" v="27"/>
          <ac:spMkLst>
            <pc:docMk/>
            <pc:sldMk cId="0" sldId="289"/>
            <ac:spMk id="447" creationId="{00000000-0000-0000-0000-000000000000}"/>
          </ac:spMkLst>
        </pc:spChg>
        <pc:graphicFrameChg chg="add mod modGraphic">
          <ac:chgData name="Rey, Jordi" userId="S::jordi.rey@ufl.edu::e8eb87d1-9304-4c4c-b17d-4684dbee226f" providerId="AD" clId="Web-{8721001C-963B-4A96-808E-8A31664FC780}" dt="2023-01-30T22:22:52.069" v="1046"/>
          <ac:graphicFrameMkLst>
            <pc:docMk/>
            <pc:sldMk cId="0" sldId="289"/>
            <ac:graphicFrameMk id="7" creationId="{0D50BF2E-C3D0-9413-7D91-324B7E9F0017}"/>
          </ac:graphicFrameMkLst>
        </pc:graphicFrameChg>
        <pc:picChg chg="add mod">
          <ac:chgData name="Rey, Jordi" userId="S::jordi.rey@ufl.edu::e8eb87d1-9304-4c4c-b17d-4684dbee226f" providerId="AD" clId="Web-{8721001C-963B-4A96-808E-8A31664FC780}" dt="2023-01-30T22:00:18.034" v="122" actId="1076"/>
          <ac:picMkLst>
            <pc:docMk/>
            <pc:sldMk cId="0" sldId="289"/>
            <ac:picMk id="3" creationId="{EDE137BF-E44A-D216-F438-13BA5A797806}"/>
          </ac:picMkLst>
        </pc:picChg>
        <pc:picChg chg="add mod">
          <ac:chgData name="Rey, Jordi" userId="S::jordi.rey@ufl.edu::e8eb87d1-9304-4c4c-b17d-4684dbee226f" providerId="AD" clId="Web-{8721001C-963B-4A96-808E-8A31664FC780}" dt="2023-01-30T22:16:20.466" v="924" actId="1076"/>
          <ac:picMkLst>
            <pc:docMk/>
            <pc:sldMk cId="0" sldId="289"/>
            <ac:picMk id="8" creationId="{6C806640-148D-B6F3-3D08-F6596BC8B547}"/>
          </ac:picMkLst>
        </pc:picChg>
      </pc:sldChg>
      <pc:sldChg chg="addSp delSp modSp">
        <pc:chgData name="Rey, Jordi" userId="S::jordi.rey@ufl.edu::e8eb87d1-9304-4c4c-b17d-4684dbee226f" providerId="AD" clId="Web-{8721001C-963B-4A96-808E-8A31664FC780}" dt="2023-01-30T22:39:44.970" v="1075" actId="688"/>
        <pc:sldMkLst>
          <pc:docMk/>
          <pc:sldMk cId="0" sldId="290"/>
        </pc:sldMkLst>
        <pc:spChg chg="add del mod">
          <ac:chgData name="Rey, Jordi" userId="S::jordi.rey@ufl.edu::e8eb87d1-9304-4c4c-b17d-4684dbee226f" providerId="AD" clId="Web-{8721001C-963B-4A96-808E-8A31664FC780}" dt="2023-01-30T22:36:11.487" v="1056"/>
          <ac:spMkLst>
            <pc:docMk/>
            <pc:sldMk cId="0" sldId="290"/>
            <ac:spMk id="4" creationId="{6A69E5BC-A1B8-7714-9420-94F8DB968715}"/>
          </ac:spMkLst>
        </pc:spChg>
        <pc:spChg chg="add del">
          <ac:chgData name="Rey, Jordi" userId="S::jordi.rey@ufl.edu::e8eb87d1-9304-4c4c-b17d-4684dbee226f" providerId="AD" clId="Web-{8721001C-963B-4A96-808E-8A31664FC780}" dt="2023-01-30T22:36:27.957" v="1057"/>
          <ac:spMkLst>
            <pc:docMk/>
            <pc:sldMk cId="0" sldId="290"/>
            <ac:spMk id="5" creationId="{9CFF1F44-08DC-BE45-2519-28033F91A4FA}"/>
          </ac:spMkLst>
        </pc:spChg>
        <pc:spChg chg="add del mod">
          <ac:chgData name="Rey, Jordi" userId="S::jordi.rey@ufl.edu::e8eb87d1-9304-4c4c-b17d-4684dbee226f" providerId="AD" clId="Web-{8721001C-963B-4A96-808E-8A31664FC780}" dt="2023-01-30T22:36:55.240" v="1061"/>
          <ac:spMkLst>
            <pc:docMk/>
            <pc:sldMk cId="0" sldId="290"/>
            <ac:spMk id="6" creationId="{0A46F714-8E5F-3FF6-00AC-23180DAF88AF}"/>
          </ac:spMkLst>
        </pc:spChg>
        <pc:spChg chg="mod">
          <ac:chgData name="Rey, Jordi" userId="S::jordi.rey@ufl.edu::e8eb87d1-9304-4c4c-b17d-4684dbee226f" providerId="AD" clId="Web-{8721001C-963B-4A96-808E-8A31664FC780}" dt="2023-01-30T22:24:53.447" v="1049" actId="20577"/>
          <ac:spMkLst>
            <pc:docMk/>
            <pc:sldMk cId="0" sldId="290"/>
            <ac:spMk id="455" creationId="{00000000-0000-0000-0000-000000000000}"/>
          </ac:spMkLst>
        </pc:spChg>
        <pc:picChg chg="add mod">
          <ac:chgData name="Rey, Jordi" userId="S::jordi.rey@ufl.edu::e8eb87d1-9304-4c4c-b17d-4684dbee226f" providerId="AD" clId="Web-{8721001C-963B-4A96-808E-8A31664FC780}" dt="2023-01-30T22:25:00.791" v="1051" actId="1076"/>
          <ac:picMkLst>
            <pc:docMk/>
            <pc:sldMk cId="0" sldId="290"/>
            <ac:picMk id="3" creationId="{0D41F2A9-7069-7116-02FB-F771DBA49144}"/>
          </ac:picMkLst>
        </pc:picChg>
        <pc:picChg chg="add mod">
          <ac:chgData name="Rey, Jordi" userId="S::jordi.rey@ufl.edu::e8eb87d1-9304-4c4c-b17d-4684dbee226f" providerId="AD" clId="Web-{8721001C-963B-4A96-808E-8A31664FC780}" dt="2023-01-30T22:37:23.242" v="1067" actId="1076"/>
          <ac:picMkLst>
            <pc:docMk/>
            <pc:sldMk cId="0" sldId="290"/>
            <ac:picMk id="7" creationId="{8635007A-96B1-F9B1-A156-0284B6FFC6FF}"/>
          </ac:picMkLst>
        </pc:picChg>
        <pc:picChg chg="add mod">
          <ac:chgData name="Rey, Jordi" userId="S::jordi.rey@ufl.edu::e8eb87d1-9304-4c4c-b17d-4684dbee226f" providerId="AD" clId="Web-{8721001C-963B-4A96-808E-8A31664FC780}" dt="2023-01-30T22:39:44.970" v="1075" actId="688"/>
          <ac:picMkLst>
            <pc:docMk/>
            <pc:sldMk cId="0" sldId="290"/>
            <ac:picMk id="8" creationId="{470E8E35-6147-5B3D-D0FA-D3E0F7D71725}"/>
          </ac:picMkLst>
        </pc:picChg>
      </pc:sldChg>
    </pc:docChg>
  </pc:docChgLst>
  <pc:docChgLst>
    <pc:chgData name="Savari Datta" userId="61c6d349-21ae-4aac-a985-8fe2668f0958" providerId="ADAL" clId="{19257F4E-F259-4A86-8912-58581F16668B}"/>
    <pc:docChg chg="undo custSel modSld">
      <pc:chgData name="Savari Datta" userId="61c6d349-21ae-4aac-a985-8fe2668f0958" providerId="ADAL" clId="{19257F4E-F259-4A86-8912-58581F16668B}" dt="2023-01-31T22:59:23.226" v="1555" actId="20577"/>
      <pc:docMkLst>
        <pc:docMk/>
      </pc:docMkLst>
      <pc:sldChg chg="modCm">
        <pc:chgData name="Savari Datta" userId="61c6d349-21ae-4aac-a985-8fe2668f0958" providerId="ADAL" clId="{19257F4E-F259-4A86-8912-58581F16668B}" dt="2023-01-31T21:29:18.521" v="748" actId="2056"/>
        <pc:sldMkLst>
          <pc:docMk/>
          <pc:sldMk cId="0" sldId="263"/>
        </pc:sldMkLst>
      </pc:sldChg>
      <pc:sldChg chg="addSp delSp modSp mod">
        <pc:chgData name="Savari Datta" userId="61c6d349-21ae-4aac-a985-8fe2668f0958" providerId="ADAL" clId="{19257F4E-F259-4A86-8912-58581F16668B}" dt="2023-01-31T22:47:31.464" v="1416" actId="478"/>
        <pc:sldMkLst>
          <pc:docMk/>
          <pc:sldMk cId="0" sldId="265"/>
        </pc:sldMkLst>
        <pc:spChg chg="add del mod ord">
          <ac:chgData name="Savari Datta" userId="61c6d349-21ae-4aac-a985-8fe2668f0958" providerId="ADAL" clId="{19257F4E-F259-4A86-8912-58581F16668B}" dt="2023-01-31T21:36:29.103" v="765" actId="11529"/>
          <ac:spMkLst>
            <pc:docMk/>
            <pc:sldMk cId="0" sldId="265"/>
            <ac:spMk id="5" creationId="{17F76671-11AF-91F1-C076-BAF2AB9B3954}"/>
          </ac:spMkLst>
        </pc:spChg>
        <pc:spChg chg="add mod">
          <ac:chgData name="Savari Datta" userId="61c6d349-21ae-4aac-a985-8fe2668f0958" providerId="ADAL" clId="{19257F4E-F259-4A86-8912-58581F16668B}" dt="2023-01-31T22:03:53.338" v="1084" actId="1076"/>
          <ac:spMkLst>
            <pc:docMk/>
            <pc:sldMk cId="0" sldId="265"/>
            <ac:spMk id="6" creationId="{3B040BF2-4E5A-EED6-079C-06EC402CF20E}"/>
          </ac:spMkLst>
        </pc:spChg>
        <pc:spChg chg="add mod">
          <ac:chgData name="Savari Datta" userId="61c6d349-21ae-4aac-a985-8fe2668f0958" providerId="ADAL" clId="{19257F4E-F259-4A86-8912-58581F16668B}" dt="2023-01-31T22:03:53.338" v="1084" actId="1076"/>
          <ac:spMkLst>
            <pc:docMk/>
            <pc:sldMk cId="0" sldId="265"/>
            <ac:spMk id="7" creationId="{57E7486E-8EB1-0D89-08A0-1A9D17A816A9}"/>
          </ac:spMkLst>
        </pc:spChg>
        <pc:spChg chg="add mod">
          <ac:chgData name="Savari Datta" userId="61c6d349-21ae-4aac-a985-8fe2668f0958" providerId="ADAL" clId="{19257F4E-F259-4A86-8912-58581F16668B}" dt="2023-01-31T22:03:53.338" v="1084" actId="1076"/>
          <ac:spMkLst>
            <pc:docMk/>
            <pc:sldMk cId="0" sldId="265"/>
            <ac:spMk id="8" creationId="{FB300738-C90C-A94A-ED10-8CEC1BBE42A3}"/>
          </ac:spMkLst>
        </pc:spChg>
        <pc:spChg chg="add mod">
          <ac:chgData name="Savari Datta" userId="61c6d349-21ae-4aac-a985-8fe2668f0958" providerId="ADAL" clId="{19257F4E-F259-4A86-8912-58581F16668B}" dt="2023-01-31T22:03:53.338" v="1084" actId="1076"/>
          <ac:spMkLst>
            <pc:docMk/>
            <pc:sldMk cId="0" sldId="265"/>
            <ac:spMk id="9" creationId="{CBD3BE9A-1C18-BEE6-572C-48423EC6E7BA}"/>
          </ac:spMkLst>
        </pc:spChg>
        <pc:spChg chg="add mod">
          <ac:chgData name="Savari Datta" userId="61c6d349-21ae-4aac-a985-8fe2668f0958" providerId="ADAL" clId="{19257F4E-F259-4A86-8912-58581F16668B}" dt="2023-01-31T22:03:53.338" v="1084" actId="1076"/>
          <ac:spMkLst>
            <pc:docMk/>
            <pc:sldMk cId="0" sldId="265"/>
            <ac:spMk id="10" creationId="{CFA1BF66-C8DB-236E-31E5-07F5B8821547}"/>
          </ac:spMkLst>
        </pc:spChg>
        <pc:spChg chg="add mod">
          <ac:chgData name="Savari Datta" userId="61c6d349-21ae-4aac-a985-8fe2668f0958" providerId="ADAL" clId="{19257F4E-F259-4A86-8912-58581F16668B}" dt="2023-01-31T22:04:01.080" v="1085" actId="1076"/>
          <ac:spMkLst>
            <pc:docMk/>
            <pc:sldMk cId="0" sldId="265"/>
            <ac:spMk id="29" creationId="{DF5BCE19-0B68-813A-C668-E93DAA62B46D}"/>
          </ac:spMkLst>
        </pc:spChg>
        <pc:spChg chg="add mod">
          <ac:chgData name="Savari Datta" userId="61c6d349-21ae-4aac-a985-8fe2668f0958" providerId="ADAL" clId="{19257F4E-F259-4A86-8912-58581F16668B}" dt="2023-01-31T22:04:01.080" v="1085" actId="1076"/>
          <ac:spMkLst>
            <pc:docMk/>
            <pc:sldMk cId="0" sldId="265"/>
            <ac:spMk id="30" creationId="{83F01A47-F54F-8C66-5A2C-61B25D323C97}"/>
          </ac:spMkLst>
        </pc:spChg>
        <pc:spChg chg="add mod">
          <ac:chgData name="Savari Datta" userId="61c6d349-21ae-4aac-a985-8fe2668f0958" providerId="ADAL" clId="{19257F4E-F259-4A86-8912-58581F16668B}" dt="2023-01-31T22:04:25.863" v="1087" actId="1076"/>
          <ac:spMkLst>
            <pc:docMk/>
            <pc:sldMk cId="0" sldId="265"/>
            <ac:spMk id="31" creationId="{6A3BB535-7C0A-115E-04C2-BCA195F77C3F}"/>
          </ac:spMkLst>
        </pc:spChg>
        <pc:spChg chg="add mod">
          <ac:chgData name="Savari Datta" userId="61c6d349-21ae-4aac-a985-8fe2668f0958" providerId="ADAL" clId="{19257F4E-F259-4A86-8912-58581F16668B}" dt="2023-01-31T22:03:53.338" v="1084" actId="1076"/>
          <ac:spMkLst>
            <pc:docMk/>
            <pc:sldMk cId="0" sldId="265"/>
            <ac:spMk id="32" creationId="{7ACC4C35-0BEC-C065-309B-D1D0148EA6E1}"/>
          </ac:spMkLst>
        </pc:spChg>
        <pc:spChg chg="add mod">
          <ac:chgData name="Savari Datta" userId="61c6d349-21ae-4aac-a985-8fe2668f0958" providerId="ADAL" clId="{19257F4E-F259-4A86-8912-58581F16668B}" dt="2023-01-31T22:03:53.338" v="1084" actId="1076"/>
          <ac:spMkLst>
            <pc:docMk/>
            <pc:sldMk cId="0" sldId="265"/>
            <ac:spMk id="33" creationId="{20E4CA98-F7A9-292A-9DEF-D85ADF43172A}"/>
          </ac:spMkLst>
        </pc:spChg>
        <pc:spChg chg="add mod">
          <ac:chgData name="Savari Datta" userId="61c6d349-21ae-4aac-a985-8fe2668f0958" providerId="ADAL" clId="{19257F4E-F259-4A86-8912-58581F16668B}" dt="2023-01-31T22:04:32.255" v="1090" actId="1076"/>
          <ac:spMkLst>
            <pc:docMk/>
            <pc:sldMk cId="0" sldId="265"/>
            <ac:spMk id="34" creationId="{9FD94AF8-0DCD-4666-BF25-FE97EB3F8181}"/>
          </ac:spMkLst>
        </pc:spChg>
        <pc:spChg chg="add mod">
          <ac:chgData name="Savari Datta" userId="61c6d349-21ae-4aac-a985-8fe2668f0958" providerId="ADAL" clId="{19257F4E-F259-4A86-8912-58581F16668B}" dt="2023-01-31T22:04:29.511" v="1088" actId="1076"/>
          <ac:spMkLst>
            <pc:docMk/>
            <pc:sldMk cId="0" sldId="265"/>
            <ac:spMk id="35" creationId="{8EC6F633-32CB-06D3-7AB7-8CE7EC9F7E6D}"/>
          </ac:spMkLst>
        </pc:spChg>
        <pc:spChg chg="add del mod">
          <ac:chgData name="Savari Datta" userId="61c6d349-21ae-4aac-a985-8fe2668f0958" providerId="ADAL" clId="{19257F4E-F259-4A86-8912-58581F16668B}" dt="2023-01-31T22:18:18.420" v="1104"/>
          <ac:spMkLst>
            <pc:docMk/>
            <pc:sldMk cId="0" sldId="265"/>
            <ac:spMk id="40" creationId="{DE614E13-393B-4250-A1CC-6DA7947B0516}"/>
          </ac:spMkLst>
        </pc:spChg>
        <pc:spChg chg="add mod">
          <ac:chgData name="Savari Datta" userId="61c6d349-21ae-4aac-a985-8fe2668f0958" providerId="ADAL" clId="{19257F4E-F259-4A86-8912-58581F16668B}" dt="2023-01-31T22:21:40.705" v="1137" actId="404"/>
          <ac:spMkLst>
            <pc:docMk/>
            <pc:sldMk cId="0" sldId="265"/>
            <ac:spMk id="41" creationId="{06D832A2-A9D1-1164-59EC-DED5F4B42CF7}"/>
          </ac:spMkLst>
        </pc:spChg>
        <pc:spChg chg="add mod">
          <ac:chgData name="Savari Datta" userId="61c6d349-21ae-4aac-a985-8fe2668f0958" providerId="ADAL" clId="{19257F4E-F259-4A86-8912-58581F16668B}" dt="2023-01-31T22:29:34.497" v="1190" actId="14100"/>
          <ac:spMkLst>
            <pc:docMk/>
            <pc:sldMk cId="0" sldId="265"/>
            <ac:spMk id="44" creationId="{DB0E2EA3-E3D6-171F-5312-B0129BB0DE56}"/>
          </ac:spMkLst>
        </pc:spChg>
        <pc:spChg chg="add mod">
          <ac:chgData name="Savari Datta" userId="61c6d349-21ae-4aac-a985-8fe2668f0958" providerId="ADAL" clId="{19257F4E-F259-4A86-8912-58581F16668B}" dt="2023-01-31T22:32:03.174" v="1219" actId="1076"/>
          <ac:spMkLst>
            <pc:docMk/>
            <pc:sldMk cId="0" sldId="265"/>
            <ac:spMk id="49" creationId="{E30469B3-3D59-25C6-0D8F-53B3440D4452}"/>
          </ac:spMkLst>
        </pc:spChg>
        <pc:spChg chg="add mod">
          <ac:chgData name="Savari Datta" userId="61c6d349-21ae-4aac-a985-8fe2668f0958" providerId="ADAL" clId="{19257F4E-F259-4A86-8912-58581F16668B}" dt="2023-01-31T22:45:28.694" v="1402" actId="1076"/>
          <ac:spMkLst>
            <pc:docMk/>
            <pc:sldMk cId="0" sldId="265"/>
            <ac:spMk id="54" creationId="{61769AD2-9E98-7931-1743-01CB711A4CF1}"/>
          </ac:spMkLst>
        </pc:spChg>
        <pc:spChg chg="add del">
          <ac:chgData name="Savari Datta" userId="61c6d349-21ae-4aac-a985-8fe2668f0958" providerId="ADAL" clId="{19257F4E-F259-4A86-8912-58581F16668B}" dt="2023-01-31T22:46:15.088" v="1407" actId="478"/>
          <ac:spMkLst>
            <pc:docMk/>
            <pc:sldMk cId="0" sldId="265"/>
            <ac:spMk id="61" creationId="{674A5A1A-1DAD-C45B-D43A-42A7E55C3189}"/>
          </ac:spMkLst>
        </pc:spChg>
        <pc:spChg chg="del mod">
          <ac:chgData name="Savari Datta" userId="61c6d349-21ae-4aac-a985-8fe2668f0958" providerId="ADAL" clId="{19257F4E-F259-4A86-8912-58581F16668B}" dt="2023-01-31T22:47:25.474" v="1415" actId="478"/>
          <ac:spMkLst>
            <pc:docMk/>
            <pc:sldMk cId="0" sldId="265"/>
            <ac:spMk id="199" creationId="{00000000-0000-0000-0000-000000000000}"/>
          </ac:spMkLst>
        </pc:spChg>
        <pc:spChg chg="add del mod">
          <ac:chgData name="Savari Datta" userId="61c6d349-21ae-4aac-a985-8fe2668f0958" providerId="ADAL" clId="{19257F4E-F259-4A86-8912-58581F16668B}" dt="2023-01-31T22:47:31.464" v="1416" actId="478"/>
          <ac:spMkLst>
            <pc:docMk/>
            <pc:sldMk cId="0" sldId="265"/>
            <ac:spMk id="201" creationId="{64B40712-9B88-97DE-7B05-CB96AC8114DE}"/>
          </ac:spMkLst>
        </pc:spChg>
        <pc:picChg chg="add mod modCrop">
          <ac:chgData name="Savari Datta" userId="61c6d349-21ae-4aac-a985-8fe2668f0958" providerId="ADAL" clId="{19257F4E-F259-4A86-8912-58581F16668B}" dt="2023-01-31T22:03:53.338" v="1084" actId="1076"/>
          <ac:picMkLst>
            <pc:docMk/>
            <pc:sldMk cId="0" sldId="265"/>
            <ac:picMk id="4" creationId="{477CB223-45DB-14BF-42B8-7F62A9E71655}"/>
          </ac:picMkLst>
        </pc:picChg>
        <pc:picChg chg="add mod">
          <ac:chgData name="Savari Datta" userId="61c6d349-21ae-4aac-a985-8fe2668f0958" providerId="ADAL" clId="{19257F4E-F259-4A86-8912-58581F16668B}" dt="2023-01-31T22:41:27.234" v="1231" actId="1076"/>
          <ac:picMkLst>
            <pc:docMk/>
            <pc:sldMk cId="0" sldId="265"/>
            <ac:picMk id="51" creationId="{64E09D8F-EE61-C187-42BB-9DB4CD1E82F1}"/>
          </ac:picMkLst>
        </pc:picChg>
        <pc:picChg chg="add mod">
          <ac:chgData name="Savari Datta" userId="61c6d349-21ae-4aac-a985-8fe2668f0958" providerId="ADAL" clId="{19257F4E-F259-4A86-8912-58581F16668B}" dt="2023-01-31T22:41:33.897" v="1234" actId="1076"/>
          <ac:picMkLst>
            <pc:docMk/>
            <pc:sldMk cId="0" sldId="265"/>
            <ac:picMk id="53" creationId="{061DF328-741D-CC4B-8AD3-C76B6430815D}"/>
          </ac:picMkLst>
        </pc:picChg>
        <pc:cxnChg chg="add mod">
          <ac:chgData name="Savari Datta" userId="61c6d349-21ae-4aac-a985-8fe2668f0958" providerId="ADAL" clId="{19257F4E-F259-4A86-8912-58581F16668B}" dt="2023-01-31T22:04:01.080" v="1085" actId="1076"/>
          <ac:cxnSpMkLst>
            <pc:docMk/>
            <pc:sldMk cId="0" sldId="265"/>
            <ac:cxnSpMk id="12" creationId="{3C843018-1364-E63C-B015-66F0D46345DB}"/>
          </ac:cxnSpMkLst>
        </pc:cxnChg>
        <pc:cxnChg chg="add mod">
          <ac:chgData name="Savari Datta" userId="61c6d349-21ae-4aac-a985-8fe2668f0958" providerId="ADAL" clId="{19257F4E-F259-4A86-8912-58581F16668B}" dt="2023-01-31T22:04:01.080" v="1085" actId="1076"/>
          <ac:cxnSpMkLst>
            <pc:docMk/>
            <pc:sldMk cId="0" sldId="265"/>
            <ac:cxnSpMk id="15" creationId="{89796B13-B156-E530-0DDD-4FD381BC47DE}"/>
          </ac:cxnSpMkLst>
        </pc:cxnChg>
        <pc:cxnChg chg="add mod">
          <ac:chgData name="Savari Datta" userId="61c6d349-21ae-4aac-a985-8fe2668f0958" providerId="ADAL" clId="{19257F4E-F259-4A86-8912-58581F16668B}" dt="2023-01-31T22:03:53.338" v="1084" actId="1076"/>
          <ac:cxnSpMkLst>
            <pc:docMk/>
            <pc:sldMk cId="0" sldId="265"/>
            <ac:cxnSpMk id="17" creationId="{A292AAE4-601E-0EC4-2D5E-3C5E6E9B67FF}"/>
          </ac:cxnSpMkLst>
        </pc:cxnChg>
        <pc:cxnChg chg="add mod">
          <ac:chgData name="Savari Datta" userId="61c6d349-21ae-4aac-a985-8fe2668f0958" providerId="ADAL" clId="{19257F4E-F259-4A86-8912-58581F16668B}" dt="2023-01-31T22:03:53.338" v="1084" actId="1076"/>
          <ac:cxnSpMkLst>
            <pc:docMk/>
            <pc:sldMk cId="0" sldId="265"/>
            <ac:cxnSpMk id="20" creationId="{AB36F036-F6BE-1672-665A-D9D410A8A62C}"/>
          </ac:cxnSpMkLst>
        </pc:cxnChg>
        <pc:cxnChg chg="add mod">
          <ac:chgData name="Savari Datta" userId="61c6d349-21ae-4aac-a985-8fe2668f0958" providerId="ADAL" clId="{19257F4E-F259-4A86-8912-58581F16668B}" dt="2023-01-31T22:04:18.542" v="1086" actId="1076"/>
          <ac:cxnSpMkLst>
            <pc:docMk/>
            <pc:sldMk cId="0" sldId="265"/>
            <ac:cxnSpMk id="23" creationId="{D61F9E25-EA3B-15FE-AEC0-0B4B650DBE73}"/>
          </ac:cxnSpMkLst>
        </pc:cxnChg>
        <pc:cxnChg chg="add mod">
          <ac:chgData name="Savari Datta" userId="61c6d349-21ae-4aac-a985-8fe2668f0958" providerId="ADAL" clId="{19257F4E-F259-4A86-8912-58581F16668B}" dt="2023-01-31T22:30:58.754" v="1191" actId="13822"/>
          <ac:cxnSpMkLst>
            <pc:docMk/>
            <pc:sldMk cId="0" sldId="265"/>
            <ac:cxnSpMk id="37" creationId="{5E9F0448-3929-98CD-9FA5-18FD0F16E393}"/>
          </ac:cxnSpMkLst>
        </pc:cxnChg>
        <pc:cxnChg chg="add mod">
          <ac:chgData name="Savari Datta" userId="61c6d349-21ae-4aac-a985-8fe2668f0958" providerId="ADAL" clId="{19257F4E-F259-4A86-8912-58581F16668B}" dt="2023-01-31T22:30:58.754" v="1191" actId="13822"/>
          <ac:cxnSpMkLst>
            <pc:docMk/>
            <pc:sldMk cId="0" sldId="265"/>
            <ac:cxnSpMk id="42" creationId="{EB53C178-C192-C945-A4CE-DE4E0AFE6796}"/>
          </ac:cxnSpMkLst>
        </pc:cxnChg>
        <pc:cxnChg chg="add mod">
          <ac:chgData name="Savari Datta" userId="61c6d349-21ae-4aac-a985-8fe2668f0958" providerId="ADAL" clId="{19257F4E-F259-4A86-8912-58581F16668B}" dt="2023-01-31T22:31:34.663" v="1194" actId="14100"/>
          <ac:cxnSpMkLst>
            <pc:docMk/>
            <pc:sldMk cId="0" sldId="265"/>
            <ac:cxnSpMk id="47" creationId="{9A20E878-4F99-0E35-74A2-178A0559F681}"/>
          </ac:cxnSpMkLst>
        </pc:cxnChg>
        <pc:cxnChg chg="add mod">
          <ac:chgData name="Savari Datta" userId="61c6d349-21ae-4aac-a985-8fe2668f0958" providerId="ADAL" clId="{19257F4E-F259-4A86-8912-58581F16668B}" dt="2023-01-31T22:42:48.212" v="1303" actId="13822"/>
          <ac:cxnSpMkLst>
            <pc:docMk/>
            <pc:sldMk cId="0" sldId="265"/>
            <ac:cxnSpMk id="56" creationId="{A509F60D-73DF-13E4-CD3F-7261878482EC}"/>
          </ac:cxnSpMkLst>
        </pc:cxnChg>
        <pc:cxnChg chg="add del mod">
          <ac:chgData name="Savari Datta" userId="61c6d349-21ae-4aac-a985-8fe2668f0958" providerId="ADAL" clId="{19257F4E-F259-4A86-8912-58581F16668B}" dt="2023-01-31T22:43:30.399" v="1306" actId="478"/>
          <ac:cxnSpMkLst>
            <pc:docMk/>
            <pc:sldMk cId="0" sldId="265"/>
            <ac:cxnSpMk id="58" creationId="{6C010891-39B8-9DE9-7666-9914E6BDFCBF}"/>
          </ac:cxnSpMkLst>
        </pc:cxnChg>
        <pc:cxnChg chg="add mod">
          <ac:chgData name="Savari Datta" userId="61c6d349-21ae-4aac-a985-8fe2668f0958" providerId="ADAL" clId="{19257F4E-F259-4A86-8912-58581F16668B}" dt="2023-01-31T22:45:44.774" v="1405" actId="14100"/>
          <ac:cxnSpMkLst>
            <pc:docMk/>
            <pc:sldMk cId="0" sldId="265"/>
            <ac:cxnSpMk id="59" creationId="{25D9A8FA-12E5-93DA-2905-6A0082C3B227}"/>
          </ac:cxnSpMkLst>
        </pc:cxnChg>
        <pc:cxnChg chg="add mod">
          <ac:chgData name="Savari Datta" userId="61c6d349-21ae-4aac-a985-8fe2668f0958" providerId="ADAL" clId="{19257F4E-F259-4A86-8912-58581F16668B}" dt="2023-01-31T22:46:41.903" v="1411" actId="208"/>
          <ac:cxnSpMkLst>
            <pc:docMk/>
            <pc:sldMk cId="0" sldId="265"/>
            <ac:cxnSpMk id="63" creationId="{800CC36F-6E79-9037-D40B-92DF74A8BB25}"/>
          </ac:cxnSpMkLst>
        </pc:cxnChg>
        <pc:cxnChg chg="add mod">
          <ac:chgData name="Savari Datta" userId="61c6d349-21ae-4aac-a985-8fe2668f0958" providerId="ADAL" clId="{19257F4E-F259-4A86-8912-58581F16668B}" dt="2023-01-31T22:47:00.133" v="1414" actId="14100"/>
          <ac:cxnSpMkLst>
            <pc:docMk/>
            <pc:sldMk cId="0" sldId="265"/>
            <ac:cxnSpMk id="192" creationId="{04A20A01-F22E-E6DC-A1C6-50BE226B4336}"/>
          </ac:cxnSpMkLst>
        </pc:cxnChg>
      </pc:sldChg>
      <pc:sldChg chg="addSp modSp mod delCm">
        <pc:chgData name="Savari Datta" userId="61c6d349-21ae-4aac-a985-8fe2668f0958" providerId="ADAL" clId="{19257F4E-F259-4A86-8912-58581F16668B}" dt="2023-01-31T22:50:27.022" v="1439"/>
        <pc:sldMkLst>
          <pc:docMk/>
          <pc:sldMk cId="0" sldId="279"/>
        </pc:sldMkLst>
        <pc:spChg chg="add mod">
          <ac:chgData name="Savari Datta" userId="61c6d349-21ae-4aac-a985-8fe2668f0958" providerId="ADAL" clId="{19257F4E-F259-4A86-8912-58581F16668B}" dt="2023-01-31T22:49:46.253" v="1424" actId="14100"/>
          <ac:spMkLst>
            <pc:docMk/>
            <pc:sldMk cId="0" sldId="279"/>
            <ac:spMk id="3" creationId="{E7F83A3C-5AC3-E77C-1BE5-BF42272F9172}"/>
          </ac:spMkLst>
        </pc:spChg>
        <pc:spChg chg="mod">
          <ac:chgData name="Savari Datta" userId="61c6d349-21ae-4aac-a985-8fe2668f0958" providerId="ADAL" clId="{19257F4E-F259-4A86-8912-58581F16668B}" dt="2023-01-31T22:49:43.453" v="1423" actId="1076"/>
          <ac:spMkLst>
            <pc:docMk/>
            <pc:sldMk cId="0" sldId="279"/>
            <ac:spMk id="4" creationId="{256E3AB0-3BD6-9FD8-9F20-FCAD40A60892}"/>
          </ac:spMkLst>
        </pc:spChg>
        <pc:spChg chg="add mod">
          <ac:chgData name="Savari Datta" userId="61c6d349-21ae-4aac-a985-8fe2668f0958" providerId="ADAL" clId="{19257F4E-F259-4A86-8912-58581F16668B}" dt="2023-01-31T22:50:05.085" v="1432" actId="1076"/>
          <ac:spMkLst>
            <pc:docMk/>
            <pc:sldMk cId="0" sldId="279"/>
            <ac:spMk id="6" creationId="{C9B12F5F-70A1-FD6F-ECB1-4E6F72F04B97}"/>
          </ac:spMkLst>
        </pc:spChg>
        <pc:spChg chg="add mod">
          <ac:chgData name="Savari Datta" userId="61c6d349-21ae-4aac-a985-8fe2668f0958" providerId="ADAL" clId="{19257F4E-F259-4A86-8912-58581F16668B}" dt="2023-01-31T22:50:22.461" v="1437" actId="1076"/>
          <ac:spMkLst>
            <pc:docMk/>
            <pc:sldMk cId="0" sldId="279"/>
            <ac:spMk id="9" creationId="{DF6757AB-5C85-F3E2-F7F6-20F9CF7AFE8A}"/>
          </ac:spMkLst>
        </pc:spChg>
        <pc:graphicFrameChg chg="mod modGraphic">
          <ac:chgData name="Savari Datta" userId="61c6d349-21ae-4aac-a985-8fe2668f0958" providerId="ADAL" clId="{19257F4E-F259-4A86-8912-58581F16668B}" dt="2023-01-31T22:49:35.192" v="1421" actId="14100"/>
          <ac:graphicFrameMkLst>
            <pc:docMk/>
            <pc:sldMk cId="0" sldId="279"/>
            <ac:graphicFrameMk id="7" creationId="{651A9774-6030-79A1-8674-97239B63E044}"/>
          </ac:graphicFrameMkLst>
        </pc:graphicFrameChg>
        <pc:picChg chg="add mod">
          <ac:chgData name="Savari Datta" userId="61c6d349-21ae-4aac-a985-8fe2668f0958" providerId="ADAL" clId="{19257F4E-F259-4A86-8912-58581F16668B}" dt="2023-01-31T22:49:52.862" v="1427" actId="1076"/>
          <ac:picMkLst>
            <pc:docMk/>
            <pc:sldMk cId="0" sldId="279"/>
            <ac:picMk id="5" creationId="{C6FADE25-9DAF-8053-BCA3-D9508F17FF0C}"/>
          </ac:picMkLst>
        </pc:picChg>
        <pc:picChg chg="add mod">
          <ac:chgData name="Savari Datta" userId="61c6d349-21ae-4aac-a985-8fe2668f0958" providerId="ADAL" clId="{19257F4E-F259-4A86-8912-58581F16668B}" dt="2023-01-31T22:49:52.862" v="1427" actId="1076"/>
          <ac:picMkLst>
            <pc:docMk/>
            <pc:sldMk cId="0" sldId="279"/>
            <ac:picMk id="8" creationId="{923A68D7-554B-4D62-0A51-A3BB63A48D99}"/>
          </ac:picMkLst>
        </pc:picChg>
      </pc:sldChg>
      <pc:sldChg chg="modSp mod delCm">
        <pc:chgData name="Savari Datta" userId="61c6d349-21ae-4aac-a985-8fe2668f0958" providerId="ADAL" clId="{19257F4E-F259-4A86-8912-58581F16668B}" dt="2023-01-31T22:50:34.845" v="1441"/>
        <pc:sldMkLst>
          <pc:docMk/>
          <pc:sldMk cId="0" sldId="280"/>
        </pc:sldMkLst>
        <pc:spChg chg="mod">
          <ac:chgData name="Savari Datta" userId="61c6d349-21ae-4aac-a985-8fe2668f0958" providerId="ADAL" clId="{19257F4E-F259-4A86-8912-58581F16668B}" dt="2023-01-31T21:45:41.536" v="873" actId="1076"/>
          <ac:spMkLst>
            <pc:docMk/>
            <pc:sldMk cId="0" sldId="280"/>
            <ac:spMk id="5" creationId="{73A4543B-D72A-5C82-DE40-43EFBC009609}"/>
          </ac:spMkLst>
        </pc:spChg>
        <pc:spChg chg="mod">
          <ac:chgData name="Savari Datta" userId="61c6d349-21ae-4aac-a985-8fe2668f0958" providerId="ADAL" clId="{19257F4E-F259-4A86-8912-58581F16668B}" dt="2023-01-31T21:46:03.568" v="892" actId="1076"/>
          <ac:spMkLst>
            <pc:docMk/>
            <pc:sldMk cId="0" sldId="280"/>
            <ac:spMk id="7" creationId="{D35176D4-326C-E255-AC6A-A2764D6D3510}"/>
          </ac:spMkLst>
        </pc:spChg>
        <pc:picChg chg="mod">
          <ac:chgData name="Savari Datta" userId="61c6d349-21ae-4aac-a985-8fe2668f0958" providerId="ADAL" clId="{19257F4E-F259-4A86-8912-58581F16668B}" dt="2023-01-31T21:45:19.384" v="841" actId="1076"/>
          <ac:picMkLst>
            <pc:docMk/>
            <pc:sldMk cId="0" sldId="280"/>
            <ac:picMk id="3" creationId="{0E2B3507-C503-CA49-B466-25E32C0B449E}"/>
          </ac:picMkLst>
        </pc:picChg>
      </pc:sldChg>
      <pc:sldChg chg="delCm">
        <pc:chgData name="Savari Datta" userId="61c6d349-21ae-4aac-a985-8fe2668f0958" providerId="ADAL" clId="{19257F4E-F259-4A86-8912-58581F16668B}" dt="2023-01-31T22:50:56.094" v="1443"/>
        <pc:sldMkLst>
          <pc:docMk/>
          <pc:sldMk cId="0" sldId="281"/>
        </pc:sldMkLst>
      </pc:sldChg>
      <pc:sldChg chg="addSp delSp modSp mod delCm">
        <pc:chgData name="Savari Datta" userId="61c6d349-21ae-4aac-a985-8fe2668f0958" providerId="ADAL" clId="{19257F4E-F259-4A86-8912-58581F16668B}" dt="2023-01-31T22:51:04.031" v="1444"/>
        <pc:sldMkLst>
          <pc:docMk/>
          <pc:sldMk cId="0" sldId="282"/>
        </pc:sldMkLst>
        <pc:spChg chg="add mod">
          <ac:chgData name="Savari Datta" userId="61c6d349-21ae-4aac-a985-8fe2668f0958" providerId="ADAL" clId="{19257F4E-F259-4A86-8912-58581F16668B}" dt="2023-01-31T21:47:34.271" v="930" actId="1076"/>
          <ac:spMkLst>
            <pc:docMk/>
            <pc:sldMk cId="0" sldId="282"/>
            <ac:spMk id="5" creationId="{95FCF07B-CEFB-86A9-95A7-13222EA197BD}"/>
          </ac:spMkLst>
        </pc:spChg>
        <pc:spChg chg="add mod">
          <ac:chgData name="Savari Datta" userId="61c6d349-21ae-4aac-a985-8fe2668f0958" providerId="ADAL" clId="{19257F4E-F259-4A86-8912-58581F16668B}" dt="2023-01-31T21:48:35.738" v="970" actId="113"/>
          <ac:spMkLst>
            <pc:docMk/>
            <pc:sldMk cId="0" sldId="282"/>
            <ac:spMk id="7" creationId="{CD361E75-129E-830A-85E9-7CC62927E220}"/>
          </ac:spMkLst>
        </pc:spChg>
        <pc:spChg chg="add del mod">
          <ac:chgData name="Savari Datta" userId="61c6d349-21ae-4aac-a985-8fe2668f0958" providerId="ADAL" clId="{19257F4E-F259-4A86-8912-58581F16668B}" dt="2023-01-31T22:49:09.332" v="1419" actId="478"/>
          <ac:spMkLst>
            <pc:docMk/>
            <pc:sldMk cId="0" sldId="282"/>
            <ac:spMk id="9" creationId="{240A20B2-3837-7716-3C42-66EF162C6D9B}"/>
          </ac:spMkLst>
        </pc:spChg>
        <pc:spChg chg="mod">
          <ac:chgData name="Savari Datta" userId="61c6d349-21ae-4aac-a985-8fe2668f0958" providerId="ADAL" clId="{19257F4E-F259-4A86-8912-58581F16668B}" dt="2023-01-31T21:46:56.685" v="894" actId="20577"/>
          <ac:spMkLst>
            <pc:docMk/>
            <pc:sldMk cId="0" sldId="282"/>
            <ac:spMk id="371" creationId="{00000000-0000-0000-0000-000000000000}"/>
          </ac:spMkLst>
        </pc:spChg>
        <pc:spChg chg="del mod">
          <ac:chgData name="Savari Datta" userId="61c6d349-21ae-4aac-a985-8fe2668f0958" providerId="ADAL" clId="{19257F4E-F259-4A86-8912-58581F16668B}" dt="2023-01-31T22:49:05.547" v="1418" actId="478"/>
          <ac:spMkLst>
            <pc:docMk/>
            <pc:sldMk cId="0" sldId="282"/>
            <ac:spMk id="372" creationId="{00000000-0000-0000-0000-000000000000}"/>
          </ac:spMkLst>
        </pc:spChg>
        <pc:graphicFrameChg chg="mod">
          <ac:chgData name="Savari Datta" userId="61c6d349-21ae-4aac-a985-8fe2668f0958" providerId="ADAL" clId="{19257F4E-F259-4A86-8912-58581F16668B}" dt="2023-01-31T21:47:56.109" v="933" actId="1076"/>
          <ac:graphicFrameMkLst>
            <pc:docMk/>
            <pc:sldMk cId="0" sldId="282"/>
            <ac:graphicFrameMk id="3" creationId="{972462A3-8F0B-E783-7788-E2027EB4C280}"/>
          </ac:graphicFrameMkLst>
        </pc:graphicFrameChg>
        <pc:picChg chg="add mod">
          <ac:chgData name="Savari Datta" userId="61c6d349-21ae-4aac-a985-8fe2668f0958" providerId="ADAL" clId="{19257F4E-F259-4A86-8912-58581F16668B}" dt="2023-01-31T21:47:04.656" v="898" actId="1076"/>
          <ac:picMkLst>
            <pc:docMk/>
            <pc:sldMk cId="0" sldId="282"/>
            <ac:picMk id="4" creationId="{38E8AD1E-D036-1AA9-8F3F-09F33952598F}"/>
          </ac:picMkLst>
        </pc:picChg>
        <pc:picChg chg="add mod">
          <ac:chgData name="Savari Datta" userId="61c6d349-21ae-4aac-a985-8fe2668f0958" providerId="ADAL" clId="{19257F4E-F259-4A86-8912-58581F16668B}" dt="2023-01-31T21:48:01.646" v="936" actId="1076"/>
          <ac:picMkLst>
            <pc:docMk/>
            <pc:sldMk cId="0" sldId="282"/>
            <ac:picMk id="6" creationId="{B300F71C-5EEE-3EEE-3780-437F693CB461}"/>
          </ac:picMkLst>
        </pc:picChg>
      </pc:sldChg>
      <pc:sldChg chg="addCm">
        <pc:chgData name="Savari Datta" userId="61c6d349-21ae-4aac-a985-8fe2668f0958" providerId="ADAL" clId="{19257F4E-F259-4A86-8912-58581F16668B}" dt="2023-01-31T22:51:48.178" v="1445"/>
        <pc:sldMkLst>
          <pc:docMk/>
          <pc:sldMk cId="0" sldId="285"/>
        </pc:sldMkLst>
      </pc:sldChg>
      <pc:sldChg chg="modSp mod">
        <pc:chgData name="Savari Datta" userId="61c6d349-21ae-4aac-a985-8fe2668f0958" providerId="ADAL" clId="{19257F4E-F259-4A86-8912-58581F16668B}" dt="2023-01-31T22:52:06.180" v="1459" actId="14100"/>
        <pc:sldMkLst>
          <pc:docMk/>
          <pc:sldMk cId="0" sldId="286"/>
        </pc:sldMkLst>
        <pc:spChg chg="mod">
          <ac:chgData name="Savari Datta" userId="61c6d349-21ae-4aac-a985-8fe2668f0958" providerId="ADAL" clId="{19257F4E-F259-4A86-8912-58581F16668B}" dt="2023-01-31T22:52:06.180" v="1459" actId="14100"/>
          <ac:spMkLst>
            <pc:docMk/>
            <pc:sldMk cId="0" sldId="286"/>
            <ac:spMk id="17" creationId="{C995B1EA-7BE6-3744-A9B3-1AA0DA5F0AF9}"/>
          </ac:spMkLst>
        </pc:spChg>
      </pc:sldChg>
      <pc:sldChg chg="addSp delSp modSp mod">
        <pc:chgData name="Savari Datta" userId="61c6d349-21ae-4aac-a985-8fe2668f0958" providerId="ADAL" clId="{19257F4E-F259-4A86-8912-58581F16668B}" dt="2023-01-31T21:01:22.584" v="108" actId="14100"/>
        <pc:sldMkLst>
          <pc:docMk/>
          <pc:sldMk cId="0" sldId="287"/>
        </pc:sldMkLst>
        <pc:spChg chg="add del mod">
          <ac:chgData name="Savari Datta" userId="61c6d349-21ae-4aac-a985-8fe2668f0958" providerId="ADAL" clId="{19257F4E-F259-4A86-8912-58581F16668B}" dt="2023-01-31T20:54:14.761" v="10" actId="478"/>
          <ac:spMkLst>
            <pc:docMk/>
            <pc:sldMk cId="0" sldId="287"/>
            <ac:spMk id="5" creationId="{0F13F78A-9B8B-4A0B-7A6B-F21DFE0237D3}"/>
          </ac:spMkLst>
        </pc:spChg>
        <pc:spChg chg="mod">
          <ac:chgData name="Savari Datta" userId="61c6d349-21ae-4aac-a985-8fe2668f0958" providerId="ADAL" clId="{19257F4E-F259-4A86-8912-58581F16668B}" dt="2023-01-31T21:01:22.584" v="108" actId="14100"/>
          <ac:spMkLst>
            <pc:docMk/>
            <pc:sldMk cId="0" sldId="287"/>
            <ac:spMk id="8" creationId="{0AF5E9B5-0AF8-7F03-9651-00BA53A0A6D4}"/>
          </ac:spMkLst>
        </pc:spChg>
        <pc:spChg chg="mod">
          <ac:chgData name="Savari Datta" userId="61c6d349-21ae-4aac-a985-8fe2668f0958" providerId="ADAL" clId="{19257F4E-F259-4A86-8912-58581F16668B}" dt="2023-01-31T21:01:17.177" v="107" actId="14100"/>
          <ac:spMkLst>
            <pc:docMk/>
            <pc:sldMk cId="0" sldId="287"/>
            <ac:spMk id="11" creationId="{81672AEA-A262-074F-AC5D-A8F7EF70983D}"/>
          </ac:spMkLst>
        </pc:spChg>
        <pc:spChg chg="add mod">
          <ac:chgData name="Savari Datta" userId="61c6d349-21ae-4aac-a985-8fe2668f0958" providerId="ADAL" clId="{19257F4E-F259-4A86-8912-58581F16668B}" dt="2023-01-31T20:56:10.010" v="18" actId="208"/>
          <ac:spMkLst>
            <pc:docMk/>
            <pc:sldMk cId="0" sldId="287"/>
            <ac:spMk id="17" creationId="{C70FC9C9-DCB5-6A41-9072-0E8094787146}"/>
          </ac:spMkLst>
        </pc:spChg>
        <pc:spChg chg="add mod">
          <ac:chgData name="Savari Datta" userId="61c6d349-21ae-4aac-a985-8fe2668f0958" providerId="ADAL" clId="{19257F4E-F259-4A86-8912-58581F16668B}" dt="2023-01-31T21:00:00.911" v="105" actId="113"/>
          <ac:spMkLst>
            <pc:docMk/>
            <pc:sldMk cId="0" sldId="287"/>
            <ac:spMk id="25" creationId="{3F241673-5B43-2F55-4309-6C5A8871B53B}"/>
          </ac:spMkLst>
        </pc:spChg>
        <pc:spChg chg="mod">
          <ac:chgData name="Savari Datta" userId="61c6d349-21ae-4aac-a985-8fe2668f0958" providerId="ADAL" clId="{19257F4E-F259-4A86-8912-58581F16668B}" dt="2023-01-31T20:51:34.929" v="0" actId="14100"/>
          <ac:spMkLst>
            <pc:docMk/>
            <pc:sldMk cId="0" sldId="287"/>
            <ac:spMk id="421" creationId="{00000000-0000-0000-0000-000000000000}"/>
          </ac:spMkLst>
        </pc:spChg>
        <pc:picChg chg="add del mod">
          <ac:chgData name="Savari Datta" userId="61c6d349-21ae-4aac-a985-8fe2668f0958" providerId="ADAL" clId="{19257F4E-F259-4A86-8912-58581F16668B}" dt="2023-01-31T20:54:00.701" v="7" actId="478"/>
          <ac:picMkLst>
            <pc:docMk/>
            <pc:sldMk cId="0" sldId="287"/>
            <ac:picMk id="3" creationId="{27BFE074-6430-1311-AD88-AE38149FEE3D}"/>
          </ac:picMkLst>
        </pc:picChg>
        <pc:picChg chg="add mod">
          <ac:chgData name="Savari Datta" userId="61c6d349-21ae-4aac-a985-8fe2668f0958" providerId="ADAL" clId="{19257F4E-F259-4A86-8912-58581F16668B}" dt="2023-01-31T20:54:23.032" v="11" actId="1076"/>
          <ac:picMkLst>
            <pc:docMk/>
            <pc:sldMk cId="0" sldId="287"/>
            <ac:picMk id="4" creationId="{251A7E53-57D7-84E3-2ACE-0F55010A1B83}"/>
          </ac:picMkLst>
        </pc:picChg>
        <pc:picChg chg="add mod">
          <ac:chgData name="Savari Datta" userId="61c6d349-21ae-4aac-a985-8fe2668f0958" providerId="ADAL" clId="{19257F4E-F259-4A86-8912-58581F16668B}" dt="2023-01-31T20:54:36.840" v="13" actId="1076"/>
          <ac:picMkLst>
            <pc:docMk/>
            <pc:sldMk cId="0" sldId="287"/>
            <ac:picMk id="6" creationId="{13E75E05-7117-ECA3-161C-EDA40A63E21A}"/>
          </ac:picMkLst>
        </pc:picChg>
        <pc:picChg chg="add mod modCrop">
          <ac:chgData name="Savari Datta" userId="61c6d349-21ae-4aac-a985-8fe2668f0958" providerId="ADAL" clId="{19257F4E-F259-4A86-8912-58581F16668B}" dt="2023-01-31T20:57:37.573" v="24" actId="732"/>
          <ac:picMkLst>
            <pc:docMk/>
            <pc:sldMk cId="0" sldId="287"/>
            <ac:picMk id="20" creationId="{6C5CBFAF-996A-FF8B-170D-E5E29C5284A2}"/>
          </ac:picMkLst>
        </pc:picChg>
        <pc:picChg chg="add mod">
          <ac:chgData name="Savari Datta" userId="61c6d349-21ae-4aac-a985-8fe2668f0958" providerId="ADAL" clId="{19257F4E-F259-4A86-8912-58581F16668B}" dt="2023-01-31T20:58:09.772" v="29" actId="1076"/>
          <ac:picMkLst>
            <pc:docMk/>
            <pc:sldMk cId="0" sldId="287"/>
            <ac:picMk id="21" creationId="{81215CC6-20A4-6EF2-2D61-B06345A340D5}"/>
          </ac:picMkLst>
        </pc:picChg>
        <pc:cxnChg chg="add mod">
          <ac:chgData name="Savari Datta" userId="61c6d349-21ae-4aac-a985-8fe2668f0958" providerId="ADAL" clId="{19257F4E-F259-4A86-8912-58581F16668B}" dt="2023-01-31T20:55:46.844" v="15" actId="13822"/>
          <ac:cxnSpMkLst>
            <pc:docMk/>
            <pc:sldMk cId="0" sldId="287"/>
            <ac:cxnSpMk id="16" creationId="{37090CEF-AAE4-9EDD-E468-54C0802C0114}"/>
          </ac:cxnSpMkLst>
        </pc:cxnChg>
        <pc:cxnChg chg="add mod">
          <ac:chgData name="Savari Datta" userId="61c6d349-21ae-4aac-a985-8fe2668f0958" providerId="ADAL" clId="{19257F4E-F259-4A86-8912-58581F16668B}" dt="2023-01-31T20:58:46.262" v="35" actId="14100"/>
          <ac:cxnSpMkLst>
            <pc:docMk/>
            <pc:sldMk cId="0" sldId="287"/>
            <ac:cxnSpMk id="23" creationId="{542C4215-EE79-D262-98B0-9D06F4FEF255}"/>
          </ac:cxnSpMkLst>
        </pc:cxnChg>
      </pc:sldChg>
      <pc:sldChg chg="modSp mod">
        <pc:chgData name="Savari Datta" userId="61c6d349-21ae-4aac-a985-8fe2668f0958" providerId="ADAL" clId="{19257F4E-F259-4A86-8912-58581F16668B}" dt="2023-01-31T22:53:35.715" v="1493" actId="1076"/>
        <pc:sldMkLst>
          <pc:docMk/>
          <pc:sldMk cId="0" sldId="288"/>
        </pc:sldMkLst>
        <pc:spChg chg="mod">
          <ac:chgData name="Savari Datta" userId="61c6d349-21ae-4aac-a985-8fe2668f0958" providerId="ADAL" clId="{19257F4E-F259-4A86-8912-58581F16668B}" dt="2023-01-31T22:53:35.715" v="1493" actId="1076"/>
          <ac:spMkLst>
            <pc:docMk/>
            <pc:sldMk cId="0" sldId="288"/>
            <ac:spMk id="34" creationId="{86D70DDA-6AFF-B4C7-9A53-12D7E4A7D038}"/>
          </ac:spMkLst>
        </pc:spChg>
      </pc:sldChg>
      <pc:sldChg chg="delCm">
        <pc:chgData name="Savari Datta" userId="61c6d349-21ae-4aac-a985-8fe2668f0958" providerId="ADAL" clId="{19257F4E-F259-4A86-8912-58581F16668B}" dt="2023-01-31T22:54:34.812" v="1494"/>
        <pc:sldMkLst>
          <pc:docMk/>
          <pc:sldMk cId="0" sldId="290"/>
        </pc:sldMkLst>
      </pc:sldChg>
      <pc:sldChg chg="addSp modSp mod delCm">
        <pc:chgData name="Savari Datta" userId="61c6d349-21ae-4aac-a985-8fe2668f0958" providerId="ADAL" clId="{19257F4E-F259-4A86-8912-58581F16668B}" dt="2023-01-31T22:55:46.478" v="1550" actId="207"/>
        <pc:sldMkLst>
          <pc:docMk/>
          <pc:sldMk cId="0" sldId="291"/>
        </pc:sldMkLst>
        <pc:spChg chg="add mod">
          <ac:chgData name="Savari Datta" userId="61c6d349-21ae-4aac-a985-8fe2668f0958" providerId="ADAL" clId="{19257F4E-F259-4A86-8912-58581F16668B}" dt="2023-01-31T21:02:58.898" v="152" actId="20577"/>
          <ac:spMkLst>
            <pc:docMk/>
            <pc:sldMk cId="0" sldId="291"/>
            <ac:spMk id="7" creationId="{107A174D-85BE-271C-7BCB-6CF1741D764D}"/>
          </ac:spMkLst>
        </pc:spChg>
        <pc:spChg chg="add mod">
          <ac:chgData name="Savari Datta" userId="61c6d349-21ae-4aac-a985-8fe2668f0958" providerId="ADAL" clId="{19257F4E-F259-4A86-8912-58581F16668B}" dt="2023-01-31T21:03:45.264" v="182" actId="1076"/>
          <ac:spMkLst>
            <pc:docMk/>
            <pc:sldMk cId="0" sldId="291"/>
            <ac:spMk id="8" creationId="{9D561C45-2152-2821-3557-41029F5CC7DF}"/>
          </ac:spMkLst>
        </pc:spChg>
        <pc:graphicFrameChg chg="modGraphic">
          <ac:chgData name="Savari Datta" userId="61c6d349-21ae-4aac-a985-8fe2668f0958" providerId="ADAL" clId="{19257F4E-F259-4A86-8912-58581F16668B}" dt="2023-01-31T22:55:46.478" v="1550" actId="207"/>
          <ac:graphicFrameMkLst>
            <pc:docMk/>
            <pc:sldMk cId="0" sldId="291"/>
            <ac:graphicFrameMk id="3" creationId="{52947B62-0A44-6426-FD13-FB4476786ECF}"/>
          </ac:graphicFrameMkLst>
        </pc:graphicFrameChg>
        <pc:picChg chg="mod">
          <ac:chgData name="Savari Datta" userId="61c6d349-21ae-4aac-a985-8fe2668f0958" providerId="ADAL" clId="{19257F4E-F259-4A86-8912-58581F16668B}" dt="2023-01-31T21:03:04.664" v="153" actId="1076"/>
          <ac:picMkLst>
            <pc:docMk/>
            <pc:sldMk cId="0" sldId="291"/>
            <ac:picMk id="5" creationId="{348A1B69-CA1A-BBA2-0D5B-E018C43371FB}"/>
          </ac:picMkLst>
        </pc:picChg>
        <pc:picChg chg="mod">
          <ac:chgData name="Savari Datta" userId="61c6d349-21ae-4aac-a985-8fe2668f0958" providerId="ADAL" clId="{19257F4E-F259-4A86-8912-58581F16668B}" dt="2023-01-31T21:02:34.561" v="114" actId="1076"/>
          <ac:picMkLst>
            <pc:docMk/>
            <pc:sldMk cId="0" sldId="291"/>
            <ac:picMk id="6" creationId="{6E2DDF0F-22D0-1AD8-7D62-E08C52075F78}"/>
          </ac:picMkLst>
        </pc:picChg>
      </pc:sldChg>
      <pc:sldChg chg="delSp modSp mod delCm">
        <pc:chgData name="Savari Datta" userId="61c6d349-21ae-4aac-a985-8fe2668f0958" providerId="ADAL" clId="{19257F4E-F259-4A86-8912-58581F16668B}" dt="2023-01-31T21:25:30.900" v="747"/>
        <pc:sldMkLst>
          <pc:docMk/>
          <pc:sldMk cId="0" sldId="292"/>
        </pc:sldMkLst>
        <pc:spChg chg="del">
          <ac:chgData name="Savari Datta" userId="61c6d349-21ae-4aac-a985-8fe2668f0958" providerId="ADAL" clId="{19257F4E-F259-4A86-8912-58581F16668B}" dt="2023-01-31T21:04:19.254" v="183" actId="478"/>
          <ac:spMkLst>
            <pc:docMk/>
            <pc:sldMk cId="0" sldId="292"/>
            <ac:spMk id="4" creationId="{6B83140B-0BF3-7862-FE9D-85DC3CDE0D33}"/>
          </ac:spMkLst>
        </pc:spChg>
        <pc:spChg chg="del">
          <ac:chgData name="Savari Datta" userId="61c6d349-21ae-4aac-a985-8fe2668f0958" providerId="ADAL" clId="{19257F4E-F259-4A86-8912-58581F16668B}" dt="2023-01-31T21:04:19.254" v="183" actId="478"/>
          <ac:spMkLst>
            <pc:docMk/>
            <pc:sldMk cId="0" sldId="292"/>
            <ac:spMk id="6" creationId="{8950B01A-7D06-1599-F2A8-74114AA2F8CD}"/>
          </ac:spMkLst>
        </pc:spChg>
        <pc:graphicFrameChg chg="mod modGraphic">
          <ac:chgData name="Savari Datta" userId="61c6d349-21ae-4aac-a985-8fe2668f0958" providerId="ADAL" clId="{19257F4E-F259-4A86-8912-58581F16668B}" dt="2023-01-31T21:25:26.552" v="745" actId="1076"/>
          <ac:graphicFrameMkLst>
            <pc:docMk/>
            <pc:sldMk cId="0" sldId="292"/>
            <ac:graphicFrameMk id="5" creationId="{D3351EAC-B665-536A-E669-7A60F5D6BE1B}"/>
          </ac:graphicFrameMkLst>
        </pc:graphicFrameChg>
        <pc:picChg chg="del">
          <ac:chgData name="Savari Datta" userId="61c6d349-21ae-4aac-a985-8fe2668f0958" providerId="ADAL" clId="{19257F4E-F259-4A86-8912-58581F16668B}" dt="2023-01-31T21:04:19.254" v="183" actId="478"/>
          <ac:picMkLst>
            <pc:docMk/>
            <pc:sldMk cId="0" sldId="292"/>
            <ac:picMk id="1026" creationId="{1F8C4C6E-AFC4-CE84-0068-513F42F76554}"/>
          </ac:picMkLst>
        </pc:picChg>
        <pc:picChg chg="del">
          <ac:chgData name="Savari Datta" userId="61c6d349-21ae-4aac-a985-8fe2668f0958" providerId="ADAL" clId="{19257F4E-F259-4A86-8912-58581F16668B}" dt="2023-01-31T21:04:19.254" v="183" actId="478"/>
          <ac:picMkLst>
            <pc:docMk/>
            <pc:sldMk cId="0" sldId="292"/>
            <ac:picMk id="2050" creationId="{2CAEC4DC-218A-DE8C-9943-AB4107FB984D}"/>
          </ac:picMkLst>
        </pc:picChg>
      </pc:sldChg>
      <pc:sldChg chg="addCm">
        <pc:chgData name="Savari Datta" userId="61c6d349-21ae-4aac-a985-8fe2668f0958" providerId="ADAL" clId="{19257F4E-F259-4A86-8912-58581F16668B}" dt="2023-01-31T22:56:05.898" v="1551"/>
        <pc:sldMkLst>
          <pc:docMk/>
          <pc:sldMk cId="0" sldId="294"/>
        </pc:sldMkLst>
      </pc:sldChg>
      <pc:sldChg chg="modSp mod">
        <pc:chgData name="Savari Datta" userId="61c6d349-21ae-4aac-a985-8fe2668f0958" providerId="ADAL" clId="{19257F4E-F259-4A86-8912-58581F16668B}" dt="2023-01-31T22:58:10.413" v="1553" actId="20577"/>
        <pc:sldMkLst>
          <pc:docMk/>
          <pc:sldMk cId="0" sldId="312"/>
        </pc:sldMkLst>
        <pc:spChg chg="mod">
          <ac:chgData name="Savari Datta" userId="61c6d349-21ae-4aac-a985-8fe2668f0958" providerId="ADAL" clId="{19257F4E-F259-4A86-8912-58581F16668B}" dt="2023-01-31T22:58:10.413" v="1553" actId="20577"/>
          <ac:spMkLst>
            <pc:docMk/>
            <pc:sldMk cId="0" sldId="312"/>
            <ac:spMk id="676" creationId="{00000000-0000-0000-0000-000000000000}"/>
          </ac:spMkLst>
        </pc:spChg>
      </pc:sldChg>
      <pc:sldChg chg="modSp mod">
        <pc:chgData name="Savari Datta" userId="61c6d349-21ae-4aac-a985-8fe2668f0958" providerId="ADAL" clId="{19257F4E-F259-4A86-8912-58581F16668B}" dt="2023-01-31T22:59:23.226" v="1555" actId="20577"/>
        <pc:sldMkLst>
          <pc:docMk/>
          <pc:sldMk cId="488331862" sldId="366"/>
        </pc:sldMkLst>
        <pc:spChg chg="mod">
          <ac:chgData name="Savari Datta" userId="61c6d349-21ae-4aac-a985-8fe2668f0958" providerId="ADAL" clId="{19257F4E-F259-4A86-8912-58581F16668B}" dt="2023-01-31T22:59:23.226" v="1555" actId="20577"/>
          <ac:spMkLst>
            <pc:docMk/>
            <pc:sldMk cId="488331862" sldId="366"/>
            <ac:spMk id="724" creationId="{00000000-0000-0000-0000-000000000000}"/>
          </ac:spMkLst>
        </pc:spChg>
      </pc:sldChg>
      <pc:sldChg chg="addCm">
        <pc:chgData name="Savari Datta" userId="61c6d349-21ae-4aac-a985-8fe2668f0958" providerId="ADAL" clId="{19257F4E-F259-4A86-8912-58581F16668B}" dt="2023-01-31T22:56:15.838" v="1552"/>
        <pc:sldMkLst>
          <pc:docMk/>
          <pc:sldMk cId="4172364885" sldId="371"/>
        </pc:sldMkLst>
      </pc:sldChg>
      <pc:sldChg chg="modSp mod">
        <pc:chgData name="Savari Datta" userId="61c6d349-21ae-4aac-a985-8fe2668f0958" providerId="ADAL" clId="{19257F4E-F259-4A86-8912-58581F16668B}" dt="2023-01-31T22:53:06.643" v="1480" actId="1076"/>
        <pc:sldMkLst>
          <pc:docMk/>
          <pc:sldMk cId="2798197360" sldId="379"/>
        </pc:sldMkLst>
        <pc:spChg chg="mod">
          <ac:chgData name="Savari Datta" userId="61c6d349-21ae-4aac-a985-8fe2668f0958" providerId="ADAL" clId="{19257F4E-F259-4A86-8912-58581F16668B}" dt="2023-01-31T22:53:06.643" v="1480" actId="1076"/>
          <ac:spMkLst>
            <pc:docMk/>
            <pc:sldMk cId="2798197360" sldId="379"/>
            <ac:spMk id="15" creationId="{A34C8F5D-9E6F-45FE-B7E9-C3B4BB4C3E94}"/>
          </ac:spMkLst>
        </pc:spChg>
      </pc:sldChg>
      <pc:sldChg chg="modSp mod">
        <pc:chgData name="Savari Datta" userId="61c6d349-21ae-4aac-a985-8fe2668f0958" providerId="ADAL" clId="{19257F4E-F259-4A86-8912-58581F16668B}" dt="2023-01-31T22:52:39.478" v="1467" actId="207"/>
        <pc:sldMkLst>
          <pc:docMk/>
          <pc:sldMk cId="154901906" sldId="380"/>
        </pc:sldMkLst>
        <pc:spChg chg="mod">
          <ac:chgData name="Savari Datta" userId="61c6d349-21ae-4aac-a985-8fe2668f0958" providerId="ADAL" clId="{19257F4E-F259-4A86-8912-58581F16668B}" dt="2023-01-31T22:52:29.222" v="1466" actId="20577"/>
          <ac:spMkLst>
            <pc:docMk/>
            <pc:sldMk cId="154901906" sldId="380"/>
            <ac:spMk id="18" creationId="{122C3170-24E8-307B-F3B7-66D79C680D23}"/>
          </ac:spMkLst>
        </pc:spChg>
        <pc:graphicFrameChg chg="modGraphic">
          <ac:chgData name="Savari Datta" userId="61c6d349-21ae-4aac-a985-8fe2668f0958" providerId="ADAL" clId="{19257F4E-F259-4A86-8912-58581F16668B}" dt="2023-01-31T22:52:39.478" v="1467" actId="207"/>
          <ac:graphicFrameMkLst>
            <pc:docMk/>
            <pc:sldMk cId="154901906" sldId="380"/>
            <ac:graphicFrameMk id="5" creationId="{121637D1-F550-9C0F-6C3D-5E2235C5B8B5}"/>
          </ac:graphicFrameMkLst>
        </pc:graphicFrameChg>
      </pc:sldChg>
    </pc:docChg>
  </pc:docChgLst>
  <pc:docChgLst>
    <pc:chgData name="Mohammad, Yaaseen W." userId="S::mohammad.yaaseen@ufl.edu::c833f4a5-5c83-41b7-abbd-597b2995c1b8" providerId="AD" clId="Web-{97CB43CC-D4EA-451B-BB6C-33AC40FB69A8}"/>
    <pc:docChg chg="modSld">
      <pc:chgData name="Mohammad, Yaaseen W." userId="S::mohammad.yaaseen@ufl.edu::c833f4a5-5c83-41b7-abbd-597b2995c1b8" providerId="AD" clId="Web-{97CB43CC-D4EA-451B-BB6C-33AC40FB69A8}" dt="2023-02-01T01:09:27.318" v="127"/>
      <pc:docMkLst>
        <pc:docMk/>
      </pc:docMkLst>
      <pc:sldChg chg="modSp">
        <pc:chgData name="Mohammad, Yaaseen W." userId="S::mohammad.yaaseen@ufl.edu::c833f4a5-5c83-41b7-abbd-597b2995c1b8" providerId="AD" clId="Web-{97CB43CC-D4EA-451B-BB6C-33AC40FB69A8}" dt="2023-02-01T01:08:35.363" v="119"/>
        <pc:sldMkLst>
          <pc:docMk/>
          <pc:sldMk cId="240142753" sldId="353"/>
        </pc:sldMkLst>
        <pc:graphicFrameChg chg="mod modGraphic">
          <ac:chgData name="Mohammad, Yaaseen W." userId="S::mohammad.yaaseen@ufl.edu::c833f4a5-5c83-41b7-abbd-597b2995c1b8" providerId="AD" clId="Web-{97CB43CC-D4EA-451B-BB6C-33AC40FB69A8}" dt="2023-02-01T01:08:35.363" v="119"/>
          <ac:graphicFrameMkLst>
            <pc:docMk/>
            <pc:sldMk cId="240142753" sldId="353"/>
            <ac:graphicFrameMk id="6" creationId="{A7A7AAB3-16BB-A94B-8850-D138C25C1949}"/>
          </ac:graphicFrameMkLst>
        </pc:graphicFrameChg>
      </pc:sldChg>
      <pc:sldChg chg="modSp">
        <pc:chgData name="Mohammad, Yaaseen W." userId="S::mohammad.yaaseen@ufl.edu::c833f4a5-5c83-41b7-abbd-597b2995c1b8" providerId="AD" clId="Web-{97CB43CC-D4EA-451B-BB6C-33AC40FB69A8}" dt="2023-02-01T01:09:27.318" v="127"/>
        <pc:sldMkLst>
          <pc:docMk/>
          <pc:sldMk cId="3906641707" sldId="354"/>
        </pc:sldMkLst>
        <pc:graphicFrameChg chg="mod modGraphic">
          <ac:chgData name="Mohammad, Yaaseen W." userId="S::mohammad.yaaseen@ufl.edu::c833f4a5-5c83-41b7-abbd-597b2995c1b8" providerId="AD" clId="Web-{97CB43CC-D4EA-451B-BB6C-33AC40FB69A8}" dt="2023-02-01T01:09:27.318" v="127"/>
          <ac:graphicFrameMkLst>
            <pc:docMk/>
            <pc:sldMk cId="3906641707" sldId="354"/>
            <ac:graphicFrameMk id="6" creationId="{FFCF85D2-9476-2769-B107-DA9B41D84805}"/>
          </ac:graphicFrameMkLst>
        </pc:graphicFrameChg>
      </pc:sldChg>
      <pc:sldChg chg="modSp">
        <pc:chgData name="Mohammad, Yaaseen W." userId="S::mohammad.yaaseen@ufl.edu::c833f4a5-5c83-41b7-abbd-597b2995c1b8" providerId="AD" clId="Web-{97CB43CC-D4EA-451B-BB6C-33AC40FB69A8}" dt="2023-02-01T01:05:32.141" v="113"/>
        <pc:sldMkLst>
          <pc:docMk/>
          <pc:sldMk cId="1358107534" sldId="355"/>
        </pc:sldMkLst>
        <pc:graphicFrameChg chg="mod modGraphic">
          <ac:chgData name="Mohammad, Yaaseen W." userId="S::mohammad.yaaseen@ufl.edu::c833f4a5-5c83-41b7-abbd-597b2995c1b8" providerId="AD" clId="Web-{97CB43CC-D4EA-451B-BB6C-33AC40FB69A8}" dt="2023-02-01T01:05:32.141" v="113"/>
          <ac:graphicFrameMkLst>
            <pc:docMk/>
            <pc:sldMk cId="1358107534" sldId="355"/>
            <ac:graphicFrameMk id="6" creationId="{18DB831B-D9AD-A5A4-2F75-BD376763D9E0}"/>
          </ac:graphicFrameMkLst>
        </pc:graphicFrameChg>
      </pc:sldChg>
      <pc:sldChg chg="modSp">
        <pc:chgData name="Mohammad, Yaaseen W." userId="S::mohammad.yaaseen@ufl.edu::c833f4a5-5c83-41b7-abbd-597b2995c1b8" providerId="AD" clId="Web-{97CB43CC-D4EA-451B-BB6C-33AC40FB69A8}" dt="2023-02-01T01:05:07.921" v="77"/>
        <pc:sldMkLst>
          <pc:docMk/>
          <pc:sldMk cId="1740879706" sldId="356"/>
        </pc:sldMkLst>
        <pc:graphicFrameChg chg="mod modGraphic">
          <ac:chgData name="Mohammad, Yaaseen W." userId="S::mohammad.yaaseen@ufl.edu::c833f4a5-5c83-41b7-abbd-597b2995c1b8" providerId="AD" clId="Web-{97CB43CC-D4EA-451B-BB6C-33AC40FB69A8}" dt="2023-02-01T01:05:07.921" v="77"/>
          <ac:graphicFrameMkLst>
            <pc:docMk/>
            <pc:sldMk cId="1740879706" sldId="356"/>
            <ac:graphicFrameMk id="5" creationId="{11574921-B36B-BFA7-2754-E6526ABAAFDC}"/>
          </ac:graphicFrameMkLst>
        </pc:graphicFrameChg>
      </pc:sldChg>
    </pc:docChg>
  </pc:docChgLst>
  <pc:docChgLst>
    <pc:chgData name="Gonzalez Grospe, Melissa C." userId="S::melissagonzalezg@ufl.edu::7677ecd0-4903-4895-bfc4-8e657250f287" providerId="AD" clId="Web-{3958E7E3-DCD5-40DD-A383-2389F0BB9772}"/>
    <pc:docChg chg="modSld">
      <pc:chgData name="Gonzalez Grospe, Melissa C." userId="S::melissagonzalezg@ufl.edu::7677ecd0-4903-4895-bfc4-8e657250f287" providerId="AD" clId="Web-{3958E7E3-DCD5-40DD-A383-2389F0BB9772}" dt="2023-01-31T19:48:48.298" v="3"/>
      <pc:docMkLst>
        <pc:docMk/>
      </pc:docMkLst>
      <pc:sldChg chg="modSp">
        <pc:chgData name="Gonzalez Grospe, Melissa C." userId="S::melissagonzalezg@ufl.edu::7677ecd0-4903-4895-bfc4-8e657250f287" providerId="AD" clId="Web-{3958E7E3-DCD5-40DD-A383-2389F0BB9772}" dt="2023-01-31T19:48:48.298" v="3"/>
        <pc:sldMkLst>
          <pc:docMk/>
          <pc:sldMk cId="0" sldId="292"/>
        </pc:sldMkLst>
        <pc:graphicFrameChg chg="mod modGraphic">
          <ac:chgData name="Gonzalez Grospe, Melissa C." userId="S::melissagonzalezg@ufl.edu::7677ecd0-4903-4895-bfc4-8e657250f287" providerId="AD" clId="Web-{3958E7E3-DCD5-40DD-A383-2389F0BB9772}" dt="2023-01-31T19:48:48.298" v="3"/>
          <ac:graphicFrameMkLst>
            <pc:docMk/>
            <pc:sldMk cId="0" sldId="292"/>
            <ac:graphicFrameMk id="5" creationId="{D3351EAC-B665-536A-E669-7A60F5D6BE1B}"/>
          </ac:graphicFrameMkLst>
        </pc:graphicFrameChg>
      </pc:sldChg>
    </pc:docChg>
  </pc:docChgLst>
  <pc:docChgLst>
    <pc:chgData name="Horton, Daniel P." userId="S::d.horton@ufl.edu::08b3ffd0-6987-49e7-bfe0-05a52ca2d0df" providerId="AD" clId="Web-{65B558DB-12FF-4E82-A0CC-1AD5212F16F2}"/>
    <pc:docChg chg="modSld">
      <pc:chgData name="Horton, Daniel P." userId="S::d.horton@ufl.edu::08b3ffd0-6987-49e7-bfe0-05a52ca2d0df" providerId="AD" clId="Web-{65B558DB-12FF-4E82-A0CC-1AD5212F16F2}" dt="2023-02-01T00:02:28.614" v="2585" actId="20577"/>
      <pc:docMkLst>
        <pc:docMk/>
      </pc:docMkLst>
      <pc:sldChg chg="modSp">
        <pc:chgData name="Horton, Daniel P." userId="S::d.horton@ufl.edu::08b3ffd0-6987-49e7-bfe0-05a52ca2d0df" providerId="AD" clId="Web-{65B558DB-12FF-4E82-A0CC-1AD5212F16F2}" dt="2023-02-01T00:00:37.908" v="2470" actId="20577"/>
        <pc:sldMkLst>
          <pc:docMk/>
          <pc:sldMk cId="0" sldId="256"/>
        </pc:sldMkLst>
        <pc:spChg chg="mod">
          <ac:chgData name="Horton, Daniel P." userId="S::d.horton@ufl.edu::08b3ffd0-6987-49e7-bfe0-05a52ca2d0df" providerId="AD" clId="Web-{65B558DB-12FF-4E82-A0CC-1AD5212F16F2}" dt="2023-02-01T00:00:37.908" v="2470" actId="20577"/>
          <ac:spMkLst>
            <pc:docMk/>
            <pc:sldMk cId="0" sldId="256"/>
            <ac:spMk id="104" creationId="{00000000-0000-0000-0000-000000000000}"/>
          </ac:spMkLst>
        </pc:spChg>
      </pc:sldChg>
      <pc:sldChg chg="modSp">
        <pc:chgData name="Horton, Daniel P." userId="S::d.horton@ufl.edu::08b3ffd0-6987-49e7-bfe0-05a52ca2d0df" providerId="AD" clId="Web-{65B558DB-12FF-4E82-A0CC-1AD5212F16F2}" dt="2023-02-01T00:00:40.596" v="2471" actId="20577"/>
        <pc:sldMkLst>
          <pc:docMk/>
          <pc:sldMk cId="0" sldId="257"/>
        </pc:sldMkLst>
        <pc:spChg chg="mod">
          <ac:chgData name="Horton, Daniel P." userId="S::d.horton@ufl.edu::08b3ffd0-6987-49e7-bfe0-05a52ca2d0df" providerId="AD" clId="Web-{65B558DB-12FF-4E82-A0CC-1AD5212F16F2}" dt="2023-02-01T00:00:40.596" v="2471" actId="20577"/>
          <ac:spMkLst>
            <pc:docMk/>
            <pc:sldMk cId="0" sldId="257"/>
            <ac:spMk id="112" creationId="{00000000-0000-0000-0000-000000000000}"/>
          </ac:spMkLst>
        </pc:spChg>
      </pc:sldChg>
      <pc:sldChg chg="modSp">
        <pc:chgData name="Horton, Daniel P." userId="S::d.horton@ufl.edu::08b3ffd0-6987-49e7-bfe0-05a52ca2d0df" providerId="AD" clId="Web-{65B558DB-12FF-4E82-A0CC-1AD5212F16F2}" dt="2023-02-01T00:00:41.002" v="2472" actId="20577"/>
        <pc:sldMkLst>
          <pc:docMk/>
          <pc:sldMk cId="0" sldId="258"/>
        </pc:sldMkLst>
        <pc:spChg chg="mod">
          <ac:chgData name="Horton, Daniel P." userId="S::d.horton@ufl.edu::08b3ffd0-6987-49e7-bfe0-05a52ca2d0df" providerId="AD" clId="Web-{65B558DB-12FF-4E82-A0CC-1AD5212F16F2}" dt="2023-02-01T00:00:41.002" v="2472" actId="20577"/>
          <ac:spMkLst>
            <pc:docMk/>
            <pc:sldMk cId="0" sldId="258"/>
            <ac:spMk id="124" creationId="{00000000-0000-0000-0000-000000000000}"/>
          </ac:spMkLst>
        </pc:spChg>
      </pc:sldChg>
      <pc:sldChg chg="modSp">
        <pc:chgData name="Horton, Daniel P." userId="S::d.horton@ufl.edu::08b3ffd0-6987-49e7-bfe0-05a52ca2d0df" providerId="AD" clId="Web-{65B558DB-12FF-4E82-A0CC-1AD5212F16F2}" dt="2023-02-01T00:00:41.830" v="2473" actId="20577"/>
        <pc:sldMkLst>
          <pc:docMk/>
          <pc:sldMk cId="0" sldId="259"/>
        </pc:sldMkLst>
        <pc:spChg chg="mod">
          <ac:chgData name="Horton, Daniel P." userId="S::d.horton@ufl.edu::08b3ffd0-6987-49e7-bfe0-05a52ca2d0df" providerId="AD" clId="Web-{65B558DB-12FF-4E82-A0CC-1AD5212F16F2}" dt="2023-02-01T00:00:41.830" v="2473" actId="20577"/>
          <ac:spMkLst>
            <pc:docMk/>
            <pc:sldMk cId="0" sldId="259"/>
            <ac:spMk id="135" creationId="{00000000-0000-0000-0000-000000000000}"/>
          </ac:spMkLst>
        </pc:spChg>
      </pc:sldChg>
      <pc:sldChg chg="modSp">
        <pc:chgData name="Horton, Daniel P." userId="S::d.horton@ufl.edu::08b3ffd0-6987-49e7-bfe0-05a52ca2d0df" providerId="AD" clId="Web-{65B558DB-12FF-4E82-A0CC-1AD5212F16F2}" dt="2023-02-01T00:00:42.627" v="2474" actId="20577"/>
        <pc:sldMkLst>
          <pc:docMk/>
          <pc:sldMk cId="0" sldId="260"/>
        </pc:sldMkLst>
        <pc:spChg chg="mod">
          <ac:chgData name="Horton, Daniel P." userId="S::d.horton@ufl.edu::08b3ffd0-6987-49e7-bfe0-05a52ca2d0df" providerId="AD" clId="Web-{65B558DB-12FF-4E82-A0CC-1AD5212F16F2}" dt="2023-02-01T00:00:42.627" v="2474" actId="20577"/>
          <ac:spMkLst>
            <pc:docMk/>
            <pc:sldMk cId="0" sldId="260"/>
            <ac:spMk id="144" creationId="{00000000-0000-0000-0000-000000000000}"/>
          </ac:spMkLst>
        </pc:spChg>
      </pc:sldChg>
      <pc:sldChg chg="modSp">
        <pc:chgData name="Horton, Daniel P." userId="S::d.horton@ufl.edu::08b3ffd0-6987-49e7-bfe0-05a52ca2d0df" providerId="AD" clId="Web-{65B558DB-12FF-4E82-A0CC-1AD5212F16F2}" dt="2023-02-01T00:00:47.924" v="2483" actId="20577"/>
        <pc:sldMkLst>
          <pc:docMk/>
          <pc:sldMk cId="0" sldId="263"/>
        </pc:sldMkLst>
        <pc:spChg chg="mod">
          <ac:chgData name="Horton, Daniel P." userId="S::d.horton@ufl.edu::08b3ffd0-6987-49e7-bfe0-05a52ca2d0df" providerId="AD" clId="Web-{65B558DB-12FF-4E82-A0CC-1AD5212F16F2}" dt="2023-02-01T00:00:47.924" v="2483" actId="20577"/>
          <ac:spMkLst>
            <pc:docMk/>
            <pc:sldMk cId="0" sldId="263"/>
            <ac:spMk id="172" creationId="{00000000-0000-0000-0000-000000000000}"/>
          </ac:spMkLst>
        </pc:spChg>
      </pc:sldChg>
      <pc:sldChg chg="modSp">
        <pc:chgData name="Horton, Daniel P." userId="S::d.horton@ufl.edu::08b3ffd0-6987-49e7-bfe0-05a52ca2d0df" providerId="AD" clId="Web-{65B558DB-12FF-4E82-A0CC-1AD5212F16F2}" dt="2023-02-01T00:00:49.439" v="2485" actId="20577"/>
        <pc:sldMkLst>
          <pc:docMk/>
          <pc:sldMk cId="0" sldId="264"/>
        </pc:sldMkLst>
        <pc:spChg chg="mod">
          <ac:chgData name="Horton, Daniel P." userId="S::d.horton@ufl.edu::08b3ffd0-6987-49e7-bfe0-05a52ca2d0df" providerId="AD" clId="Web-{65B558DB-12FF-4E82-A0CC-1AD5212F16F2}" dt="2023-02-01T00:00:49.439" v="2485" actId="20577"/>
          <ac:spMkLst>
            <pc:docMk/>
            <pc:sldMk cId="0" sldId="264"/>
            <ac:spMk id="187" creationId="{00000000-0000-0000-0000-000000000000}"/>
          </ac:spMkLst>
        </pc:spChg>
        <pc:graphicFrameChg chg="mod modGraphic">
          <ac:chgData name="Horton, Daniel P." userId="S::d.horton@ufl.edu::08b3ffd0-6987-49e7-bfe0-05a52ca2d0df" providerId="AD" clId="Web-{65B558DB-12FF-4E82-A0CC-1AD5212F16F2}" dt="2023-01-31T23:56:39.707" v="2469"/>
          <ac:graphicFrameMkLst>
            <pc:docMk/>
            <pc:sldMk cId="0" sldId="264"/>
            <ac:graphicFrameMk id="4" creationId="{7EEA8893-21FD-125D-C329-6EEB7EC09A0B}"/>
          </ac:graphicFrameMkLst>
        </pc:graphicFrameChg>
      </pc:sldChg>
      <pc:sldChg chg="modSp">
        <pc:chgData name="Horton, Daniel P." userId="S::d.horton@ufl.edu::08b3ffd0-6987-49e7-bfe0-05a52ca2d0df" providerId="AD" clId="Web-{65B558DB-12FF-4E82-A0CC-1AD5212F16F2}" dt="2023-02-01T00:00:49.580" v="2486" actId="20577"/>
        <pc:sldMkLst>
          <pc:docMk/>
          <pc:sldMk cId="0" sldId="265"/>
        </pc:sldMkLst>
        <pc:spChg chg="mod">
          <ac:chgData name="Horton, Daniel P." userId="S::d.horton@ufl.edu::08b3ffd0-6987-49e7-bfe0-05a52ca2d0df" providerId="AD" clId="Web-{65B558DB-12FF-4E82-A0CC-1AD5212F16F2}" dt="2023-02-01T00:00:49.580" v="2486" actId="20577"/>
          <ac:spMkLst>
            <pc:docMk/>
            <pc:sldMk cId="0" sldId="265"/>
            <ac:spMk id="194" creationId="{00000000-0000-0000-0000-000000000000}"/>
          </ac:spMkLst>
        </pc:spChg>
      </pc:sldChg>
      <pc:sldChg chg="modSp">
        <pc:chgData name="Horton, Daniel P." userId="S::d.horton@ufl.edu::08b3ffd0-6987-49e7-bfe0-05a52ca2d0df" providerId="AD" clId="Web-{65B558DB-12FF-4E82-A0CC-1AD5212F16F2}" dt="2023-02-01T00:00:49.861" v="2487" actId="20577"/>
        <pc:sldMkLst>
          <pc:docMk/>
          <pc:sldMk cId="0" sldId="267"/>
        </pc:sldMkLst>
        <pc:spChg chg="mod">
          <ac:chgData name="Horton, Daniel P." userId="S::d.horton@ufl.edu::08b3ffd0-6987-49e7-bfe0-05a52ca2d0df" providerId="AD" clId="Web-{65B558DB-12FF-4E82-A0CC-1AD5212F16F2}" dt="2023-02-01T00:00:49.861" v="2487" actId="20577"/>
          <ac:spMkLst>
            <pc:docMk/>
            <pc:sldMk cId="0" sldId="267"/>
            <ac:spMk id="214" creationId="{00000000-0000-0000-0000-000000000000}"/>
          </ac:spMkLst>
        </pc:spChg>
      </pc:sldChg>
      <pc:sldChg chg="modSp">
        <pc:chgData name="Horton, Daniel P." userId="S::d.horton@ufl.edu::08b3ffd0-6987-49e7-bfe0-05a52ca2d0df" providerId="AD" clId="Web-{65B558DB-12FF-4E82-A0CC-1AD5212F16F2}" dt="2023-02-01T00:00:50.533" v="2488" actId="20577"/>
        <pc:sldMkLst>
          <pc:docMk/>
          <pc:sldMk cId="0" sldId="268"/>
        </pc:sldMkLst>
        <pc:spChg chg="mod">
          <ac:chgData name="Horton, Daniel P." userId="S::d.horton@ufl.edu::08b3ffd0-6987-49e7-bfe0-05a52ca2d0df" providerId="AD" clId="Web-{65B558DB-12FF-4E82-A0CC-1AD5212F16F2}" dt="2023-02-01T00:00:50.533" v="2488" actId="20577"/>
          <ac:spMkLst>
            <pc:docMk/>
            <pc:sldMk cId="0" sldId="268"/>
            <ac:spMk id="224" creationId="{00000000-0000-0000-0000-000000000000}"/>
          </ac:spMkLst>
        </pc:spChg>
      </pc:sldChg>
      <pc:sldChg chg="modSp">
        <pc:chgData name="Horton, Daniel P." userId="S::d.horton@ufl.edu::08b3ffd0-6987-49e7-bfe0-05a52ca2d0df" providerId="AD" clId="Web-{65B558DB-12FF-4E82-A0CC-1AD5212F16F2}" dt="2023-02-01T00:00:51.440" v="2489" actId="20577"/>
        <pc:sldMkLst>
          <pc:docMk/>
          <pc:sldMk cId="0" sldId="269"/>
        </pc:sldMkLst>
        <pc:spChg chg="mod">
          <ac:chgData name="Horton, Daniel P." userId="S::d.horton@ufl.edu::08b3ffd0-6987-49e7-bfe0-05a52ca2d0df" providerId="AD" clId="Web-{65B558DB-12FF-4E82-A0CC-1AD5212F16F2}" dt="2023-02-01T00:00:51.440" v="2489" actId="20577"/>
          <ac:spMkLst>
            <pc:docMk/>
            <pc:sldMk cId="0" sldId="269"/>
            <ac:spMk id="232" creationId="{00000000-0000-0000-0000-000000000000}"/>
          </ac:spMkLst>
        </pc:spChg>
      </pc:sldChg>
      <pc:sldChg chg="modSp">
        <pc:chgData name="Horton, Daniel P." userId="S::d.horton@ufl.edu::08b3ffd0-6987-49e7-bfe0-05a52ca2d0df" providerId="AD" clId="Web-{65B558DB-12FF-4E82-A0CC-1AD5212F16F2}" dt="2023-02-01T00:00:54.533" v="2494" actId="20577"/>
        <pc:sldMkLst>
          <pc:docMk/>
          <pc:sldMk cId="0" sldId="272"/>
        </pc:sldMkLst>
        <pc:spChg chg="mod">
          <ac:chgData name="Horton, Daniel P." userId="S::d.horton@ufl.edu::08b3ffd0-6987-49e7-bfe0-05a52ca2d0df" providerId="AD" clId="Web-{65B558DB-12FF-4E82-A0CC-1AD5212F16F2}" dt="2023-02-01T00:00:54.533" v="2494" actId="20577"/>
          <ac:spMkLst>
            <pc:docMk/>
            <pc:sldMk cId="0" sldId="272"/>
            <ac:spMk id="264" creationId="{00000000-0000-0000-0000-000000000000}"/>
          </ac:spMkLst>
        </pc:spChg>
      </pc:sldChg>
      <pc:sldChg chg="modSp">
        <pc:chgData name="Horton, Daniel P." userId="S::d.horton@ufl.edu::08b3ffd0-6987-49e7-bfe0-05a52ca2d0df" providerId="AD" clId="Web-{65B558DB-12FF-4E82-A0CC-1AD5212F16F2}" dt="2023-02-01T00:00:55.002" v="2495" actId="20577"/>
        <pc:sldMkLst>
          <pc:docMk/>
          <pc:sldMk cId="0" sldId="275"/>
        </pc:sldMkLst>
        <pc:spChg chg="mod">
          <ac:chgData name="Horton, Daniel P." userId="S::d.horton@ufl.edu::08b3ffd0-6987-49e7-bfe0-05a52ca2d0df" providerId="AD" clId="Web-{65B558DB-12FF-4E82-A0CC-1AD5212F16F2}" dt="2023-02-01T00:00:55.002" v="2495" actId="20577"/>
          <ac:spMkLst>
            <pc:docMk/>
            <pc:sldMk cId="0" sldId="275"/>
            <ac:spMk id="297" creationId="{00000000-0000-0000-0000-000000000000}"/>
          </ac:spMkLst>
        </pc:spChg>
      </pc:sldChg>
      <pc:sldChg chg="modSp">
        <pc:chgData name="Horton, Daniel P." userId="S::d.horton@ufl.edu::08b3ffd0-6987-49e7-bfe0-05a52ca2d0df" providerId="AD" clId="Web-{65B558DB-12FF-4E82-A0CC-1AD5212F16F2}" dt="2023-02-01T00:00:55.565" v="2496" actId="20577"/>
        <pc:sldMkLst>
          <pc:docMk/>
          <pc:sldMk cId="0" sldId="276"/>
        </pc:sldMkLst>
        <pc:spChg chg="mod">
          <ac:chgData name="Horton, Daniel P." userId="S::d.horton@ufl.edu::08b3ffd0-6987-49e7-bfe0-05a52ca2d0df" providerId="AD" clId="Web-{65B558DB-12FF-4E82-A0CC-1AD5212F16F2}" dt="2023-02-01T00:00:55.565" v="2496" actId="20577"/>
          <ac:spMkLst>
            <pc:docMk/>
            <pc:sldMk cId="0" sldId="276"/>
            <ac:spMk id="312" creationId="{00000000-0000-0000-0000-000000000000}"/>
          </ac:spMkLst>
        </pc:spChg>
      </pc:sldChg>
      <pc:sldChg chg="modSp">
        <pc:chgData name="Horton, Daniel P." userId="S::d.horton@ufl.edu::08b3ffd0-6987-49e7-bfe0-05a52ca2d0df" providerId="AD" clId="Web-{65B558DB-12FF-4E82-A0CC-1AD5212F16F2}" dt="2023-02-01T00:00:56.205" v="2497" actId="20577"/>
        <pc:sldMkLst>
          <pc:docMk/>
          <pc:sldMk cId="0" sldId="277"/>
        </pc:sldMkLst>
        <pc:spChg chg="mod">
          <ac:chgData name="Horton, Daniel P." userId="S::d.horton@ufl.edu::08b3ffd0-6987-49e7-bfe0-05a52ca2d0df" providerId="AD" clId="Web-{65B558DB-12FF-4E82-A0CC-1AD5212F16F2}" dt="2023-02-01T00:00:56.205" v="2497" actId="20577"/>
          <ac:spMkLst>
            <pc:docMk/>
            <pc:sldMk cId="0" sldId="277"/>
            <ac:spMk id="318" creationId="{00000000-0000-0000-0000-000000000000}"/>
          </ac:spMkLst>
        </pc:spChg>
      </pc:sldChg>
      <pc:sldChg chg="modSp">
        <pc:chgData name="Horton, Daniel P." userId="S::d.horton@ufl.edu::08b3ffd0-6987-49e7-bfe0-05a52ca2d0df" providerId="AD" clId="Web-{65B558DB-12FF-4E82-A0CC-1AD5212F16F2}" dt="2023-02-01T00:00:57.049" v="2498" actId="20577"/>
        <pc:sldMkLst>
          <pc:docMk/>
          <pc:sldMk cId="0" sldId="278"/>
        </pc:sldMkLst>
        <pc:spChg chg="mod">
          <ac:chgData name="Horton, Daniel P." userId="S::d.horton@ufl.edu::08b3ffd0-6987-49e7-bfe0-05a52ca2d0df" providerId="AD" clId="Web-{65B558DB-12FF-4E82-A0CC-1AD5212F16F2}" dt="2023-02-01T00:00:57.049" v="2498" actId="20577"/>
          <ac:spMkLst>
            <pc:docMk/>
            <pc:sldMk cId="0" sldId="278"/>
            <ac:spMk id="326" creationId="{00000000-0000-0000-0000-000000000000}"/>
          </ac:spMkLst>
        </pc:spChg>
      </pc:sldChg>
      <pc:sldChg chg="modSp">
        <pc:chgData name="Horton, Daniel P." userId="S::d.horton@ufl.edu::08b3ffd0-6987-49e7-bfe0-05a52ca2d0df" providerId="AD" clId="Web-{65B558DB-12FF-4E82-A0CC-1AD5212F16F2}" dt="2023-02-01T00:00:59.143" v="2501" actId="20577"/>
        <pc:sldMkLst>
          <pc:docMk/>
          <pc:sldMk cId="0" sldId="279"/>
        </pc:sldMkLst>
        <pc:spChg chg="mod">
          <ac:chgData name="Horton, Daniel P." userId="S::d.horton@ufl.edu::08b3ffd0-6987-49e7-bfe0-05a52ca2d0df" providerId="AD" clId="Web-{65B558DB-12FF-4E82-A0CC-1AD5212F16F2}" dt="2023-02-01T00:00:59.143" v="2501" actId="20577"/>
          <ac:spMkLst>
            <pc:docMk/>
            <pc:sldMk cId="0" sldId="279"/>
            <ac:spMk id="336" creationId="{00000000-0000-0000-0000-000000000000}"/>
          </ac:spMkLst>
        </pc:spChg>
      </pc:sldChg>
      <pc:sldChg chg="modSp">
        <pc:chgData name="Horton, Daniel P." userId="S::d.horton@ufl.edu::08b3ffd0-6987-49e7-bfe0-05a52ca2d0df" providerId="AD" clId="Web-{65B558DB-12FF-4E82-A0CC-1AD5212F16F2}" dt="2023-02-01T00:00:59.721" v="2502" actId="20577"/>
        <pc:sldMkLst>
          <pc:docMk/>
          <pc:sldMk cId="0" sldId="280"/>
        </pc:sldMkLst>
        <pc:spChg chg="mod">
          <ac:chgData name="Horton, Daniel P." userId="S::d.horton@ufl.edu::08b3ffd0-6987-49e7-bfe0-05a52ca2d0df" providerId="AD" clId="Web-{65B558DB-12FF-4E82-A0CC-1AD5212F16F2}" dt="2023-02-01T00:00:59.721" v="2502" actId="20577"/>
          <ac:spMkLst>
            <pc:docMk/>
            <pc:sldMk cId="0" sldId="280"/>
            <ac:spMk id="347" creationId="{00000000-0000-0000-0000-000000000000}"/>
          </ac:spMkLst>
        </pc:spChg>
      </pc:sldChg>
      <pc:sldChg chg="modSp">
        <pc:chgData name="Horton, Daniel P." userId="S::d.horton@ufl.edu::08b3ffd0-6987-49e7-bfe0-05a52ca2d0df" providerId="AD" clId="Web-{65B558DB-12FF-4E82-A0CC-1AD5212F16F2}" dt="2023-02-01T00:01:00.299" v="2503" actId="20577"/>
        <pc:sldMkLst>
          <pc:docMk/>
          <pc:sldMk cId="0" sldId="281"/>
        </pc:sldMkLst>
        <pc:spChg chg="mod">
          <ac:chgData name="Horton, Daniel P." userId="S::d.horton@ufl.edu::08b3ffd0-6987-49e7-bfe0-05a52ca2d0df" providerId="AD" clId="Web-{65B558DB-12FF-4E82-A0CC-1AD5212F16F2}" dt="2023-02-01T00:01:00.299" v="2503" actId="20577"/>
          <ac:spMkLst>
            <pc:docMk/>
            <pc:sldMk cId="0" sldId="281"/>
            <ac:spMk id="358" creationId="{00000000-0000-0000-0000-000000000000}"/>
          </ac:spMkLst>
        </pc:spChg>
      </pc:sldChg>
      <pc:sldChg chg="modSp">
        <pc:chgData name="Horton, Daniel P." userId="S::d.horton@ufl.edu::08b3ffd0-6987-49e7-bfe0-05a52ca2d0df" providerId="AD" clId="Web-{65B558DB-12FF-4E82-A0CC-1AD5212F16F2}" dt="2023-02-01T00:01:00.799" v="2504" actId="20577"/>
        <pc:sldMkLst>
          <pc:docMk/>
          <pc:sldMk cId="0" sldId="282"/>
        </pc:sldMkLst>
        <pc:spChg chg="mod">
          <ac:chgData name="Horton, Daniel P." userId="S::d.horton@ufl.edu::08b3ffd0-6987-49e7-bfe0-05a52ca2d0df" providerId="AD" clId="Web-{65B558DB-12FF-4E82-A0CC-1AD5212F16F2}" dt="2023-02-01T00:01:00.799" v="2504" actId="20577"/>
          <ac:spMkLst>
            <pc:docMk/>
            <pc:sldMk cId="0" sldId="282"/>
            <ac:spMk id="369" creationId="{00000000-0000-0000-0000-000000000000}"/>
          </ac:spMkLst>
        </pc:spChg>
      </pc:sldChg>
      <pc:sldChg chg="modSp">
        <pc:chgData name="Horton, Daniel P." userId="S::d.horton@ufl.edu::08b3ffd0-6987-49e7-bfe0-05a52ca2d0df" providerId="AD" clId="Web-{65B558DB-12FF-4E82-A0CC-1AD5212F16F2}" dt="2023-02-01T00:01:01.580" v="2505" actId="20577"/>
        <pc:sldMkLst>
          <pc:docMk/>
          <pc:sldMk cId="0" sldId="283"/>
        </pc:sldMkLst>
        <pc:spChg chg="mod">
          <ac:chgData name="Horton, Daniel P." userId="S::d.horton@ufl.edu::08b3ffd0-6987-49e7-bfe0-05a52ca2d0df" providerId="AD" clId="Web-{65B558DB-12FF-4E82-A0CC-1AD5212F16F2}" dt="2023-02-01T00:01:01.580" v="2505" actId="20577"/>
          <ac:spMkLst>
            <pc:docMk/>
            <pc:sldMk cId="0" sldId="283"/>
            <ac:spMk id="380" creationId="{00000000-0000-0000-0000-000000000000}"/>
          </ac:spMkLst>
        </pc:spChg>
      </pc:sldChg>
      <pc:sldChg chg="modSp">
        <pc:chgData name="Horton, Daniel P." userId="S::d.horton@ufl.edu::08b3ffd0-6987-49e7-bfe0-05a52ca2d0df" providerId="AD" clId="Web-{65B558DB-12FF-4E82-A0CC-1AD5212F16F2}" dt="2023-02-01T00:01:02.862" v="2507" actId="20577"/>
        <pc:sldMkLst>
          <pc:docMk/>
          <pc:sldMk cId="0" sldId="284"/>
        </pc:sldMkLst>
        <pc:spChg chg="mod">
          <ac:chgData name="Horton, Daniel P." userId="S::d.horton@ufl.edu::08b3ffd0-6987-49e7-bfe0-05a52ca2d0df" providerId="AD" clId="Web-{65B558DB-12FF-4E82-A0CC-1AD5212F16F2}" dt="2023-02-01T00:01:02.862" v="2507" actId="20577"/>
          <ac:spMkLst>
            <pc:docMk/>
            <pc:sldMk cId="0" sldId="284"/>
            <ac:spMk id="390" creationId="{00000000-0000-0000-0000-000000000000}"/>
          </ac:spMkLst>
        </pc:spChg>
      </pc:sldChg>
      <pc:sldChg chg="modSp">
        <pc:chgData name="Horton, Daniel P." userId="S::d.horton@ufl.edu::08b3ffd0-6987-49e7-bfe0-05a52ca2d0df" providerId="AD" clId="Web-{65B558DB-12FF-4E82-A0CC-1AD5212F16F2}" dt="2023-02-01T00:01:03.830" v="2508" actId="20577"/>
        <pc:sldMkLst>
          <pc:docMk/>
          <pc:sldMk cId="0" sldId="285"/>
        </pc:sldMkLst>
        <pc:spChg chg="mod">
          <ac:chgData name="Horton, Daniel P." userId="S::d.horton@ufl.edu::08b3ffd0-6987-49e7-bfe0-05a52ca2d0df" providerId="AD" clId="Web-{65B558DB-12FF-4E82-A0CC-1AD5212F16F2}" dt="2023-02-01T00:01:03.830" v="2508" actId="20577"/>
          <ac:spMkLst>
            <pc:docMk/>
            <pc:sldMk cId="0" sldId="285"/>
            <ac:spMk id="398" creationId="{00000000-0000-0000-0000-000000000000}"/>
          </ac:spMkLst>
        </pc:spChg>
      </pc:sldChg>
      <pc:sldChg chg="modSp">
        <pc:chgData name="Horton, Daniel P." userId="S::d.horton@ufl.edu::08b3ffd0-6987-49e7-bfe0-05a52ca2d0df" providerId="AD" clId="Web-{65B558DB-12FF-4E82-A0CC-1AD5212F16F2}" dt="2023-02-01T00:01:04.284" v="2509" actId="20577"/>
        <pc:sldMkLst>
          <pc:docMk/>
          <pc:sldMk cId="0" sldId="286"/>
        </pc:sldMkLst>
        <pc:spChg chg="mod">
          <ac:chgData name="Horton, Daniel P." userId="S::d.horton@ufl.edu::08b3ffd0-6987-49e7-bfe0-05a52ca2d0df" providerId="AD" clId="Web-{65B558DB-12FF-4E82-A0CC-1AD5212F16F2}" dt="2023-02-01T00:01:04.284" v="2509" actId="20577"/>
          <ac:spMkLst>
            <pc:docMk/>
            <pc:sldMk cId="0" sldId="286"/>
            <ac:spMk id="408" creationId="{00000000-0000-0000-0000-000000000000}"/>
          </ac:spMkLst>
        </pc:spChg>
      </pc:sldChg>
      <pc:sldChg chg="modSp">
        <pc:chgData name="Horton, Daniel P." userId="S::d.horton@ufl.edu::08b3ffd0-6987-49e7-bfe0-05a52ca2d0df" providerId="AD" clId="Web-{65B558DB-12FF-4E82-A0CC-1AD5212F16F2}" dt="2023-02-01T00:01:07.080" v="2511" actId="20577"/>
        <pc:sldMkLst>
          <pc:docMk/>
          <pc:sldMk cId="0" sldId="287"/>
        </pc:sldMkLst>
        <pc:spChg chg="mod">
          <ac:chgData name="Horton, Daniel P." userId="S::d.horton@ufl.edu::08b3ffd0-6987-49e7-bfe0-05a52ca2d0df" providerId="AD" clId="Web-{65B558DB-12FF-4E82-A0CC-1AD5212F16F2}" dt="2023-02-01T00:01:07.080" v="2511" actId="20577"/>
          <ac:spMkLst>
            <pc:docMk/>
            <pc:sldMk cId="0" sldId="287"/>
            <ac:spMk id="423" creationId="{00000000-0000-0000-0000-000000000000}"/>
          </ac:spMkLst>
        </pc:spChg>
      </pc:sldChg>
      <pc:sldChg chg="modSp">
        <pc:chgData name="Horton, Daniel P." userId="S::d.horton@ufl.edu::08b3ffd0-6987-49e7-bfe0-05a52ca2d0df" providerId="AD" clId="Web-{65B558DB-12FF-4E82-A0CC-1AD5212F16F2}" dt="2023-02-01T00:01:07.127" v="2512" actId="20577"/>
        <pc:sldMkLst>
          <pc:docMk/>
          <pc:sldMk cId="0" sldId="288"/>
        </pc:sldMkLst>
        <pc:spChg chg="mod">
          <ac:chgData name="Horton, Daniel P." userId="S::d.horton@ufl.edu::08b3ffd0-6987-49e7-bfe0-05a52ca2d0df" providerId="AD" clId="Web-{65B558DB-12FF-4E82-A0CC-1AD5212F16F2}" dt="2023-02-01T00:01:07.127" v="2512" actId="20577"/>
          <ac:spMkLst>
            <pc:docMk/>
            <pc:sldMk cId="0" sldId="288"/>
            <ac:spMk id="430" creationId="{00000000-0000-0000-0000-000000000000}"/>
          </ac:spMkLst>
        </pc:spChg>
      </pc:sldChg>
      <pc:sldChg chg="modSp">
        <pc:chgData name="Horton, Daniel P." userId="S::d.horton@ufl.edu::08b3ffd0-6987-49e7-bfe0-05a52ca2d0df" providerId="AD" clId="Web-{65B558DB-12FF-4E82-A0CC-1AD5212F16F2}" dt="2023-02-01T00:01:09.049" v="2514" actId="20577"/>
        <pc:sldMkLst>
          <pc:docMk/>
          <pc:sldMk cId="0" sldId="289"/>
        </pc:sldMkLst>
        <pc:spChg chg="mod">
          <ac:chgData name="Horton, Daniel P." userId="S::d.horton@ufl.edu::08b3ffd0-6987-49e7-bfe0-05a52ca2d0df" providerId="AD" clId="Web-{65B558DB-12FF-4E82-A0CC-1AD5212F16F2}" dt="2023-02-01T00:01:09.049" v="2514" actId="20577"/>
          <ac:spMkLst>
            <pc:docMk/>
            <pc:sldMk cId="0" sldId="289"/>
            <ac:spMk id="441" creationId="{00000000-0000-0000-0000-000000000000}"/>
          </ac:spMkLst>
        </pc:spChg>
      </pc:sldChg>
      <pc:sldChg chg="modSp">
        <pc:chgData name="Horton, Daniel P." userId="S::d.horton@ufl.edu::08b3ffd0-6987-49e7-bfe0-05a52ca2d0df" providerId="AD" clId="Web-{65B558DB-12FF-4E82-A0CC-1AD5212F16F2}" dt="2023-02-01T00:01:10.877" v="2515" actId="20577"/>
        <pc:sldMkLst>
          <pc:docMk/>
          <pc:sldMk cId="0" sldId="290"/>
        </pc:sldMkLst>
        <pc:spChg chg="mod">
          <ac:chgData name="Horton, Daniel P." userId="S::d.horton@ufl.edu::08b3ffd0-6987-49e7-bfe0-05a52ca2d0df" providerId="AD" clId="Web-{65B558DB-12FF-4E82-A0CC-1AD5212F16F2}" dt="2023-02-01T00:01:10.877" v="2515" actId="20577"/>
          <ac:spMkLst>
            <pc:docMk/>
            <pc:sldMk cId="0" sldId="290"/>
            <ac:spMk id="452" creationId="{00000000-0000-0000-0000-000000000000}"/>
          </ac:spMkLst>
        </pc:spChg>
      </pc:sldChg>
      <pc:sldChg chg="modSp">
        <pc:chgData name="Horton, Daniel P." userId="S::d.horton@ufl.edu::08b3ffd0-6987-49e7-bfe0-05a52ca2d0df" providerId="AD" clId="Web-{65B558DB-12FF-4E82-A0CC-1AD5212F16F2}" dt="2023-02-01T00:01:11.221" v="2516" actId="20577"/>
        <pc:sldMkLst>
          <pc:docMk/>
          <pc:sldMk cId="0" sldId="291"/>
        </pc:sldMkLst>
        <pc:spChg chg="mod">
          <ac:chgData name="Horton, Daniel P." userId="S::d.horton@ufl.edu::08b3ffd0-6987-49e7-bfe0-05a52ca2d0df" providerId="AD" clId="Web-{65B558DB-12FF-4E82-A0CC-1AD5212F16F2}" dt="2023-02-01T00:01:11.221" v="2516" actId="20577"/>
          <ac:spMkLst>
            <pc:docMk/>
            <pc:sldMk cId="0" sldId="291"/>
            <ac:spMk id="463" creationId="{00000000-0000-0000-0000-000000000000}"/>
          </ac:spMkLst>
        </pc:spChg>
      </pc:sldChg>
      <pc:sldChg chg="modSp">
        <pc:chgData name="Horton, Daniel P." userId="S::d.horton@ufl.edu::08b3ffd0-6987-49e7-bfe0-05a52ca2d0df" providerId="AD" clId="Web-{65B558DB-12FF-4E82-A0CC-1AD5212F16F2}" dt="2023-02-01T00:01:12.502" v="2517" actId="20577"/>
        <pc:sldMkLst>
          <pc:docMk/>
          <pc:sldMk cId="0" sldId="292"/>
        </pc:sldMkLst>
        <pc:spChg chg="mod">
          <ac:chgData name="Horton, Daniel P." userId="S::d.horton@ufl.edu::08b3ffd0-6987-49e7-bfe0-05a52ca2d0df" providerId="AD" clId="Web-{65B558DB-12FF-4E82-A0CC-1AD5212F16F2}" dt="2023-02-01T00:01:12.502" v="2517" actId="20577"/>
          <ac:spMkLst>
            <pc:docMk/>
            <pc:sldMk cId="0" sldId="292"/>
            <ac:spMk id="474" creationId="{00000000-0000-0000-0000-000000000000}"/>
          </ac:spMkLst>
        </pc:spChg>
      </pc:sldChg>
      <pc:sldChg chg="modSp">
        <pc:chgData name="Horton, Daniel P." userId="S::d.horton@ufl.edu::08b3ffd0-6987-49e7-bfe0-05a52ca2d0df" providerId="AD" clId="Web-{65B558DB-12FF-4E82-A0CC-1AD5212F16F2}" dt="2023-02-01T00:01:13.456" v="2518" actId="20577"/>
        <pc:sldMkLst>
          <pc:docMk/>
          <pc:sldMk cId="0" sldId="294"/>
        </pc:sldMkLst>
        <pc:spChg chg="mod">
          <ac:chgData name="Horton, Daniel P." userId="S::d.horton@ufl.edu::08b3ffd0-6987-49e7-bfe0-05a52ca2d0df" providerId="AD" clId="Web-{65B558DB-12FF-4E82-A0CC-1AD5212F16F2}" dt="2023-02-01T00:01:13.456" v="2518" actId="20577"/>
          <ac:spMkLst>
            <pc:docMk/>
            <pc:sldMk cId="0" sldId="294"/>
            <ac:spMk id="494" creationId="{00000000-0000-0000-0000-000000000000}"/>
          </ac:spMkLst>
        </pc:spChg>
      </pc:sldChg>
      <pc:sldChg chg="modSp">
        <pc:chgData name="Horton, Daniel P." userId="S::d.horton@ufl.edu::08b3ffd0-6987-49e7-bfe0-05a52ca2d0df" providerId="AD" clId="Web-{65B558DB-12FF-4E82-A0CC-1AD5212F16F2}" dt="2023-02-01T00:01:15.534" v="2521" actId="20577"/>
        <pc:sldMkLst>
          <pc:docMk/>
          <pc:sldMk cId="0" sldId="295"/>
        </pc:sldMkLst>
        <pc:spChg chg="mod">
          <ac:chgData name="Horton, Daniel P." userId="S::d.horton@ufl.edu::08b3ffd0-6987-49e7-bfe0-05a52ca2d0df" providerId="AD" clId="Web-{65B558DB-12FF-4E82-A0CC-1AD5212F16F2}" dt="2023-02-01T00:01:15.534" v="2521" actId="20577"/>
          <ac:spMkLst>
            <pc:docMk/>
            <pc:sldMk cId="0" sldId="295"/>
            <ac:spMk id="504" creationId="{00000000-0000-0000-0000-000000000000}"/>
          </ac:spMkLst>
        </pc:spChg>
      </pc:sldChg>
      <pc:sldChg chg="modSp">
        <pc:chgData name="Horton, Daniel P." userId="S::d.horton@ufl.edu::08b3ffd0-6987-49e7-bfe0-05a52ca2d0df" providerId="AD" clId="Web-{65B558DB-12FF-4E82-A0CC-1AD5212F16F2}" dt="2023-02-01T00:01:17.206" v="2522" actId="20577"/>
        <pc:sldMkLst>
          <pc:docMk/>
          <pc:sldMk cId="0" sldId="296"/>
        </pc:sldMkLst>
        <pc:spChg chg="mod">
          <ac:chgData name="Horton, Daniel P." userId="S::d.horton@ufl.edu::08b3ffd0-6987-49e7-bfe0-05a52ca2d0df" providerId="AD" clId="Web-{65B558DB-12FF-4E82-A0CC-1AD5212F16F2}" dt="2023-02-01T00:01:17.206" v="2522" actId="20577"/>
          <ac:spMkLst>
            <pc:docMk/>
            <pc:sldMk cId="0" sldId="296"/>
            <ac:spMk id="512" creationId="{00000000-0000-0000-0000-000000000000}"/>
          </ac:spMkLst>
        </pc:spChg>
      </pc:sldChg>
      <pc:sldChg chg="modSp">
        <pc:chgData name="Horton, Daniel P." userId="S::d.horton@ufl.edu::08b3ffd0-6987-49e7-bfe0-05a52ca2d0df" providerId="AD" clId="Web-{65B558DB-12FF-4E82-A0CC-1AD5212F16F2}" dt="2023-02-01T00:01:17.690" v="2523" actId="20577"/>
        <pc:sldMkLst>
          <pc:docMk/>
          <pc:sldMk cId="0" sldId="297"/>
        </pc:sldMkLst>
        <pc:spChg chg="mod">
          <ac:chgData name="Horton, Daniel P." userId="S::d.horton@ufl.edu::08b3ffd0-6987-49e7-bfe0-05a52ca2d0df" providerId="AD" clId="Web-{65B558DB-12FF-4E82-A0CC-1AD5212F16F2}" dt="2023-02-01T00:01:17.690" v="2523" actId="20577"/>
          <ac:spMkLst>
            <pc:docMk/>
            <pc:sldMk cId="0" sldId="297"/>
            <ac:spMk id="522" creationId="{00000000-0000-0000-0000-000000000000}"/>
          </ac:spMkLst>
        </pc:spChg>
      </pc:sldChg>
      <pc:sldChg chg="modSp">
        <pc:chgData name="Horton, Daniel P." userId="S::d.horton@ufl.edu::08b3ffd0-6987-49e7-bfe0-05a52ca2d0df" providerId="AD" clId="Web-{65B558DB-12FF-4E82-A0CC-1AD5212F16F2}" dt="2023-02-01T00:01:18.346" v="2524" actId="20577"/>
        <pc:sldMkLst>
          <pc:docMk/>
          <pc:sldMk cId="0" sldId="298"/>
        </pc:sldMkLst>
        <pc:spChg chg="mod">
          <ac:chgData name="Horton, Daniel P." userId="S::d.horton@ufl.edu::08b3ffd0-6987-49e7-bfe0-05a52ca2d0df" providerId="AD" clId="Web-{65B558DB-12FF-4E82-A0CC-1AD5212F16F2}" dt="2023-02-01T00:01:18.346" v="2524" actId="20577"/>
          <ac:spMkLst>
            <pc:docMk/>
            <pc:sldMk cId="0" sldId="298"/>
            <ac:spMk id="535" creationId="{00000000-0000-0000-0000-000000000000}"/>
          </ac:spMkLst>
        </pc:spChg>
      </pc:sldChg>
      <pc:sldChg chg="modSp">
        <pc:chgData name="Horton, Daniel P." userId="S::d.horton@ufl.edu::08b3ffd0-6987-49e7-bfe0-05a52ca2d0df" providerId="AD" clId="Web-{65B558DB-12FF-4E82-A0CC-1AD5212F16F2}" dt="2023-02-01T00:01:18.987" v="2525" actId="20577"/>
        <pc:sldMkLst>
          <pc:docMk/>
          <pc:sldMk cId="0" sldId="299"/>
        </pc:sldMkLst>
        <pc:spChg chg="mod">
          <ac:chgData name="Horton, Daniel P." userId="S::d.horton@ufl.edu::08b3ffd0-6987-49e7-bfe0-05a52ca2d0df" providerId="AD" clId="Web-{65B558DB-12FF-4E82-A0CC-1AD5212F16F2}" dt="2023-02-01T00:01:18.987" v="2525" actId="20577"/>
          <ac:spMkLst>
            <pc:docMk/>
            <pc:sldMk cId="0" sldId="299"/>
            <ac:spMk id="543" creationId="{00000000-0000-0000-0000-000000000000}"/>
          </ac:spMkLst>
        </pc:spChg>
      </pc:sldChg>
      <pc:sldChg chg="modSp">
        <pc:chgData name="Horton, Daniel P." userId="S::d.horton@ufl.edu::08b3ffd0-6987-49e7-bfe0-05a52ca2d0df" providerId="AD" clId="Web-{65B558DB-12FF-4E82-A0CC-1AD5212F16F2}" dt="2023-02-01T00:01:19.440" v="2526" actId="20577"/>
        <pc:sldMkLst>
          <pc:docMk/>
          <pc:sldMk cId="0" sldId="300"/>
        </pc:sldMkLst>
        <pc:spChg chg="mod">
          <ac:chgData name="Horton, Daniel P." userId="S::d.horton@ufl.edu::08b3ffd0-6987-49e7-bfe0-05a52ca2d0df" providerId="AD" clId="Web-{65B558DB-12FF-4E82-A0CC-1AD5212F16F2}" dt="2023-02-01T00:01:19.440" v="2526" actId="20577"/>
          <ac:spMkLst>
            <pc:docMk/>
            <pc:sldMk cId="0" sldId="300"/>
            <ac:spMk id="554" creationId="{00000000-0000-0000-0000-000000000000}"/>
          </ac:spMkLst>
        </pc:spChg>
      </pc:sldChg>
      <pc:sldChg chg="modSp">
        <pc:chgData name="Horton, Daniel P." userId="S::d.horton@ufl.edu::08b3ffd0-6987-49e7-bfe0-05a52ca2d0df" providerId="AD" clId="Web-{65B558DB-12FF-4E82-A0CC-1AD5212F16F2}" dt="2023-02-01T00:01:20.487" v="2527" actId="20577"/>
        <pc:sldMkLst>
          <pc:docMk/>
          <pc:sldMk cId="0" sldId="301"/>
        </pc:sldMkLst>
        <pc:spChg chg="mod">
          <ac:chgData name="Horton, Daniel P." userId="S::d.horton@ufl.edu::08b3ffd0-6987-49e7-bfe0-05a52ca2d0df" providerId="AD" clId="Web-{65B558DB-12FF-4E82-A0CC-1AD5212F16F2}" dt="2023-02-01T00:01:20.487" v="2527" actId="20577"/>
          <ac:spMkLst>
            <pc:docMk/>
            <pc:sldMk cId="0" sldId="301"/>
            <ac:spMk id="565" creationId="{00000000-0000-0000-0000-000000000000}"/>
          </ac:spMkLst>
        </pc:spChg>
      </pc:sldChg>
      <pc:sldChg chg="modSp">
        <pc:chgData name="Horton, Daniel P." userId="S::d.horton@ufl.edu::08b3ffd0-6987-49e7-bfe0-05a52ca2d0df" providerId="AD" clId="Web-{65B558DB-12FF-4E82-A0CC-1AD5212F16F2}" dt="2023-02-01T00:01:25.456" v="2530" actId="20577"/>
        <pc:sldMkLst>
          <pc:docMk/>
          <pc:sldMk cId="0" sldId="302"/>
        </pc:sldMkLst>
        <pc:spChg chg="mod">
          <ac:chgData name="Horton, Daniel P." userId="S::d.horton@ufl.edu::08b3ffd0-6987-49e7-bfe0-05a52ca2d0df" providerId="AD" clId="Web-{65B558DB-12FF-4E82-A0CC-1AD5212F16F2}" dt="2023-02-01T00:01:25.456" v="2530" actId="20577"/>
          <ac:spMkLst>
            <pc:docMk/>
            <pc:sldMk cId="0" sldId="302"/>
            <ac:spMk id="575" creationId="{00000000-0000-0000-0000-000000000000}"/>
          </ac:spMkLst>
        </pc:spChg>
      </pc:sldChg>
      <pc:sldChg chg="modSp">
        <pc:chgData name="Horton, Daniel P." userId="S::d.horton@ufl.edu::08b3ffd0-6987-49e7-bfe0-05a52ca2d0df" providerId="AD" clId="Web-{65B558DB-12FF-4E82-A0CC-1AD5212F16F2}" dt="2023-02-01T00:01:28.472" v="2531" actId="20577"/>
        <pc:sldMkLst>
          <pc:docMk/>
          <pc:sldMk cId="0" sldId="303"/>
        </pc:sldMkLst>
        <pc:spChg chg="mod">
          <ac:chgData name="Horton, Daniel P." userId="S::d.horton@ufl.edu::08b3ffd0-6987-49e7-bfe0-05a52ca2d0df" providerId="AD" clId="Web-{65B558DB-12FF-4E82-A0CC-1AD5212F16F2}" dt="2023-02-01T00:01:28.472" v="2531" actId="20577"/>
          <ac:spMkLst>
            <pc:docMk/>
            <pc:sldMk cId="0" sldId="303"/>
            <ac:spMk id="585" creationId="{00000000-0000-0000-0000-000000000000}"/>
          </ac:spMkLst>
        </pc:spChg>
      </pc:sldChg>
      <pc:sldChg chg="modSp">
        <pc:chgData name="Horton, Daniel P." userId="S::d.horton@ufl.edu::08b3ffd0-6987-49e7-bfe0-05a52ca2d0df" providerId="AD" clId="Web-{65B558DB-12FF-4E82-A0CC-1AD5212F16F2}" dt="2023-02-01T00:01:29.550" v="2532" actId="20577"/>
        <pc:sldMkLst>
          <pc:docMk/>
          <pc:sldMk cId="0" sldId="304"/>
        </pc:sldMkLst>
        <pc:spChg chg="mod">
          <ac:chgData name="Horton, Daniel P." userId="S::d.horton@ufl.edu::08b3ffd0-6987-49e7-bfe0-05a52ca2d0df" providerId="AD" clId="Web-{65B558DB-12FF-4E82-A0CC-1AD5212F16F2}" dt="2023-02-01T00:01:29.550" v="2532" actId="20577"/>
          <ac:spMkLst>
            <pc:docMk/>
            <pc:sldMk cId="0" sldId="304"/>
            <ac:spMk id="593" creationId="{00000000-0000-0000-0000-000000000000}"/>
          </ac:spMkLst>
        </pc:spChg>
      </pc:sldChg>
      <pc:sldChg chg="modSp">
        <pc:chgData name="Horton, Daniel P." userId="S::d.horton@ufl.edu::08b3ffd0-6987-49e7-bfe0-05a52ca2d0df" providerId="AD" clId="Web-{65B558DB-12FF-4E82-A0CC-1AD5212F16F2}" dt="2023-02-01T00:01:30.847" v="2533" actId="20577"/>
        <pc:sldMkLst>
          <pc:docMk/>
          <pc:sldMk cId="0" sldId="305"/>
        </pc:sldMkLst>
        <pc:spChg chg="mod">
          <ac:chgData name="Horton, Daniel P." userId="S::d.horton@ufl.edu::08b3ffd0-6987-49e7-bfe0-05a52ca2d0df" providerId="AD" clId="Web-{65B558DB-12FF-4E82-A0CC-1AD5212F16F2}" dt="2023-02-01T00:01:30.847" v="2533" actId="20577"/>
          <ac:spMkLst>
            <pc:docMk/>
            <pc:sldMk cId="0" sldId="305"/>
            <ac:spMk id="59" creationId="{2357F335-56A6-4893-8160-BADCC3FC38F9}"/>
          </ac:spMkLst>
        </pc:spChg>
      </pc:sldChg>
      <pc:sldChg chg="modSp">
        <pc:chgData name="Horton, Daniel P." userId="S::d.horton@ufl.edu::08b3ffd0-6987-49e7-bfe0-05a52ca2d0df" providerId="AD" clId="Web-{65B558DB-12FF-4E82-A0CC-1AD5212F16F2}" dt="2023-02-01T00:01:31.284" v="2534" actId="20577"/>
        <pc:sldMkLst>
          <pc:docMk/>
          <pc:sldMk cId="0" sldId="306"/>
        </pc:sldMkLst>
        <pc:spChg chg="mod">
          <ac:chgData name="Horton, Daniel P." userId="S::d.horton@ufl.edu::08b3ffd0-6987-49e7-bfe0-05a52ca2d0df" providerId="AD" clId="Web-{65B558DB-12FF-4E82-A0CC-1AD5212F16F2}" dt="2023-02-01T00:01:31.284" v="2534" actId="20577"/>
          <ac:spMkLst>
            <pc:docMk/>
            <pc:sldMk cId="0" sldId="306"/>
            <ac:spMk id="615" creationId="{00000000-0000-0000-0000-000000000000}"/>
          </ac:spMkLst>
        </pc:spChg>
      </pc:sldChg>
      <pc:sldChg chg="modSp">
        <pc:chgData name="Horton, Daniel P." userId="S::d.horton@ufl.edu::08b3ffd0-6987-49e7-bfe0-05a52ca2d0df" providerId="AD" clId="Web-{65B558DB-12FF-4E82-A0CC-1AD5212F16F2}" dt="2023-02-01T00:01:32.331" v="2535" actId="20577"/>
        <pc:sldMkLst>
          <pc:docMk/>
          <pc:sldMk cId="0" sldId="307"/>
        </pc:sldMkLst>
        <pc:spChg chg="mod">
          <ac:chgData name="Horton, Daniel P." userId="S::d.horton@ufl.edu::08b3ffd0-6987-49e7-bfe0-05a52ca2d0df" providerId="AD" clId="Web-{65B558DB-12FF-4E82-A0CC-1AD5212F16F2}" dt="2023-02-01T00:01:32.331" v="2535" actId="20577"/>
          <ac:spMkLst>
            <pc:docMk/>
            <pc:sldMk cId="0" sldId="307"/>
            <ac:spMk id="625" creationId="{00000000-0000-0000-0000-000000000000}"/>
          </ac:spMkLst>
        </pc:spChg>
      </pc:sldChg>
      <pc:sldChg chg="modSp">
        <pc:chgData name="Horton, Daniel P." userId="S::d.horton@ufl.edu::08b3ffd0-6987-49e7-bfe0-05a52ca2d0df" providerId="AD" clId="Web-{65B558DB-12FF-4E82-A0CC-1AD5212F16F2}" dt="2023-02-01T00:01:33.331" v="2536" actId="20577"/>
        <pc:sldMkLst>
          <pc:docMk/>
          <pc:sldMk cId="0" sldId="308"/>
        </pc:sldMkLst>
        <pc:spChg chg="mod">
          <ac:chgData name="Horton, Daniel P." userId="S::d.horton@ufl.edu::08b3ffd0-6987-49e7-bfe0-05a52ca2d0df" providerId="AD" clId="Web-{65B558DB-12FF-4E82-A0CC-1AD5212F16F2}" dt="2023-02-01T00:01:33.331" v="2536" actId="20577"/>
          <ac:spMkLst>
            <pc:docMk/>
            <pc:sldMk cId="0" sldId="308"/>
            <ac:spMk id="634" creationId="{00000000-0000-0000-0000-000000000000}"/>
          </ac:spMkLst>
        </pc:spChg>
      </pc:sldChg>
      <pc:sldChg chg="modSp">
        <pc:chgData name="Horton, Daniel P." userId="S::d.horton@ufl.edu::08b3ffd0-6987-49e7-bfe0-05a52ca2d0df" providerId="AD" clId="Web-{65B558DB-12FF-4E82-A0CC-1AD5212F16F2}" dt="2023-02-01T00:01:34.565" v="2537" actId="20577"/>
        <pc:sldMkLst>
          <pc:docMk/>
          <pc:sldMk cId="0" sldId="309"/>
        </pc:sldMkLst>
        <pc:spChg chg="mod">
          <ac:chgData name="Horton, Daniel P." userId="S::d.horton@ufl.edu::08b3ffd0-6987-49e7-bfe0-05a52ca2d0df" providerId="AD" clId="Web-{65B558DB-12FF-4E82-A0CC-1AD5212F16F2}" dt="2023-02-01T00:01:34.565" v="2537" actId="20577"/>
          <ac:spMkLst>
            <pc:docMk/>
            <pc:sldMk cId="0" sldId="309"/>
            <ac:spMk id="642" creationId="{00000000-0000-0000-0000-000000000000}"/>
          </ac:spMkLst>
        </pc:spChg>
      </pc:sldChg>
      <pc:sldChg chg="modSp">
        <pc:chgData name="Horton, Daniel P." userId="S::d.horton@ufl.edu::08b3ffd0-6987-49e7-bfe0-05a52ca2d0df" providerId="AD" clId="Web-{65B558DB-12FF-4E82-A0CC-1AD5212F16F2}" dt="2023-02-01T00:01:36.472" v="2539" actId="20577"/>
        <pc:sldMkLst>
          <pc:docMk/>
          <pc:sldMk cId="0" sldId="310"/>
        </pc:sldMkLst>
        <pc:spChg chg="mod">
          <ac:chgData name="Horton, Daniel P." userId="S::d.horton@ufl.edu::08b3ffd0-6987-49e7-bfe0-05a52ca2d0df" providerId="AD" clId="Web-{65B558DB-12FF-4E82-A0CC-1AD5212F16F2}" dt="2023-02-01T00:01:36.472" v="2539" actId="20577"/>
          <ac:spMkLst>
            <pc:docMk/>
            <pc:sldMk cId="0" sldId="310"/>
            <ac:spMk id="652" creationId="{00000000-0000-0000-0000-000000000000}"/>
          </ac:spMkLst>
        </pc:spChg>
      </pc:sldChg>
      <pc:sldChg chg="modSp">
        <pc:chgData name="Horton, Daniel P." userId="S::d.horton@ufl.edu::08b3ffd0-6987-49e7-bfe0-05a52ca2d0df" providerId="AD" clId="Web-{65B558DB-12FF-4E82-A0CC-1AD5212F16F2}" dt="2023-02-01T00:01:40.550" v="2543" actId="20577"/>
        <pc:sldMkLst>
          <pc:docMk/>
          <pc:sldMk cId="0" sldId="311"/>
        </pc:sldMkLst>
        <pc:spChg chg="mod">
          <ac:chgData name="Horton, Daniel P." userId="S::d.horton@ufl.edu::08b3ffd0-6987-49e7-bfe0-05a52ca2d0df" providerId="AD" clId="Web-{65B558DB-12FF-4E82-A0CC-1AD5212F16F2}" dt="2023-02-01T00:01:40.550" v="2543" actId="20577"/>
          <ac:spMkLst>
            <pc:docMk/>
            <pc:sldMk cId="0" sldId="311"/>
            <ac:spMk id="666" creationId="{00000000-0000-0000-0000-000000000000}"/>
          </ac:spMkLst>
        </pc:spChg>
      </pc:sldChg>
      <pc:sldChg chg="modSp">
        <pc:chgData name="Horton, Daniel P." userId="S::d.horton@ufl.edu::08b3ffd0-6987-49e7-bfe0-05a52ca2d0df" providerId="AD" clId="Web-{65B558DB-12FF-4E82-A0CC-1AD5212F16F2}" dt="2023-02-01T00:01:41.612" v="2544" actId="20577"/>
        <pc:sldMkLst>
          <pc:docMk/>
          <pc:sldMk cId="0" sldId="312"/>
        </pc:sldMkLst>
        <pc:spChg chg="mod">
          <ac:chgData name="Horton, Daniel P." userId="S::d.horton@ufl.edu::08b3ffd0-6987-49e7-bfe0-05a52ca2d0df" providerId="AD" clId="Web-{65B558DB-12FF-4E82-A0CC-1AD5212F16F2}" dt="2023-02-01T00:01:41.612" v="2544" actId="20577"/>
          <ac:spMkLst>
            <pc:docMk/>
            <pc:sldMk cId="0" sldId="312"/>
            <ac:spMk id="673" creationId="{00000000-0000-0000-0000-000000000000}"/>
          </ac:spMkLst>
        </pc:spChg>
      </pc:sldChg>
      <pc:sldChg chg="modSp">
        <pc:chgData name="Horton, Daniel P." userId="S::d.horton@ufl.edu::08b3ffd0-6987-49e7-bfe0-05a52ca2d0df" providerId="AD" clId="Web-{65B558DB-12FF-4E82-A0CC-1AD5212F16F2}" dt="2023-02-01T00:01:43.566" v="2546" actId="20577"/>
        <pc:sldMkLst>
          <pc:docMk/>
          <pc:sldMk cId="0" sldId="313"/>
        </pc:sldMkLst>
        <pc:spChg chg="mod">
          <ac:chgData name="Horton, Daniel P." userId="S::d.horton@ufl.edu::08b3ffd0-6987-49e7-bfe0-05a52ca2d0df" providerId="AD" clId="Web-{65B558DB-12FF-4E82-A0CC-1AD5212F16F2}" dt="2023-02-01T00:01:43.566" v="2546" actId="20577"/>
          <ac:spMkLst>
            <pc:docMk/>
            <pc:sldMk cId="0" sldId="313"/>
            <ac:spMk id="684" creationId="{00000000-0000-0000-0000-000000000000}"/>
          </ac:spMkLst>
        </pc:spChg>
      </pc:sldChg>
      <pc:sldChg chg="modSp">
        <pc:chgData name="Horton, Daniel P." userId="S::d.horton@ufl.edu::08b3ffd0-6987-49e7-bfe0-05a52ca2d0df" providerId="AD" clId="Web-{65B558DB-12FF-4E82-A0CC-1AD5212F16F2}" dt="2023-02-01T00:01:44.534" v="2547" actId="20577"/>
        <pc:sldMkLst>
          <pc:docMk/>
          <pc:sldMk cId="0" sldId="314"/>
        </pc:sldMkLst>
        <pc:spChg chg="mod">
          <ac:chgData name="Horton, Daniel P." userId="S::d.horton@ufl.edu::08b3ffd0-6987-49e7-bfe0-05a52ca2d0df" providerId="AD" clId="Web-{65B558DB-12FF-4E82-A0CC-1AD5212F16F2}" dt="2023-02-01T00:01:44.534" v="2547" actId="20577"/>
          <ac:spMkLst>
            <pc:docMk/>
            <pc:sldMk cId="0" sldId="314"/>
            <ac:spMk id="692" creationId="{00000000-0000-0000-0000-000000000000}"/>
          </ac:spMkLst>
        </pc:spChg>
      </pc:sldChg>
      <pc:sldChg chg="modSp">
        <pc:chgData name="Horton, Daniel P." userId="S::d.horton@ufl.edu::08b3ffd0-6987-49e7-bfe0-05a52ca2d0df" providerId="AD" clId="Web-{65B558DB-12FF-4E82-A0CC-1AD5212F16F2}" dt="2023-02-01T00:01:45.909" v="2548" actId="20577"/>
        <pc:sldMkLst>
          <pc:docMk/>
          <pc:sldMk cId="0" sldId="315"/>
        </pc:sldMkLst>
        <pc:spChg chg="mod">
          <ac:chgData name="Horton, Daniel P." userId="S::d.horton@ufl.edu::08b3ffd0-6987-49e7-bfe0-05a52ca2d0df" providerId="AD" clId="Web-{65B558DB-12FF-4E82-A0CC-1AD5212F16F2}" dt="2023-02-01T00:01:45.909" v="2548" actId="20577"/>
          <ac:spMkLst>
            <pc:docMk/>
            <pc:sldMk cId="0" sldId="315"/>
            <ac:spMk id="706" creationId="{00000000-0000-0000-0000-000000000000}"/>
          </ac:spMkLst>
        </pc:spChg>
      </pc:sldChg>
      <pc:sldChg chg="modSp">
        <pc:chgData name="Horton, Daniel P." userId="S::d.horton@ufl.edu::08b3ffd0-6987-49e7-bfe0-05a52ca2d0df" providerId="AD" clId="Web-{65B558DB-12FF-4E82-A0CC-1AD5212F16F2}" dt="2023-02-01T00:01:46.331" v="2549" actId="20577"/>
        <pc:sldMkLst>
          <pc:docMk/>
          <pc:sldMk cId="0" sldId="316"/>
        </pc:sldMkLst>
        <pc:spChg chg="mod">
          <ac:chgData name="Horton, Daniel P." userId="S::d.horton@ufl.edu::08b3ffd0-6987-49e7-bfe0-05a52ca2d0df" providerId="AD" clId="Web-{65B558DB-12FF-4E82-A0CC-1AD5212F16F2}" dt="2023-02-01T00:01:46.331" v="2549" actId="20577"/>
          <ac:spMkLst>
            <pc:docMk/>
            <pc:sldMk cId="0" sldId="316"/>
            <ac:spMk id="713" creationId="{00000000-0000-0000-0000-000000000000}"/>
          </ac:spMkLst>
        </pc:spChg>
      </pc:sldChg>
      <pc:sldChg chg="modSp">
        <pc:chgData name="Horton, Daniel P." userId="S::d.horton@ufl.edu::08b3ffd0-6987-49e7-bfe0-05a52ca2d0df" providerId="AD" clId="Web-{65B558DB-12FF-4E82-A0CC-1AD5212F16F2}" dt="2023-02-01T00:01:48.394" v="2550" actId="20577"/>
        <pc:sldMkLst>
          <pc:docMk/>
          <pc:sldMk cId="0" sldId="317"/>
        </pc:sldMkLst>
        <pc:spChg chg="mod">
          <ac:chgData name="Horton, Daniel P." userId="S::d.horton@ufl.edu::08b3ffd0-6987-49e7-bfe0-05a52ca2d0df" providerId="AD" clId="Web-{65B558DB-12FF-4E82-A0CC-1AD5212F16F2}" dt="2023-02-01T00:01:48.394" v="2550" actId="20577"/>
          <ac:spMkLst>
            <pc:docMk/>
            <pc:sldMk cId="0" sldId="317"/>
            <ac:spMk id="726" creationId="{00000000-0000-0000-0000-000000000000}"/>
          </ac:spMkLst>
        </pc:spChg>
      </pc:sldChg>
      <pc:sldChg chg="modSp">
        <pc:chgData name="Horton, Daniel P." userId="S::d.horton@ufl.edu::08b3ffd0-6987-49e7-bfe0-05a52ca2d0df" providerId="AD" clId="Web-{65B558DB-12FF-4E82-A0CC-1AD5212F16F2}" dt="2023-02-01T00:01:51.003" v="2553" actId="20577"/>
        <pc:sldMkLst>
          <pc:docMk/>
          <pc:sldMk cId="0" sldId="318"/>
        </pc:sldMkLst>
        <pc:spChg chg="mod">
          <ac:chgData name="Horton, Daniel P." userId="S::d.horton@ufl.edu::08b3ffd0-6987-49e7-bfe0-05a52ca2d0df" providerId="AD" clId="Web-{65B558DB-12FF-4E82-A0CC-1AD5212F16F2}" dt="2023-02-01T00:01:51.003" v="2553" actId="20577"/>
          <ac:spMkLst>
            <pc:docMk/>
            <pc:sldMk cId="0" sldId="318"/>
            <ac:spMk id="734" creationId="{00000000-0000-0000-0000-000000000000}"/>
          </ac:spMkLst>
        </pc:spChg>
      </pc:sldChg>
      <pc:sldChg chg="modSp">
        <pc:chgData name="Horton, Daniel P." userId="S::d.horton@ufl.edu::08b3ffd0-6987-49e7-bfe0-05a52ca2d0df" providerId="AD" clId="Web-{65B558DB-12FF-4E82-A0CC-1AD5212F16F2}" dt="2023-02-01T00:01:52.050" v="2554" actId="20577"/>
        <pc:sldMkLst>
          <pc:docMk/>
          <pc:sldMk cId="0" sldId="319"/>
        </pc:sldMkLst>
        <pc:spChg chg="mod">
          <ac:chgData name="Horton, Daniel P." userId="S::d.horton@ufl.edu::08b3ffd0-6987-49e7-bfe0-05a52ca2d0df" providerId="AD" clId="Web-{65B558DB-12FF-4E82-A0CC-1AD5212F16F2}" dt="2023-02-01T00:01:52.050" v="2554" actId="20577"/>
          <ac:spMkLst>
            <pc:docMk/>
            <pc:sldMk cId="0" sldId="319"/>
            <ac:spMk id="742" creationId="{00000000-0000-0000-0000-000000000000}"/>
          </ac:spMkLst>
        </pc:spChg>
      </pc:sldChg>
      <pc:sldChg chg="modSp">
        <pc:chgData name="Horton, Daniel P." userId="S::d.horton@ufl.edu::08b3ffd0-6987-49e7-bfe0-05a52ca2d0df" providerId="AD" clId="Web-{65B558DB-12FF-4E82-A0CC-1AD5212F16F2}" dt="2023-02-01T00:01:54.894" v="2557" actId="20577"/>
        <pc:sldMkLst>
          <pc:docMk/>
          <pc:sldMk cId="0" sldId="321"/>
        </pc:sldMkLst>
        <pc:spChg chg="mod">
          <ac:chgData name="Horton, Daniel P." userId="S::d.horton@ufl.edu::08b3ffd0-6987-49e7-bfe0-05a52ca2d0df" providerId="AD" clId="Web-{65B558DB-12FF-4E82-A0CC-1AD5212F16F2}" dt="2023-02-01T00:01:54.894" v="2557" actId="20577"/>
          <ac:spMkLst>
            <pc:docMk/>
            <pc:sldMk cId="0" sldId="321"/>
            <ac:spMk id="766" creationId="{00000000-0000-0000-0000-000000000000}"/>
          </ac:spMkLst>
        </pc:spChg>
      </pc:sldChg>
      <pc:sldChg chg="modSp">
        <pc:chgData name="Horton, Daniel P." userId="S::d.horton@ufl.edu::08b3ffd0-6987-49e7-bfe0-05a52ca2d0df" providerId="AD" clId="Web-{65B558DB-12FF-4E82-A0CC-1AD5212F16F2}" dt="2023-02-01T00:01:56.160" v="2558" actId="20577"/>
        <pc:sldMkLst>
          <pc:docMk/>
          <pc:sldMk cId="0" sldId="322"/>
        </pc:sldMkLst>
        <pc:spChg chg="mod">
          <ac:chgData name="Horton, Daniel P." userId="S::d.horton@ufl.edu::08b3ffd0-6987-49e7-bfe0-05a52ca2d0df" providerId="AD" clId="Web-{65B558DB-12FF-4E82-A0CC-1AD5212F16F2}" dt="2023-02-01T00:01:56.160" v="2558" actId="20577"/>
          <ac:spMkLst>
            <pc:docMk/>
            <pc:sldMk cId="0" sldId="322"/>
            <ac:spMk id="776" creationId="{00000000-0000-0000-0000-000000000000}"/>
          </ac:spMkLst>
        </pc:spChg>
      </pc:sldChg>
      <pc:sldChg chg="modSp">
        <pc:chgData name="Horton, Daniel P." userId="S::d.horton@ufl.edu::08b3ffd0-6987-49e7-bfe0-05a52ca2d0df" providerId="AD" clId="Web-{65B558DB-12FF-4E82-A0CC-1AD5212F16F2}" dt="2023-02-01T00:01:59.050" v="2560" actId="20577"/>
        <pc:sldMkLst>
          <pc:docMk/>
          <pc:sldMk cId="0" sldId="323"/>
        </pc:sldMkLst>
        <pc:spChg chg="mod">
          <ac:chgData name="Horton, Daniel P." userId="S::d.horton@ufl.edu::08b3ffd0-6987-49e7-bfe0-05a52ca2d0df" providerId="AD" clId="Web-{65B558DB-12FF-4E82-A0CC-1AD5212F16F2}" dt="2023-02-01T00:01:59.050" v="2560" actId="20577"/>
          <ac:spMkLst>
            <pc:docMk/>
            <pc:sldMk cId="0" sldId="323"/>
            <ac:spMk id="786" creationId="{00000000-0000-0000-0000-000000000000}"/>
          </ac:spMkLst>
        </pc:spChg>
      </pc:sldChg>
      <pc:sldChg chg="modSp">
        <pc:chgData name="Horton, Daniel P." userId="S::d.horton@ufl.edu::08b3ffd0-6987-49e7-bfe0-05a52ca2d0df" providerId="AD" clId="Web-{65B558DB-12FF-4E82-A0CC-1AD5212F16F2}" dt="2023-02-01T00:02:00.035" v="2561" actId="20577"/>
        <pc:sldMkLst>
          <pc:docMk/>
          <pc:sldMk cId="0" sldId="324"/>
        </pc:sldMkLst>
        <pc:spChg chg="mod">
          <ac:chgData name="Horton, Daniel P." userId="S::d.horton@ufl.edu::08b3ffd0-6987-49e7-bfe0-05a52ca2d0df" providerId="AD" clId="Web-{65B558DB-12FF-4E82-A0CC-1AD5212F16F2}" dt="2023-02-01T00:02:00.035" v="2561" actId="20577"/>
          <ac:spMkLst>
            <pc:docMk/>
            <pc:sldMk cId="0" sldId="324"/>
            <ac:spMk id="792" creationId="{00000000-0000-0000-0000-000000000000}"/>
          </ac:spMkLst>
        </pc:spChg>
      </pc:sldChg>
      <pc:sldChg chg="modSp">
        <pc:chgData name="Horton, Daniel P." userId="S::d.horton@ufl.edu::08b3ffd0-6987-49e7-bfe0-05a52ca2d0df" providerId="AD" clId="Web-{65B558DB-12FF-4E82-A0CC-1AD5212F16F2}" dt="2023-02-01T00:02:01.129" v="2562" actId="20577"/>
        <pc:sldMkLst>
          <pc:docMk/>
          <pc:sldMk cId="0" sldId="325"/>
        </pc:sldMkLst>
        <pc:spChg chg="mod">
          <ac:chgData name="Horton, Daniel P." userId="S::d.horton@ufl.edu::08b3ffd0-6987-49e7-bfe0-05a52ca2d0df" providerId="AD" clId="Web-{65B558DB-12FF-4E82-A0CC-1AD5212F16F2}" dt="2023-02-01T00:02:01.129" v="2562" actId="20577"/>
          <ac:spMkLst>
            <pc:docMk/>
            <pc:sldMk cId="0" sldId="325"/>
            <ac:spMk id="800" creationId="{00000000-0000-0000-0000-000000000000}"/>
          </ac:spMkLst>
        </pc:spChg>
      </pc:sldChg>
      <pc:sldChg chg="modSp">
        <pc:chgData name="Horton, Daniel P." userId="S::d.horton@ufl.edu::08b3ffd0-6987-49e7-bfe0-05a52ca2d0df" providerId="AD" clId="Web-{65B558DB-12FF-4E82-A0CC-1AD5212F16F2}" dt="2023-02-01T00:02:02.894" v="2564" actId="20577"/>
        <pc:sldMkLst>
          <pc:docMk/>
          <pc:sldMk cId="0" sldId="326"/>
        </pc:sldMkLst>
        <pc:spChg chg="mod">
          <ac:chgData name="Horton, Daniel P." userId="S::d.horton@ufl.edu::08b3ffd0-6987-49e7-bfe0-05a52ca2d0df" providerId="AD" clId="Web-{65B558DB-12FF-4E82-A0CC-1AD5212F16F2}" dt="2023-02-01T00:02:02.894" v="2564" actId="20577"/>
          <ac:spMkLst>
            <pc:docMk/>
            <pc:sldMk cId="0" sldId="326"/>
            <ac:spMk id="809" creationId="{00000000-0000-0000-0000-000000000000}"/>
          </ac:spMkLst>
        </pc:spChg>
      </pc:sldChg>
      <pc:sldChg chg="modSp">
        <pc:chgData name="Horton, Daniel P." userId="S::d.horton@ufl.edu::08b3ffd0-6987-49e7-bfe0-05a52ca2d0df" providerId="AD" clId="Web-{65B558DB-12FF-4E82-A0CC-1AD5212F16F2}" dt="2023-02-01T00:02:03.957" v="2565" actId="20577"/>
        <pc:sldMkLst>
          <pc:docMk/>
          <pc:sldMk cId="0" sldId="327"/>
        </pc:sldMkLst>
        <pc:spChg chg="mod">
          <ac:chgData name="Horton, Daniel P." userId="S::d.horton@ufl.edu::08b3ffd0-6987-49e7-bfe0-05a52ca2d0df" providerId="AD" clId="Web-{65B558DB-12FF-4E82-A0CC-1AD5212F16F2}" dt="2023-02-01T00:02:03.957" v="2565" actId="20577"/>
          <ac:spMkLst>
            <pc:docMk/>
            <pc:sldMk cId="0" sldId="327"/>
            <ac:spMk id="818" creationId="{00000000-0000-0000-0000-000000000000}"/>
          </ac:spMkLst>
        </pc:spChg>
      </pc:sldChg>
      <pc:sldChg chg="modSp">
        <pc:chgData name="Horton, Daniel P." userId="S::d.horton@ufl.edu::08b3ffd0-6987-49e7-bfe0-05a52ca2d0df" providerId="AD" clId="Web-{65B558DB-12FF-4E82-A0CC-1AD5212F16F2}" dt="2023-02-01T00:02:04.738" v="2566" actId="20577"/>
        <pc:sldMkLst>
          <pc:docMk/>
          <pc:sldMk cId="0" sldId="328"/>
        </pc:sldMkLst>
        <pc:spChg chg="mod">
          <ac:chgData name="Horton, Daniel P." userId="S::d.horton@ufl.edu::08b3ffd0-6987-49e7-bfe0-05a52ca2d0df" providerId="AD" clId="Web-{65B558DB-12FF-4E82-A0CC-1AD5212F16F2}" dt="2023-02-01T00:02:04.738" v="2566" actId="20577"/>
          <ac:spMkLst>
            <pc:docMk/>
            <pc:sldMk cId="0" sldId="328"/>
            <ac:spMk id="827" creationId="{00000000-0000-0000-0000-000000000000}"/>
          </ac:spMkLst>
        </pc:spChg>
      </pc:sldChg>
      <pc:sldChg chg="modSp">
        <pc:chgData name="Horton, Daniel P." userId="S::d.horton@ufl.edu::08b3ffd0-6987-49e7-bfe0-05a52ca2d0df" providerId="AD" clId="Web-{65B558DB-12FF-4E82-A0CC-1AD5212F16F2}" dt="2023-02-01T00:02:05.801" v="2567" actId="20577"/>
        <pc:sldMkLst>
          <pc:docMk/>
          <pc:sldMk cId="0" sldId="329"/>
        </pc:sldMkLst>
        <pc:spChg chg="mod">
          <ac:chgData name="Horton, Daniel P." userId="S::d.horton@ufl.edu::08b3ffd0-6987-49e7-bfe0-05a52ca2d0df" providerId="AD" clId="Web-{65B558DB-12FF-4E82-A0CC-1AD5212F16F2}" dt="2023-02-01T00:02:05.801" v="2567" actId="20577"/>
          <ac:spMkLst>
            <pc:docMk/>
            <pc:sldMk cId="0" sldId="329"/>
            <ac:spMk id="838" creationId="{00000000-0000-0000-0000-000000000000}"/>
          </ac:spMkLst>
        </pc:spChg>
      </pc:sldChg>
      <pc:sldChg chg="modSp">
        <pc:chgData name="Horton, Daniel P." userId="S::d.horton@ufl.edu::08b3ffd0-6987-49e7-bfe0-05a52ca2d0df" providerId="AD" clId="Web-{65B558DB-12FF-4E82-A0CC-1AD5212F16F2}" dt="2023-02-01T00:02:07.004" v="2568" actId="20577"/>
        <pc:sldMkLst>
          <pc:docMk/>
          <pc:sldMk cId="0" sldId="330"/>
        </pc:sldMkLst>
        <pc:spChg chg="mod">
          <ac:chgData name="Horton, Daniel P." userId="S::d.horton@ufl.edu::08b3ffd0-6987-49e7-bfe0-05a52ca2d0df" providerId="AD" clId="Web-{65B558DB-12FF-4E82-A0CC-1AD5212F16F2}" dt="2023-02-01T00:02:07.004" v="2568" actId="20577"/>
          <ac:spMkLst>
            <pc:docMk/>
            <pc:sldMk cId="0" sldId="330"/>
            <ac:spMk id="848" creationId="{00000000-0000-0000-0000-000000000000}"/>
          </ac:spMkLst>
        </pc:spChg>
      </pc:sldChg>
      <pc:sldChg chg="modSp">
        <pc:chgData name="Horton, Daniel P." userId="S::d.horton@ufl.edu::08b3ffd0-6987-49e7-bfe0-05a52ca2d0df" providerId="AD" clId="Web-{65B558DB-12FF-4E82-A0CC-1AD5212F16F2}" dt="2023-02-01T00:02:16.129" v="2574" actId="20577"/>
        <pc:sldMkLst>
          <pc:docMk/>
          <pc:sldMk cId="0" sldId="331"/>
        </pc:sldMkLst>
        <pc:spChg chg="mod">
          <ac:chgData name="Horton, Daniel P." userId="S::d.horton@ufl.edu::08b3ffd0-6987-49e7-bfe0-05a52ca2d0df" providerId="AD" clId="Web-{65B558DB-12FF-4E82-A0CC-1AD5212F16F2}" dt="2023-02-01T00:02:16.129" v="2574" actId="20577"/>
          <ac:spMkLst>
            <pc:docMk/>
            <pc:sldMk cId="0" sldId="331"/>
            <ac:spMk id="857" creationId="{00000000-0000-0000-0000-000000000000}"/>
          </ac:spMkLst>
        </pc:spChg>
      </pc:sldChg>
      <pc:sldChg chg="modSp">
        <pc:chgData name="Horton, Daniel P." userId="S::d.horton@ufl.edu::08b3ffd0-6987-49e7-bfe0-05a52ca2d0df" providerId="AD" clId="Web-{65B558DB-12FF-4E82-A0CC-1AD5212F16F2}" dt="2023-02-01T00:02:17.395" v="2575" actId="20577"/>
        <pc:sldMkLst>
          <pc:docMk/>
          <pc:sldMk cId="0" sldId="332"/>
        </pc:sldMkLst>
        <pc:spChg chg="mod">
          <ac:chgData name="Horton, Daniel P." userId="S::d.horton@ufl.edu::08b3ffd0-6987-49e7-bfe0-05a52ca2d0df" providerId="AD" clId="Web-{65B558DB-12FF-4E82-A0CC-1AD5212F16F2}" dt="2023-02-01T00:02:17.395" v="2575" actId="20577"/>
          <ac:spMkLst>
            <pc:docMk/>
            <pc:sldMk cId="0" sldId="332"/>
            <ac:spMk id="865" creationId="{00000000-0000-0000-0000-000000000000}"/>
          </ac:spMkLst>
        </pc:spChg>
      </pc:sldChg>
      <pc:sldChg chg="modSp">
        <pc:chgData name="Horton, Daniel P." userId="S::d.horton@ufl.edu::08b3ffd0-6987-49e7-bfe0-05a52ca2d0df" providerId="AD" clId="Web-{65B558DB-12FF-4E82-A0CC-1AD5212F16F2}" dt="2023-02-01T00:02:18.676" v="2576" actId="20577"/>
        <pc:sldMkLst>
          <pc:docMk/>
          <pc:sldMk cId="0" sldId="333"/>
        </pc:sldMkLst>
        <pc:spChg chg="mod">
          <ac:chgData name="Horton, Daniel P." userId="S::d.horton@ufl.edu::08b3ffd0-6987-49e7-bfe0-05a52ca2d0df" providerId="AD" clId="Web-{65B558DB-12FF-4E82-A0CC-1AD5212F16F2}" dt="2023-02-01T00:02:18.676" v="2576" actId="20577"/>
          <ac:spMkLst>
            <pc:docMk/>
            <pc:sldMk cId="0" sldId="333"/>
            <ac:spMk id="874" creationId="{00000000-0000-0000-0000-000000000000}"/>
          </ac:spMkLst>
        </pc:spChg>
      </pc:sldChg>
      <pc:sldChg chg="modSp">
        <pc:chgData name="Horton, Daniel P." userId="S::d.horton@ufl.edu::08b3ffd0-6987-49e7-bfe0-05a52ca2d0df" providerId="AD" clId="Web-{65B558DB-12FF-4E82-A0CC-1AD5212F16F2}" dt="2023-02-01T00:02:21.301" v="2578" actId="20577"/>
        <pc:sldMkLst>
          <pc:docMk/>
          <pc:sldMk cId="0" sldId="335"/>
        </pc:sldMkLst>
        <pc:spChg chg="mod">
          <ac:chgData name="Horton, Daniel P." userId="S::d.horton@ufl.edu::08b3ffd0-6987-49e7-bfe0-05a52ca2d0df" providerId="AD" clId="Web-{65B558DB-12FF-4E82-A0CC-1AD5212F16F2}" dt="2023-02-01T00:02:21.301" v="2578" actId="20577"/>
          <ac:spMkLst>
            <pc:docMk/>
            <pc:sldMk cId="0" sldId="335"/>
            <ac:spMk id="893" creationId="{00000000-0000-0000-0000-000000000000}"/>
          </ac:spMkLst>
        </pc:spChg>
      </pc:sldChg>
      <pc:sldChg chg="modSp">
        <pc:chgData name="Horton, Daniel P." userId="S::d.horton@ufl.edu::08b3ffd0-6987-49e7-bfe0-05a52ca2d0df" providerId="AD" clId="Web-{65B558DB-12FF-4E82-A0CC-1AD5212F16F2}" dt="2023-02-01T00:02:23.535" v="2580" actId="20577"/>
        <pc:sldMkLst>
          <pc:docMk/>
          <pc:sldMk cId="0" sldId="336"/>
        </pc:sldMkLst>
        <pc:spChg chg="mod">
          <ac:chgData name="Horton, Daniel P." userId="S::d.horton@ufl.edu::08b3ffd0-6987-49e7-bfe0-05a52ca2d0df" providerId="AD" clId="Web-{65B558DB-12FF-4E82-A0CC-1AD5212F16F2}" dt="2023-02-01T00:02:23.535" v="2580" actId="20577"/>
          <ac:spMkLst>
            <pc:docMk/>
            <pc:sldMk cId="0" sldId="336"/>
            <ac:spMk id="903" creationId="{00000000-0000-0000-0000-000000000000}"/>
          </ac:spMkLst>
        </pc:spChg>
      </pc:sldChg>
      <pc:sldChg chg="modSp">
        <pc:chgData name="Horton, Daniel P." userId="S::d.horton@ufl.edu::08b3ffd0-6987-49e7-bfe0-05a52ca2d0df" providerId="AD" clId="Web-{65B558DB-12FF-4E82-A0CC-1AD5212F16F2}" dt="2023-02-01T00:02:24.535" v="2581" actId="20577"/>
        <pc:sldMkLst>
          <pc:docMk/>
          <pc:sldMk cId="0" sldId="337"/>
        </pc:sldMkLst>
        <pc:spChg chg="mod">
          <ac:chgData name="Horton, Daniel P." userId="S::d.horton@ufl.edu::08b3ffd0-6987-49e7-bfe0-05a52ca2d0df" providerId="AD" clId="Web-{65B558DB-12FF-4E82-A0CC-1AD5212F16F2}" dt="2023-02-01T00:02:24.535" v="2581" actId="20577"/>
          <ac:spMkLst>
            <pc:docMk/>
            <pc:sldMk cId="0" sldId="337"/>
            <ac:spMk id="913" creationId="{00000000-0000-0000-0000-000000000000}"/>
          </ac:spMkLst>
        </pc:spChg>
      </pc:sldChg>
      <pc:sldChg chg="modSp">
        <pc:chgData name="Horton, Daniel P." userId="S::d.horton@ufl.edu::08b3ffd0-6987-49e7-bfe0-05a52ca2d0df" providerId="AD" clId="Web-{65B558DB-12FF-4E82-A0CC-1AD5212F16F2}" dt="2023-02-01T00:02:25.520" v="2582" actId="20577"/>
        <pc:sldMkLst>
          <pc:docMk/>
          <pc:sldMk cId="0" sldId="338"/>
        </pc:sldMkLst>
        <pc:spChg chg="mod">
          <ac:chgData name="Horton, Daniel P." userId="S::d.horton@ufl.edu::08b3ffd0-6987-49e7-bfe0-05a52ca2d0df" providerId="AD" clId="Web-{65B558DB-12FF-4E82-A0CC-1AD5212F16F2}" dt="2023-02-01T00:02:25.520" v="2582" actId="20577"/>
          <ac:spMkLst>
            <pc:docMk/>
            <pc:sldMk cId="0" sldId="338"/>
            <ac:spMk id="924" creationId="{00000000-0000-0000-0000-000000000000}"/>
          </ac:spMkLst>
        </pc:spChg>
      </pc:sldChg>
      <pc:sldChg chg="modSp">
        <pc:chgData name="Horton, Daniel P." userId="S::d.horton@ufl.edu::08b3ffd0-6987-49e7-bfe0-05a52ca2d0df" providerId="AD" clId="Web-{65B558DB-12FF-4E82-A0CC-1AD5212F16F2}" dt="2023-02-01T00:02:26.613" v="2583" actId="20577"/>
        <pc:sldMkLst>
          <pc:docMk/>
          <pc:sldMk cId="0" sldId="339"/>
        </pc:sldMkLst>
        <pc:spChg chg="mod">
          <ac:chgData name="Horton, Daniel P." userId="S::d.horton@ufl.edu::08b3ffd0-6987-49e7-bfe0-05a52ca2d0df" providerId="AD" clId="Web-{65B558DB-12FF-4E82-A0CC-1AD5212F16F2}" dt="2023-02-01T00:02:26.613" v="2583" actId="20577"/>
          <ac:spMkLst>
            <pc:docMk/>
            <pc:sldMk cId="0" sldId="339"/>
            <ac:spMk id="930" creationId="{00000000-0000-0000-0000-000000000000}"/>
          </ac:spMkLst>
        </pc:spChg>
      </pc:sldChg>
      <pc:sldChg chg="modSp">
        <pc:chgData name="Horton, Daniel P." userId="S::d.horton@ufl.edu::08b3ffd0-6987-49e7-bfe0-05a52ca2d0df" providerId="AD" clId="Web-{65B558DB-12FF-4E82-A0CC-1AD5212F16F2}" dt="2023-02-01T00:02:27.520" v="2584" actId="20577"/>
        <pc:sldMkLst>
          <pc:docMk/>
          <pc:sldMk cId="0" sldId="340"/>
        </pc:sldMkLst>
        <pc:spChg chg="mod">
          <ac:chgData name="Horton, Daniel P." userId="S::d.horton@ufl.edu::08b3ffd0-6987-49e7-bfe0-05a52ca2d0df" providerId="AD" clId="Web-{65B558DB-12FF-4E82-A0CC-1AD5212F16F2}" dt="2023-02-01T00:02:27.520" v="2584" actId="20577"/>
          <ac:spMkLst>
            <pc:docMk/>
            <pc:sldMk cId="0" sldId="340"/>
            <ac:spMk id="938" creationId="{00000000-0000-0000-0000-000000000000}"/>
          </ac:spMkLst>
        </pc:spChg>
      </pc:sldChg>
      <pc:sldChg chg="modSp">
        <pc:chgData name="Horton, Daniel P." userId="S::d.horton@ufl.edu::08b3ffd0-6987-49e7-bfe0-05a52ca2d0df" providerId="AD" clId="Web-{65B558DB-12FF-4E82-A0CC-1AD5212F16F2}" dt="2023-02-01T00:02:28.614" v="2585" actId="20577"/>
        <pc:sldMkLst>
          <pc:docMk/>
          <pc:sldMk cId="0" sldId="341"/>
        </pc:sldMkLst>
        <pc:spChg chg="mod">
          <ac:chgData name="Horton, Daniel P." userId="S::d.horton@ufl.edu::08b3ffd0-6987-49e7-bfe0-05a52ca2d0df" providerId="AD" clId="Web-{65B558DB-12FF-4E82-A0CC-1AD5212F16F2}" dt="2023-02-01T00:02:28.614" v="2585" actId="20577"/>
          <ac:spMkLst>
            <pc:docMk/>
            <pc:sldMk cId="0" sldId="341"/>
            <ac:spMk id="948" creationId="{00000000-0000-0000-0000-000000000000}"/>
          </ac:spMkLst>
        </pc:spChg>
      </pc:sldChg>
      <pc:sldChg chg="modSp">
        <pc:chgData name="Horton, Daniel P." userId="S::d.horton@ufl.edu::08b3ffd0-6987-49e7-bfe0-05a52ca2d0df" providerId="AD" clId="Web-{65B558DB-12FF-4E82-A0CC-1AD5212F16F2}" dt="2023-02-01T00:00:47.877" v="2482" actId="20577"/>
        <pc:sldMkLst>
          <pc:docMk/>
          <pc:sldMk cId="3067037886" sldId="342"/>
        </pc:sldMkLst>
        <pc:spChg chg="mod">
          <ac:chgData name="Horton, Daniel P." userId="S::d.horton@ufl.edu::08b3ffd0-6987-49e7-bfe0-05a52ca2d0df" providerId="AD" clId="Web-{65B558DB-12FF-4E82-A0CC-1AD5212F16F2}" dt="2023-02-01T00:00:47.877" v="2482" actId="20577"/>
          <ac:spMkLst>
            <pc:docMk/>
            <pc:sldMk cId="3067037886" sldId="342"/>
            <ac:spMk id="165" creationId="{00000000-0000-0000-0000-000000000000}"/>
          </ac:spMkLst>
        </pc:spChg>
      </pc:sldChg>
      <pc:sldChg chg="modSp">
        <pc:chgData name="Horton, Daniel P." userId="S::d.horton@ufl.edu::08b3ffd0-6987-49e7-bfe0-05a52ca2d0df" providerId="AD" clId="Web-{65B558DB-12FF-4E82-A0CC-1AD5212F16F2}" dt="2023-02-01T00:00:46.721" v="2481" actId="20577"/>
        <pc:sldMkLst>
          <pc:docMk/>
          <pc:sldMk cId="3805779168" sldId="343"/>
        </pc:sldMkLst>
        <pc:spChg chg="mod">
          <ac:chgData name="Horton, Daniel P." userId="S::d.horton@ufl.edu::08b3ffd0-6987-49e7-bfe0-05a52ca2d0df" providerId="AD" clId="Web-{65B558DB-12FF-4E82-A0CC-1AD5212F16F2}" dt="2023-02-01T00:00:46.721" v="2481" actId="20577"/>
          <ac:spMkLst>
            <pc:docMk/>
            <pc:sldMk cId="3805779168" sldId="343"/>
            <ac:spMk id="165" creationId="{00000000-0000-0000-0000-000000000000}"/>
          </ac:spMkLst>
        </pc:spChg>
      </pc:sldChg>
      <pc:sldChg chg="modSp">
        <pc:chgData name="Horton, Daniel P." userId="S::d.horton@ufl.edu::08b3ffd0-6987-49e7-bfe0-05a52ca2d0df" providerId="AD" clId="Web-{65B558DB-12FF-4E82-A0CC-1AD5212F16F2}" dt="2023-02-01T00:00:46.174" v="2480" actId="20577"/>
        <pc:sldMkLst>
          <pc:docMk/>
          <pc:sldMk cId="2939622059" sldId="344"/>
        </pc:sldMkLst>
        <pc:spChg chg="mod">
          <ac:chgData name="Horton, Daniel P." userId="S::d.horton@ufl.edu::08b3ffd0-6987-49e7-bfe0-05a52ca2d0df" providerId="AD" clId="Web-{65B558DB-12FF-4E82-A0CC-1AD5212F16F2}" dt="2023-02-01T00:00:46.174" v="2480" actId="20577"/>
          <ac:spMkLst>
            <pc:docMk/>
            <pc:sldMk cId="2939622059" sldId="344"/>
            <ac:spMk id="165" creationId="{00000000-0000-0000-0000-000000000000}"/>
          </ac:spMkLst>
        </pc:spChg>
      </pc:sldChg>
      <pc:sldChg chg="modSp">
        <pc:chgData name="Horton, Daniel P." userId="S::d.horton@ufl.edu::08b3ffd0-6987-49e7-bfe0-05a52ca2d0df" providerId="AD" clId="Web-{65B558DB-12FF-4E82-A0CC-1AD5212F16F2}" dt="2023-02-01T00:00:45.658" v="2479" actId="20577"/>
        <pc:sldMkLst>
          <pc:docMk/>
          <pc:sldMk cId="3186007562" sldId="345"/>
        </pc:sldMkLst>
        <pc:spChg chg="mod">
          <ac:chgData name="Horton, Daniel P." userId="S::d.horton@ufl.edu::08b3ffd0-6987-49e7-bfe0-05a52ca2d0df" providerId="AD" clId="Web-{65B558DB-12FF-4E82-A0CC-1AD5212F16F2}" dt="2023-02-01T00:00:45.658" v="2479" actId="20577"/>
          <ac:spMkLst>
            <pc:docMk/>
            <pc:sldMk cId="3186007562" sldId="345"/>
            <ac:spMk id="165" creationId="{00000000-0000-0000-0000-000000000000}"/>
          </ac:spMkLst>
        </pc:spChg>
      </pc:sldChg>
      <pc:sldChg chg="modSp">
        <pc:chgData name="Horton, Daniel P." userId="S::d.horton@ufl.edu::08b3ffd0-6987-49e7-bfe0-05a52ca2d0df" providerId="AD" clId="Web-{65B558DB-12FF-4E82-A0CC-1AD5212F16F2}" dt="2023-02-01T00:00:44.893" v="2478" actId="20577"/>
        <pc:sldMkLst>
          <pc:docMk/>
          <pc:sldMk cId="1820196150" sldId="346"/>
        </pc:sldMkLst>
        <pc:spChg chg="mod">
          <ac:chgData name="Horton, Daniel P." userId="S::d.horton@ufl.edu::08b3ffd0-6987-49e7-bfe0-05a52ca2d0df" providerId="AD" clId="Web-{65B558DB-12FF-4E82-A0CC-1AD5212F16F2}" dt="2023-02-01T00:00:44.893" v="2478" actId="20577"/>
          <ac:spMkLst>
            <pc:docMk/>
            <pc:sldMk cId="1820196150" sldId="346"/>
            <ac:spMk id="165" creationId="{00000000-0000-0000-0000-000000000000}"/>
          </ac:spMkLst>
        </pc:spChg>
      </pc:sldChg>
      <pc:sldChg chg="modSp">
        <pc:chgData name="Horton, Daniel P." userId="S::d.horton@ufl.edu::08b3ffd0-6987-49e7-bfe0-05a52ca2d0df" providerId="AD" clId="Web-{65B558DB-12FF-4E82-A0CC-1AD5212F16F2}" dt="2023-02-01T00:00:44.439" v="2477" actId="20577"/>
        <pc:sldMkLst>
          <pc:docMk/>
          <pc:sldMk cId="879166441" sldId="347"/>
        </pc:sldMkLst>
        <pc:spChg chg="mod">
          <ac:chgData name="Horton, Daniel P." userId="S::d.horton@ufl.edu::08b3ffd0-6987-49e7-bfe0-05a52ca2d0df" providerId="AD" clId="Web-{65B558DB-12FF-4E82-A0CC-1AD5212F16F2}" dt="2023-02-01T00:00:44.439" v="2477" actId="20577"/>
          <ac:spMkLst>
            <pc:docMk/>
            <pc:sldMk cId="879166441" sldId="347"/>
            <ac:spMk id="165" creationId="{00000000-0000-0000-0000-000000000000}"/>
          </ac:spMkLst>
        </pc:spChg>
      </pc:sldChg>
      <pc:sldChg chg="modSp">
        <pc:chgData name="Horton, Daniel P." userId="S::d.horton@ufl.edu::08b3ffd0-6987-49e7-bfe0-05a52ca2d0df" providerId="AD" clId="Web-{65B558DB-12FF-4E82-A0CC-1AD5212F16F2}" dt="2023-02-01T00:00:43.736" v="2476" actId="20577"/>
        <pc:sldMkLst>
          <pc:docMk/>
          <pc:sldMk cId="2102308291" sldId="348"/>
        </pc:sldMkLst>
        <pc:spChg chg="mod">
          <ac:chgData name="Horton, Daniel P." userId="S::d.horton@ufl.edu::08b3ffd0-6987-49e7-bfe0-05a52ca2d0df" providerId="AD" clId="Web-{65B558DB-12FF-4E82-A0CC-1AD5212F16F2}" dt="2023-02-01T00:00:43.736" v="2476" actId="20577"/>
          <ac:spMkLst>
            <pc:docMk/>
            <pc:sldMk cId="2102308291" sldId="348"/>
            <ac:spMk id="153" creationId="{00000000-0000-0000-0000-000000000000}"/>
          </ac:spMkLst>
        </pc:spChg>
      </pc:sldChg>
      <pc:sldChg chg="modSp">
        <pc:chgData name="Horton, Daniel P." userId="S::d.horton@ufl.edu::08b3ffd0-6987-49e7-bfe0-05a52ca2d0df" providerId="AD" clId="Web-{65B558DB-12FF-4E82-A0CC-1AD5212F16F2}" dt="2023-02-01T00:00:43.127" v="2475" actId="20577"/>
        <pc:sldMkLst>
          <pc:docMk/>
          <pc:sldMk cId="247521815" sldId="349"/>
        </pc:sldMkLst>
        <pc:spChg chg="mod">
          <ac:chgData name="Horton, Daniel P." userId="S::d.horton@ufl.edu::08b3ffd0-6987-49e7-bfe0-05a52ca2d0df" providerId="AD" clId="Web-{65B558DB-12FF-4E82-A0CC-1AD5212F16F2}" dt="2023-02-01T00:00:43.127" v="2475" actId="20577"/>
          <ac:spMkLst>
            <pc:docMk/>
            <pc:sldMk cId="247521815" sldId="349"/>
            <ac:spMk id="153" creationId="{00000000-0000-0000-0000-000000000000}"/>
          </ac:spMkLst>
        </pc:spChg>
      </pc:sldChg>
      <pc:sldChg chg="modSp">
        <pc:chgData name="Horton, Daniel P." userId="S::d.horton@ufl.edu::08b3ffd0-6987-49e7-bfe0-05a52ca2d0df" providerId="AD" clId="Web-{65B558DB-12FF-4E82-A0CC-1AD5212F16F2}" dt="2023-02-01T00:01:53.894" v="2556" actId="20577"/>
        <pc:sldMkLst>
          <pc:docMk/>
          <pc:sldMk cId="3459938193" sldId="350"/>
        </pc:sldMkLst>
        <pc:spChg chg="mod">
          <ac:chgData name="Horton, Daniel P." userId="S::d.horton@ufl.edu::08b3ffd0-6987-49e7-bfe0-05a52ca2d0df" providerId="AD" clId="Web-{65B558DB-12FF-4E82-A0CC-1AD5212F16F2}" dt="2023-02-01T00:01:53.894" v="2556" actId="20577"/>
          <ac:spMkLst>
            <pc:docMk/>
            <pc:sldMk cId="3459938193" sldId="350"/>
            <ac:spMk id="880" creationId="{00000000-0000-0000-0000-000000000000}"/>
          </ac:spMkLst>
        </pc:spChg>
      </pc:sldChg>
      <pc:sldChg chg="modSp">
        <pc:chgData name="Horton, Daniel P." userId="S::d.horton@ufl.edu::08b3ffd0-6987-49e7-bfe0-05a52ca2d0df" providerId="AD" clId="Web-{65B558DB-12FF-4E82-A0CC-1AD5212F16F2}" dt="2023-02-01T00:01:52.956" v="2555" actId="20577"/>
        <pc:sldMkLst>
          <pc:docMk/>
          <pc:sldMk cId="211009017" sldId="351"/>
        </pc:sldMkLst>
        <pc:spChg chg="mod">
          <ac:chgData name="Horton, Daniel P." userId="S::d.horton@ufl.edu::08b3ffd0-6987-49e7-bfe0-05a52ca2d0df" providerId="AD" clId="Web-{65B558DB-12FF-4E82-A0CC-1AD5212F16F2}" dt="2023-02-01T00:01:52.956" v="2555" actId="20577"/>
          <ac:spMkLst>
            <pc:docMk/>
            <pc:sldMk cId="211009017" sldId="351"/>
            <ac:spMk id="870" creationId="{00000000-0000-0000-0000-000000000000}"/>
          </ac:spMkLst>
        </pc:spChg>
      </pc:sldChg>
      <pc:sldChg chg="modSp">
        <pc:chgData name="Horton, Daniel P." userId="S::d.horton@ufl.edu::08b3ffd0-6987-49e7-bfe0-05a52ca2d0df" providerId="AD" clId="Web-{65B558DB-12FF-4E82-A0CC-1AD5212F16F2}" dt="2023-02-01T00:02:08.144" v="2569" actId="20577"/>
        <pc:sldMkLst>
          <pc:docMk/>
          <pc:sldMk cId="1662468093" sldId="352"/>
        </pc:sldMkLst>
        <pc:spChg chg="mod">
          <ac:chgData name="Horton, Daniel P." userId="S::d.horton@ufl.edu::08b3ffd0-6987-49e7-bfe0-05a52ca2d0df" providerId="AD" clId="Web-{65B558DB-12FF-4E82-A0CC-1AD5212F16F2}" dt="2023-02-01T00:02:08.144" v="2569" actId="20577"/>
          <ac:spMkLst>
            <pc:docMk/>
            <pc:sldMk cId="1662468093" sldId="352"/>
            <ac:spMk id="9" creationId="{ABAF8A7C-2ECC-FBF1-189E-D3F2C362C62B}"/>
          </ac:spMkLst>
        </pc:spChg>
      </pc:sldChg>
      <pc:sldChg chg="modSp">
        <pc:chgData name="Horton, Daniel P." userId="S::d.horton@ufl.edu::08b3ffd0-6987-49e7-bfe0-05a52ca2d0df" providerId="AD" clId="Web-{65B558DB-12FF-4E82-A0CC-1AD5212F16F2}" dt="2023-02-01T00:02:10.004" v="2570" actId="20577"/>
        <pc:sldMkLst>
          <pc:docMk/>
          <pc:sldMk cId="240142753" sldId="353"/>
        </pc:sldMkLst>
        <pc:spChg chg="mod">
          <ac:chgData name="Horton, Daniel P." userId="S::d.horton@ufl.edu::08b3ffd0-6987-49e7-bfe0-05a52ca2d0df" providerId="AD" clId="Web-{65B558DB-12FF-4E82-A0CC-1AD5212F16F2}" dt="2023-02-01T00:02:10.004" v="2570" actId="20577"/>
          <ac:spMkLst>
            <pc:docMk/>
            <pc:sldMk cId="240142753" sldId="353"/>
            <ac:spMk id="9" creationId="{AD55FCE9-637D-68AC-9454-509CB2E0B07E}"/>
          </ac:spMkLst>
        </pc:spChg>
      </pc:sldChg>
      <pc:sldChg chg="modSp">
        <pc:chgData name="Horton, Daniel P." userId="S::d.horton@ufl.edu::08b3ffd0-6987-49e7-bfe0-05a52ca2d0df" providerId="AD" clId="Web-{65B558DB-12FF-4E82-A0CC-1AD5212F16F2}" dt="2023-02-01T00:02:11.379" v="2571" actId="20577"/>
        <pc:sldMkLst>
          <pc:docMk/>
          <pc:sldMk cId="3906641707" sldId="354"/>
        </pc:sldMkLst>
        <pc:spChg chg="mod">
          <ac:chgData name="Horton, Daniel P." userId="S::d.horton@ufl.edu::08b3ffd0-6987-49e7-bfe0-05a52ca2d0df" providerId="AD" clId="Web-{65B558DB-12FF-4E82-A0CC-1AD5212F16F2}" dt="2023-02-01T00:02:11.379" v="2571" actId="20577"/>
          <ac:spMkLst>
            <pc:docMk/>
            <pc:sldMk cId="3906641707" sldId="354"/>
            <ac:spMk id="9" creationId="{9E194A95-E813-566C-6CFA-6C4CC4153B95}"/>
          </ac:spMkLst>
        </pc:spChg>
      </pc:sldChg>
      <pc:sldChg chg="modSp">
        <pc:chgData name="Horton, Daniel P." userId="S::d.horton@ufl.edu::08b3ffd0-6987-49e7-bfe0-05a52ca2d0df" providerId="AD" clId="Web-{65B558DB-12FF-4E82-A0CC-1AD5212F16F2}" dt="2023-02-01T00:02:13.285" v="2572" actId="20577"/>
        <pc:sldMkLst>
          <pc:docMk/>
          <pc:sldMk cId="1358107534" sldId="355"/>
        </pc:sldMkLst>
        <pc:spChg chg="mod">
          <ac:chgData name="Horton, Daniel P." userId="S::d.horton@ufl.edu::08b3ffd0-6987-49e7-bfe0-05a52ca2d0df" providerId="AD" clId="Web-{65B558DB-12FF-4E82-A0CC-1AD5212F16F2}" dt="2023-02-01T00:02:13.285" v="2572" actId="20577"/>
          <ac:spMkLst>
            <pc:docMk/>
            <pc:sldMk cId="1358107534" sldId="355"/>
            <ac:spMk id="9" creationId="{A5CA5B53-EDB4-56FB-9CB1-E06401339388}"/>
          </ac:spMkLst>
        </pc:spChg>
      </pc:sldChg>
      <pc:sldChg chg="modSp">
        <pc:chgData name="Horton, Daniel P." userId="S::d.horton@ufl.edu::08b3ffd0-6987-49e7-bfe0-05a52ca2d0df" providerId="AD" clId="Web-{65B558DB-12FF-4E82-A0CC-1AD5212F16F2}" dt="2023-02-01T00:02:15.082" v="2573" actId="20577"/>
        <pc:sldMkLst>
          <pc:docMk/>
          <pc:sldMk cId="1740879706" sldId="356"/>
        </pc:sldMkLst>
        <pc:spChg chg="mod">
          <ac:chgData name="Horton, Daniel P." userId="S::d.horton@ufl.edu::08b3ffd0-6987-49e7-bfe0-05a52ca2d0df" providerId="AD" clId="Web-{65B558DB-12FF-4E82-A0CC-1AD5212F16F2}" dt="2023-02-01T00:02:15.082" v="2573" actId="20577"/>
          <ac:spMkLst>
            <pc:docMk/>
            <pc:sldMk cId="1740879706" sldId="356"/>
            <ac:spMk id="9" creationId="{ADECDF15-34D5-09AE-E78C-35240A1549A0}"/>
          </ac:spMkLst>
        </pc:spChg>
      </pc:sldChg>
      <pc:sldChg chg="modSp">
        <pc:chgData name="Horton, Daniel P." userId="S::d.horton@ufl.edu::08b3ffd0-6987-49e7-bfe0-05a52ca2d0df" providerId="AD" clId="Web-{65B558DB-12FF-4E82-A0CC-1AD5212F16F2}" dt="2023-02-01T00:00:51.893" v="2490" actId="20577"/>
        <pc:sldMkLst>
          <pc:docMk/>
          <pc:sldMk cId="1212080771" sldId="358"/>
        </pc:sldMkLst>
        <pc:spChg chg="mod">
          <ac:chgData name="Horton, Daniel P." userId="S::d.horton@ufl.edu::08b3ffd0-6987-49e7-bfe0-05a52ca2d0df" providerId="AD" clId="Web-{65B558DB-12FF-4E82-A0CC-1AD5212F16F2}" dt="2023-02-01T00:00:51.893" v="2490" actId="20577"/>
          <ac:spMkLst>
            <pc:docMk/>
            <pc:sldMk cId="1212080771" sldId="358"/>
            <ac:spMk id="10" creationId="{123895B3-0547-4940-3C4E-61441C9DD946}"/>
          </ac:spMkLst>
        </pc:spChg>
      </pc:sldChg>
      <pc:sldChg chg="modSp">
        <pc:chgData name="Horton, Daniel P." userId="S::d.horton@ufl.edu::08b3ffd0-6987-49e7-bfe0-05a52ca2d0df" providerId="AD" clId="Web-{65B558DB-12FF-4E82-A0CC-1AD5212F16F2}" dt="2023-02-01T00:00:52.783" v="2491" actId="20577"/>
        <pc:sldMkLst>
          <pc:docMk/>
          <pc:sldMk cId="2678199307" sldId="359"/>
        </pc:sldMkLst>
        <pc:spChg chg="mod">
          <ac:chgData name="Horton, Daniel P." userId="S::d.horton@ufl.edu::08b3ffd0-6987-49e7-bfe0-05a52ca2d0df" providerId="AD" clId="Web-{65B558DB-12FF-4E82-A0CC-1AD5212F16F2}" dt="2023-02-01T00:00:52.783" v="2491" actId="20577"/>
          <ac:spMkLst>
            <pc:docMk/>
            <pc:sldMk cId="2678199307" sldId="359"/>
            <ac:spMk id="13" creationId="{1A682281-CAAF-18E8-D719-0D2B324ECF9E}"/>
          </ac:spMkLst>
        </pc:spChg>
      </pc:sldChg>
      <pc:sldChg chg="modSp">
        <pc:chgData name="Horton, Daniel P." userId="S::d.horton@ufl.edu::08b3ffd0-6987-49e7-bfe0-05a52ca2d0df" providerId="AD" clId="Web-{65B558DB-12FF-4E82-A0CC-1AD5212F16F2}" dt="2023-02-01T00:00:53.518" v="2492" actId="20577"/>
        <pc:sldMkLst>
          <pc:docMk/>
          <pc:sldMk cId="2727589658" sldId="360"/>
        </pc:sldMkLst>
        <pc:spChg chg="mod">
          <ac:chgData name="Horton, Daniel P." userId="S::d.horton@ufl.edu::08b3ffd0-6987-49e7-bfe0-05a52ca2d0df" providerId="AD" clId="Web-{65B558DB-12FF-4E82-A0CC-1AD5212F16F2}" dt="2023-02-01T00:00:53.518" v="2492" actId="20577"/>
          <ac:spMkLst>
            <pc:docMk/>
            <pc:sldMk cId="2727589658" sldId="360"/>
            <ac:spMk id="8" creationId="{378FEE7A-3D33-8614-6A71-D23B73434E37}"/>
          </ac:spMkLst>
        </pc:spChg>
      </pc:sldChg>
      <pc:sldChg chg="modSp">
        <pc:chgData name="Horton, Daniel P." userId="S::d.horton@ufl.edu::08b3ffd0-6987-49e7-bfe0-05a52ca2d0df" providerId="AD" clId="Web-{65B558DB-12FF-4E82-A0CC-1AD5212F16F2}" dt="2023-02-01T00:01:22.018" v="2528" actId="20577"/>
        <pc:sldMkLst>
          <pc:docMk/>
          <pc:sldMk cId="2606189043" sldId="362"/>
        </pc:sldMkLst>
        <pc:spChg chg="mod">
          <ac:chgData name="Horton, Daniel P." userId="S::d.horton@ufl.edu::08b3ffd0-6987-49e7-bfe0-05a52ca2d0df" providerId="AD" clId="Web-{65B558DB-12FF-4E82-A0CC-1AD5212F16F2}" dt="2023-02-01T00:01:22.018" v="2528" actId="20577"/>
          <ac:spMkLst>
            <pc:docMk/>
            <pc:sldMk cId="2606189043" sldId="362"/>
            <ac:spMk id="8" creationId="{1757AA8B-0C3B-F8D5-97DE-E9025929007F}"/>
          </ac:spMkLst>
        </pc:spChg>
      </pc:sldChg>
      <pc:sldChg chg="modSp">
        <pc:chgData name="Horton, Daniel P." userId="S::d.horton@ufl.edu::08b3ffd0-6987-49e7-bfe0-05a52ca2d0df" providerId="AD" clId="Web-{65B558DB-12FF-4E82-A0CC-1AD5212F16F2}" dt="2023-02-01T00:01:23.456" v="2529" actId="20577"/>
        <pc:sldMkLst>
          <pc:docMk/>
          <pc:sldMk cId="3384635306" sldId="363"/>
        </pc:sldMkLst>
        <pc:spChg chg="mod">
          <ac:chgData name="Horton, Daniel P." userId="S::d.horton@ufl.edu::08b3ffd0-6987-49e7-bfe0-05a52ca2d0df" providerId="AD" clId="Web-{65B558DB-12FF-4E82-A0CC-1AD5212F16F2}" dt="2023-02-01T00:01:23.456" v="2529" actId="20577"/>
          <ac:spMkLst>
            <pc:docMk/>
            <pc:sldMk cId="3384635306" sldId="363"/>
            <ac:spMk id="8" creationId="{06A317E6-AF76-97C5-5CF5-0DFCA3FE1E0E}"/>
          </ac:spMkLst>
        </pc:spChg>
      </pc:sldChg>
      <pc:sldChg chg="modSp">
        <pc:chgData name="Horton, Daniel P." userId="S::d.horton@ufl.edu::08b3ffd0-6987-49e7-bfe0-05a52ca2d0df" providerId="AD" clId="Web-{65B558DB-12FF-4E82-A0CC-1AD5212F16F2}" dt="2023-02-01T00:01:35.581" v="2538" actId="20577"/>
        <pc:sldMkLst>
          <pc:docMk/>
          <pc:sldMk cId="79507902" sldId="364"/>
        </pc:sldMkLst>
        <pc:spChg chg="mod">
          <ac:chgData name="Horton, Daniel P." userId="S::d.horton@ufl.edu::08b3ffd0-6987-49e7-bfe0-05a52ca2d0df" providerId="AD" clId="Web-{65B558DB-12FF-4E82-A0CC-1AD5212F16F2}" dt="2023-02-01T00:01:35.581" v="2538" actId="20577"/>
          <ac:spMkLst>
            <pc:docMk/>
            <pc:sldMk cId="79507902" sldId="364"/>
            <ac:spMk id="642" creationId="{00000000-0000-0000-0000-000000000000}"/>
          </ac:spMkLst>
        </pc:spChg>
      </pc:sldChg>
      <pc:sldChg chg="modSp">
        <pc:chgData name="Horton, Daniel P." userId="S::d.horton@ufl.edu::08b3ffd0-6987-49e7-bfe0-05a52ca2d0df" providerId="AD" clId="Web-{65B558DB-12FF-4E82-A0CC-1AD5212F16F2}" dt="2023-02-01T00:01:42.691" v="2545" actId="20577"/>
        <pc:sldMkLst>
          <pc:docMk/>
          <pc:sldMk cId="3593592394" sldId="365"/>
        </pc:sldMkLst>
        <pc:spChg chg="mod">
          <ac:chgData name="Horton, Daniel P." userId="S::d.horton@ufl.edu::08b3ffd0-6987-49e7-bfe0-05a52ca2d0df" providerId="AD" clId="Web-{65B558DB-12FF-4E82-A0CC-1AD5212F16F2}" dt="2023-02-01T00:01:42.691" v="2545" actId="20577"/>
          <ac:spMkLst>
            <pc:docMk/>
            <pc:sldMk cId="3593592394" sldId="365"/>
            <ac:spMk id="673" creationId="{00000000-0000-0000-0000-000000000000}"/>
          </ac:spMkLst>
        </pc:spChg>
      </pc:sldChg>
      <pc:sldChg chg="modSp">
        <pc:chgData name="Horton, Daniel P." userId="S::d.horton@ufl.edu::08b3ffd0-6987-49e7-bfe0-05a52ca2d0df" providerId="AD" clId="Web-{65B558DB-12FF-4E82-A0CC-1AD5212F16F2}" dt="2023-02-01T00:01:49.722" v="2551" actId="20577"/>
        <pc:sldMkLst>
          <pc:docMk/>
          <pc:sldMk cId="488331862" sldId="366"/>
        </pc:sldMkLst>
        <pc:spChg chg="mod">
          <ac:chgData name="Horton, Daniel P." userId="S::d.horton@ufl.edu::08b3ffd0-6987-49e7-bfe0-05a52ca2d0df" providerId="AD" clId="Web-{65B558DB-12FF-4E82-A0CC-1AD5212F16F2}" dt="2023-02-01T00:01:49.722" v="2551" actId="20577"/>
          <ac:spMkLst>
            <pc:docMk/>
            <pc:sldMk cId="488331862" sldId="366"/>
            <ac:spMk id="726" creationId="{00000000-0000-0000-0000-000000000000}"/>
          </ac:spMkLst>
        </pc:spChg>
      </pc:sldChg>
      <pc:sldChg chg="modSp">
        <pc:chgData name="Horton, Daniel P." userId="S::d.horton@ufl.edu::08b3ffd0-6987-49e7-bfe0-05a52ca2d0df" providerId="AD" clId="Web-{65B558DB-12FF-4E82-A0CC-1AD5212F16F2}" dt="2023-02-01T00:00:54.190" v="2493" actId="20577"/>
        <pc:sldMkLst>
          <pc:docMk/>
          <pc:sldMk cId="2538770945" sldId="367"/>
        </pc:sldMkLst>
        <pc:spChg chg="mod">
          <ac:chgData name="Horton, Daniel P." userId="S::d.horton@ufl.edu::08b3ffd0-6987-49e7-bfe0-05a52ca2d0df" providerId="AD" clId="Web-{65B558DB-12FF-4E82-A0CC-1AD5212F16F2}" dt="2023-02-01T00:00:54.190" v="2493" actId="20577"/>
          <ac:spMkLst>
            <pc:docMk/>
            <pc:sldMk cId="2538770945" sldId="367"/>
            <ac:spMk id="8" creationId="{F5DD5D38-2AB6-9BDD-6296-FB6601075300}"/>
          </ac:spMkLst>
        </pc:spChg>
      </pc:sldChg>
      <pc:sldChg chg="modSp">
        <pc:chgData name="Horton, Daniel P." userId="S::d.horton@ufl.edu::08b3ffd0-6987-49e7-bfe0-05a52ca2d0df" providerId="AD" clId="Web-{65B558DB-12FF-4E82-A0CC-1AD5212F16F2}" dt="2023-02-01T00:01:02.127" v="2506" actId="20577"/>
        <pc:sldMkLst>
          <pc:docMk/>
          <pc:sldMk cId="1604931171" sldId="368"/>
        </pc:sldMkLst>
        <pc:spChg chg="mod">
          <ac:chgData name="Horton, Daniel P." userId="S::d.horton@ufl.edu::08b3ffd0-6987-49e7-bfe0-05a52ca2d0df" providerId="AD" clId="Web-{65B558DB-12FF-4E82-A0CC-1AD5212F16F2}" dt="2023-02-01T00:01:02.127" v="2506" actId="20577"/>
          <ac:spMkLst>
            <pc:docMk/>
            <pc:sldMk cId="1604931171" sldId="368"/>
            <ac:spMk id="380" creationId="{00000000-0000-0000-0000-000000000000}"/>
          </ac:spMkLst>
        </pc:spChg>
      </pc:sldChg>
      <pc:sldChg chg="modSp">
        <pc:chgData name="Horton, Daniel P." userId="S::d.horton@ufl.edu::08b3ffd0-6987-49e7-bfe0-05a52ca2d0df" providerId="AD" clId="Web-{65B558DB-12FF-4E82-A0CC-1AD5212F16F2}" dt="2023-02-01T00:02:22.567" v="2579" actId="20577"/>
        <pc:sldMkLst>
          <pc:docMk/>
          <pc:sldMk cId="2207993948" sldId="369"/>
        </pc:sldMkLst>
        <pc:spChg chg="mod">
          <ac:chgData name="Horton, Daniel P." userId="S::d.horton@ufl.edu::08b3ffd0-6987-49e7-bfe0-05a52ca2d0df" providerId="AD" clId="Web-{65B558DB-12FF-4E82-A0CC-1AD5212F16F2}" dt="2023-02-01T00:02:22.567" v="2579" actId="20577"/>
          <ac:spMkLst>
            <pc:docMk/>
            <pc:sldMk cId="2207993948" sldId="369"/>
            <ac:spMk id="893" creationId="{00000000-0000-0000-0000-000000000000}"/>
          </ac:spMkLst>
        </pc:spChg>
      </pc:sldChg>
      <pc:sldChg chg="modSp">
        <pc:chgData name="Horton, Daniel P." userId="S::d.horton@ufl.edu::08b3ffd0-6987-49e7-bfe0-05a52ca2d0df" providerId="AD" clId="Web-{65B558DB-12FF-4E82-A0CC-1AD5212F16F2}" dt="2023-02-01T00:01:14.299" v="2519" actId="20577"/>
        <pc:sldMkLst>
          <pc:docMk/>
          <pc:sldMk cId="4172364885" sldId="371"/>
        </pc:sldMkLst>
        <pc:spChg chg="mod">
          <ac:chgData name="Horton, Daniel P." userId="S::d.horton@ufl.edu::08b3ffd0-6987-49e7-bfe0-05a52ca2d0df" providerId="AD" clId="Web-{65B558DB-12FF-4E82-A0CC-1AD5212F16F2}" dt="2023-02-01T00:01:14.299" v="2519" actId="20577"/>
          <ac:spMkLst>
            <pc:docMk/>
            <pc:sldMk cId="4172364885" sldId="371"/>
            <ac:spMk id="494" creationId="{00000000-0000-0000-0000-000000000000}"/>
          </ac:spMkLst>
        </pc:spChg>
      </pc:sldChg>
      <pc:sldChg chg="modSp">
        <pc:chgData name="Horton, Daniel P." userId="S::d.horton@ufl.edu::08b3ffd0-6987-49e7-bfe0-05a52ca2d0df" providerId="AD" clId="Web-{65B558DB-12FF-4E82-A0CC-1AD5212F16F2}" dt="2023-02-01T00:02:02.019" v="2563" actId="20577"/>
        <pc:sldMkLst>
          <pc:docMk/>
          <pc:sldMk cId="4256753057" sldId="372"/>
        </pc:sldMkLst>
        <pc:spChg chg="mod">
          <ac:chgData name="Horton, Daniel P." userId="S::d.horton@ufl.edu::08b3ffd0-6987-49e7-bfe0-05a52ca2d0df" providerId="AD" clId="Web-{65B558DB-12FF-4E82-A0CC-1AD5212F16F2}" dt="2023-02-01T00:02:02.019" v="2563" actId="20577"/>
          <ac:spMkLst>
            <pc:docMk/>
            <pc:sldMk cId="4256753057" sldId="372"/>
            <ac:spMk id="800" creationId="{00000000-0000-0000-0000-000000000000}"/>
          </ac:spMkLst>
        </pc:spChg>
      </pc:sldChg>
      <pc:sldChg chg="modSp">
        <pc:chgData name="Horton, Daniel P." userId="S::d.horton@ufl.edu::08b3ffd0-6987-49e7-bfe0-05a52ca2d0df" providerId="AD" clId="Web-{65B558DB-12FF-4E82-A0CC-1AD5212F16F2}" dt="2023-02-01T00:02:20.035" v="2577" actId="20577"/>
        <pc:sldMkLst>
          <pc:docMk/>
          <pc:sldMk cId="1043599454" sldId="373"/>
        </pc:sldMkLst>
        <pc:spChg chg="mod">
          <ac:chgData name="Horton, Daniel P." userId="S::d.horton@ufl.edu::08b3ffd0-6987-49e7-bfe0-05a52ca2d0df" providerId="AD" clId="Web-{65B558DB-12FF-4E82-A0CC-1AD5212F16F2}" dt="2023-02-01T00:02:20.035" v="2577" actId="20577"/>
          <ac:spMkLst>
            <pc:docMk/>
            <pc:sldMk cId="1043599454" sldId="373"/>
            <ac:spMk id="874" creationId="{00000000-0000-0000-0000-000000000000}"/>
          </ac:spMkLst>
        </pc:spChg>
      </pc:sldChg>
      <pc:sldChg chg="modSp">
        <pc:chgData name="Horton, Daniel P." userId="S::d.horton@ufl.edu::08b3ffd0-6987-49e7-bfe0-05a52ca2d0df" providerId="AD" clId="Web-{65B558DB-12FF-4E82-A0CC-1AD5212F16F2}" dt="2023-02-01T00:01:39.472" v="2542" actId="20577"/>
        <pc:sldMkLst>
          <pc:docMk/>
          <pc:sldMk cId="3343671724" sldId="374"/>
        </pc:sldMkLst>
        <pc:spChg chg="mod">
          <ac:chgData name="Horton, Daniel P." userId="S::d.horton@ufl.edu::08b3ffd0-6987-49e7-bfe0-05a52ca2d0df" providerId="AD" clId="Web-{65B558DB-12FF-4E82-A0CC-1AD5212F16F2}" dt="2023-02-01T00:01:39.472" v="2542" actId="20577"/>
          <ac:spMkLst>
            <pc:docMk/>
            <pc:sldMk cId="3343671724" sldId="374"/>
            <ac:spMk id="652" creationId="{00000000-0000-0000-0000-000000000000}"/>
          </ac:spMkLst>
        </pc:spChg>
      </pc:sldChg>
      <pc:sldChg chg="modSp">
        <pc:chgData name="Horton, Daniel P." userId="S::d.horton@ufl.edu::08b3ffd0-6987-49e7-bfe0-05a52ca2d0df" providerId="AD" clId="Web-{65B558DB-12FF-4E82-A0CC-1AD5212F16F2}" dt="2023-02-01T00:01:37.425" v="2540" actId="20577"/>
        <pc:sldMkLst>
          <pc:docMk/>
          <pc:sldMk cId="3170254615" sldId="375"/>
        </pc:sldMkLst>
        <pc:spChg chg="mod">
          <ac:chgData name="Horton, Daniel P." userId="S::d.horton@ufl.edu::08b3ffd0-6987-49e7-bfe0-05a52ca2d0df" providerId="AD" clId="Web-{65B558DB-12FF-4E82-A0CC-1AD5212F16F2}" dt="2023-02-01T00:01:37.425" v="2540" actId="20577"/>
          <ac:spMkLst>
            <pc:docMk/>
            <pc:sldMk cId="3170254615" sldId="375"/>
            <ac:spMk id="652" creationId="{00000000-0000-0000-0000-000000000000}"/>
          </ac:spMkLst>
        </pc:spChg>
      </pc:sldChg>
      <pc:sldChg chg="modSp">
        <pc:chgData name="Horton, Daniel P." userId="S::d.horton@ufl.edu::08b3ffd0-6987-49e7-bfe0-05a52ca2d0df" providerId="AD" clId="Web-{65B558DB-12FF-4E82-A0CC-1AD5212F16F2}" dt="2023-02-01T00:01:38.362" v="2541" actId="20577"/>
        <pc:sldMkLst>
          <pc:docMk/>
          <pc:sldMk cId="1155021626" sldId="376"/>
        </pc:sldMkLst>
        <pc:spChg chg="mod">
          <ac:chgData name="Horton, Daniel P." userId="S::d.horton@ufl.edu::08b3ffd0-6987-49e7-bfe0-05a52ca2d0df" providerId="AD" clId="Web-{65B558DB-12FF-4E82-A0CC-1AD5212F16F2}" dt="2023-02-01T00:01:38.362" v="2541" actId="20577"/>
          <ac:spMkLst>
            <pc:docMk/>
            <pc:sldMk cId="1155021626" sldId="376"/>
            <ac:spMk id="652" creationId="{00000000-0000-0000-0000-000000000000}"/>
          </ac:spMkLst>
        </pc:spChg>
      </pc:sldChg>
      <pc:sldChg chg="modSp">
        <pc:chgData name="Horton, Daniel P." userId="S::d.horton@ufl.edu::08b3ffd0-6987-49e7-bfe0-05a52ca2d0df" providerId="AD" clId="Web-{65B558DB-12FF-4E82-A0CC-1AD5212F16F2}" dt="2023-02-01T00:01:57.550" v="2559" actId="20577"/>
        <pc:sldMkLst>
          <pc:docMk/>
          <pc:sldMk cId="998988999" sldId="377"/>
        </pc:sldMkLst>
        <pc:spChg chg="mod">
          <ac:chgData name="Horton, Daniel P." userId="S::d.horton@ufl.edu::08b3ffd0-6987-49e7-bfe0-05a52ca2d0df" providerId="AD" clId="Web-{65B558DB-12FF-4E82-A0CC-1AD5212F16F2}" dt="2023-02-01T00:01:57.550" v="2559" actId="20577"/>
          <ac:spMkLst>
            <pc:docMk/>
            <pc:sldMk cId="998988999" sldId="377"/>
            <ac:spMk id="776" creationId="{00000000-0000-0000-0000-000000000000}"/>
          </ac:spMkLst>
        </pc:spChg>
      </pc:sldChg>
      <pc:sldChg chg="modSp">
        <pc:chgData name="Horton, Daniel P." userId="S::d.horton@ufl.edu::08b3ffd0-6987-49e7-bfe0-05a52ca2d0df" providerId="AD" clId="Web-{65B558DB-12FF-4E82-A0CC-1AD5212F16F2}" dt="2023-02-01T00:00:58.158" v="2500" actId="20577"/>
        <pc:sldMkLst>
          <pc:docMk/>
          <pc:sldMk cId="522081122" sldId="378"/>
        </pc:sldMkLst>
        <pc:spChg chg="mod">
          <ac:chgData name="Horton, Daniel P." userId="S::d.horton@ufl.edu::08b3ffd0-6987-49e7-bfe0-05a52ca2d0df" providerId="AD" clId="Web-{65B558DB-12FF-4E82-A0CC-1AD5212F16F2}" dt="2023-02-01T00:00:58.158" v="2500" actId="20577"/>
          <ac:spMkLst>
            <pc:docMk/>
            <pc:sldMk cId="522081122" sldId="378"/>
            <ac:spMk id="326" creationId="{00000000-0000-0000-0000-000000000000}"/>
          </ac:spMkLst>
        </pc:spChg>
      </pc:sldChg>
      <pc:sldChg chg="modSp">
        <pc:chgData name="Horton, Daniel P." userId="S::d.horton@ufl.edu::08b3ffd0-6987-49e7-bfe0-05a52ca2d0df" providerId="AD" clId="Web-{65B558DB-12FF-4E82-A0CC-1AD5212F16F2}" dt="2023-02-01T00:01:07.190" v="2513" actId="20577"/>
        <pc:sldMkLst>
          <pc:docMk/>
          <pc:sldMk cId="2798197360" sldId="379"/>
        </pc:sldMkLst>
        <pc:spChg chg="mod">
          <ac:chgData name="Horton, Daniel P." userId="S::d.horton@ufl.edu::08b3ffd0-6987-49e7-bfe0-05a52ca2d0df" providerId="AD" clId="Web-{65B558DB-12FF-4E82-A0CC-1AD5212F16F2}" dt="2023-02-01T00:01:07.190" v="2513" actId="20577"/>
          <ac:spMkLst>
            <pc:docMk/>
            <pc:sldMk cId="2798197360" sldId="379"/>
            <ac:spMk id="430" creationId="{00000000-0000-0000-0000-000000000000}"/>
          </ac:spMkLst>
        </pc:spChg>
      </pc:sldChg>
      <pc:sldChg chg="modSp">
        <pc:chgData name="Horton, Daniel P." userId="S::d.horton@ufl.edu::08b3ffd0-6987-49e7-bfe0-05a52ca2d0df" providerId="AD" clId="Web-{65B558DB-12FF-4E82-A0CC-1AD5212F16F2}" dt="2023-02-01T00:01:05.909" v="2510" actId="20577"/>
        <pc:sldMkLst>
          <pc:docMk/>
          <pc:sldMk cId="154901906" sldId="380"/>
        </pc:sldMkLst>
        <pc:spChg chg="mod">
          <ac:chgData name="Horton, Daniel P." userId="S::d.horton@ufl.edu::08b3ffd0-6987-49e7-bfe0-05a52ca2d0df" providerId="AD" clId="Web-{65B558DB-12FF-4E82-A0CC-1AD5212F16F2}" dt="2023-02-01T00:01:05.909" v="2510" actId="20577"/>
          <ac:spMkLst>
            <pc:docMk/>
            <pc:sldMk cId="154901906" sldId="380"/>
            <ac:spMk id="408" creationId="{00000000-0000-0000-0000-000000000000}"/>
          </ac:spMkLst>
        </pc:spChg>
      </pc:sldChg>
      <pc:sldChg chg="modSp">
        <pc:chgData name="Horton, Daniel P." userId="S::d.horton@ufl.edu::08b3ffd0-6987-49e7-bfe0-05a52ca2d0df" providerId="AD" clId="Web-{65B558DB-12FF-4E82-A0CC-1AD5212F16F2}" dt="2023-02-01T00:00:48.064" v="2484" actId="20577"/>
        <pc:sldMkLst>
          <pc:docMk/>
          <pc:sldMk cId="2006778416" sldId="381"/>
        </pc:sldMkLst>
        <pc:spChg chg="mod">
          <ac:chgData name="Horton, Daniel P." userId="S::d.horton@ufl.edu::08b3ffd0-6987-49e7-bfe0-05a52ca2d0df" providerId="AD" clId="Web-{65B558DB-12FF-4E82-A0CC-1AD5212F16F2}" dt="2023-01-31T23:47:10.734" v="1880" actId="20577"/>
          <ac:spMkLst>
            <pc:docMk/>
            <pc:sldMk cId="2006778416" sldId="381"/>
            <ac:spMk id="8" creationId="{E9EB536C-27C0-7E12-6A42-410826D56158}"/>
          </ac:spMkLst>
        </pc:spChg>
        <pc:spChg chg="mod">
          <ac:chgData name="Horton, Daniel P." userId="S::d.horton@ufl.edu::08b3ffd0-6987-49e7-bfe0-05a52ca2d0df" providerId="AD" clId="Web-{65B558DB-12FF-4E82-A0CC-1AD5212F16F2}" dt="2023-01-31T23:46:51.717" v="1871" actId="20577"/>
          <ac:spMkLst>
            <pc:docMk/>
            <pc:sldMk cId="2006778416" sldId="381"/>
            <ac:spMk id="9" creationId="{C222610F-25FA-E7C2-FC49-05E1A03847A9}"/>
          </ac:spMkLst>
        </pc:spChg>
        <pc:spChg chg="mod">
          <ac:chgData name="Horton, Daniel P." userId="S::d.horton@ufl.edu::08b3ffd0-6987-49e7-bfe0-05a52ca2d0df" providerId="AD" clId="Web-{65B558DB-12FF-4E82-A0CC-1AD5212F16F2}" dt="2023-01-31T23:47:07.249" v="1877" actId="20577"/>
          <ac:spMkLst>
            <pc:docMk/>
            <pc:sldMk cId="2006778416" sldId="381"/>
            <ac:spMk id="13" creationId="{99934175-327E-821F-E336-062981C50161}"/>
          </ac:spMkLst>
        </pc:spChg>
        <pc:spChg chg="mod">
          <ac:chgData name="Horton, Daniel P." userId="S::d.horton@ufl.edu::08b3ffd0-6987-49e7-bfe0-05a52ca2d0df" providerId="AD" clId="Web-{65B558DB-12FF-4E82-A0CC-1AD5212F16F2}" dt="2023-01-31T23:47:18.609" v="1881" actId="20577"/>
          <ac:spMkLst>
            <pc:docMk/>
            <pc:sldMk cId="2006778416" sldId="381"/>
            <ac:spMk id="15" creationId="{66CD49E8-CBC8-77B5-4ED0-A7FE81F64EF3}"/>
          </ac:spMkLst>
        </pc:spChg>
        <pc:spChg chg="mod">
          <ac:chgData name="Horton, Daniel P." userId="S::d.horton@ufl.edu::08b3ffd0-6987-49e7-bfe0-05a52ca2d0df" providerId="AD" clId="Web-{65B558DB-12FF-4E82-A0CC-1AD5212F16F2}" dt="2023-02-01T00:00:48.064" v="2484" actId="20577"/>
          <ac:spMkLst>
            <pc:docMk/>
            <pc:sldMk cId="2006778416" sldId="381"/>
            <ac:spMk id="172" creationId="{00000000-0000-0000-0000-000000000000}"/>
          </ac:spMkLst>
        </pc:spChg>
        <pc:cxnChg chg="mod">
          <ac:chgData name="Horton, Daniel P." userId="S::d.horton@ufl.edu::08b3ffd0-6987-49e7-bfe0-05a52ca2d0df" providerId="AD" clId="Web-{65B558DB-12FF-4E82-A0CC-1AD5212F16F2}" dt="2023-01-31T23:22:24.072" v="776" actId="14100"/>
          <ac:cxnSpMkLst>
            <pc:docMk/>
            <pc:sldMk cId="2006778416" sldId="381"/>
            <ac:cxnSpMk id="11" creationId="{9417B4BE-6C8C-0358-E190-338E5B45A360}"/>
          </ac:cxnSpMkLst>
        </pc:cxnChg>
      </pc:sldChg>
      <pc:sldChg chg="modSp">
        <pc:chgData name="Horton, Daniel P." userId="S::d.horton@ufl.edu::08b3ffd0-6987-49e7-bfe0-05a52ca2d0df" providerId="AD" clId="Web-{65B558DB-12FF-4E82-A0CC-1AD5212F16F2}" dt="2023-02-01T00:00:57.643" v="2499" actId="20577"/>
        <pc:sldMkLst>
          <pc:docMk/>
          <pc:sldMk cId="2238747988" sldId="382"/>
        </pc:sldMkLst>
        <pc:spChg chg="mod">
          <ac:chgData name="Horton, Daniel P." userId="S::d.horton@ufl.edu::08b3ffd0-6987-49e7-bfe0-05a52ca2d0df" providerId="AD" clId="Web-{65B558DB-12FF-4E82-A0CC-1AD5212F16F2}" dt="2023-02-01T00:00:57.643" v="2499" actId="20577"/>
          <ac:spMkLst>
            <pc:docMk/>
            <pc:sldMk cId="2238747988" sldId="382"/>
            <ac:spMk id="326" creationId="{00000000-0000-0000-0000-000000000000}"/>
          </ac:spMkLst>
        </pc:spChg>
      </pc:sldChg>
      <pc:sldChg chg="modSp">
        <pc:chgData name="Horton, Daniel P." userId="S::d.horton@ufl.edu::08b3ffd0-6987-49e7-bfe0-05a52ca2d0df" providerId="AD" clId="Web-{65B558DB-12FF-4E82-A0CC-1AD5212F16F2}" dt="2023-02-01T00:01:49.925" v="2552" actId="20577"/>
        <pc:sldMkLst>
          <pc:docMk/>
          <pc:sldMk cId="3667467820" sldId="383"/>
        </pc:sldMkLst>
        <pc:spChg chg="mod">
          <ac:chgData name="Horton, Daniel P." userId="S::d.horton@ufl.edu::08b3ffd0-6987-49e7-bfe0-05a52ca2d0df" providerId="AD" clId="Web-{65B558DB-12FF-4E82-A0CC-1AD5212F16F2}" dt="2023-02-01T00:01:49.925" v="2552" actId="20577"/>
          <ac:spMkLst>
            <pc:docMk/>
            <pc:sldMk cId="3667467820" sldId="383"/>
            <ac:spMk id="726" creationId="{00000000-0000-0000-0000-000000000000}"/>
          </ac:spMkLst>
        </pc:spChg>
      </pc:sldChg>
      <pc:sldChg chg="modSp">
        <pc:chgData name="Horton, Daniel P." userId="S::d.horton@ufl.edu::08b3ffd0-6987-49e7-bfe0-05a52ca2d0df" providerId="AD" clId="Web-{65B558DB-12FF-4E82-A0CC-1AD5212F16F2}" dt="2023-02-01T00:01:14.706" v="2520" actId="20577"/>
        <pc:sldMkLst>
          <pc:docMk/>
          <pc:sldMk cId="1948788087" sldId="384"/>
        </pc:sldMkLst>
        <pc:spChg chg="mod">
          <ac:chgData name="Horton, Daniel P." userId="S::d.horton@ufl.edu::08b3ffd0-6987-49e7-bfe0-05a52ca2d0df" providerId="AD" clId="Web-{65B558DB-12FF-4E82-A0CC-1AD5212F16F2}" dt="2023-02-01T00:01:14.706" v="2520" actId="20577"/>
          <ac:spMkLst>
            <pc:docMk/>
            <pc:sldMk cId="1948788087" sldId="384"/>
            <ac:spMk id="494" creationId="{00000000-0000-0000-0000-000000000000}"/>
          </ac:spMkLst>
        </pc:spChg>
      </pc:sldChg>
    </pc:docChg>
  </pc:docChgLst>
  <pc:docChgLst>
    <pc:chgData name="Datta, Savari" userId="61c6d349-21ae-4aac-a985-8fe2668f0958" providerId="ADAL" clId="{64923E5D-5EEA-4A64-86DF-32B2B2E5B013}"/>
    <pc:docChg chg="undo custSel modSld">
      <pc:chgData name="Datta, Savari" userId="61c6d349-21ae-4aac-a985-8fe2668f0958" providerId="ADAL" clId="{64923E5D-5EEA-4A64-86DF-32B2B2E5B013}" dt="2023-03-22T23:40:26.863" v="6" actId="478"/>
      <pc:docMkLst>
        <pc:docMk/>
      </pc:docMkLst>
      <pc:sldChg chg="modSp">
        <pc:chgData name="Datta, Savari" userId="61c6d349-21ae-4aac-a985-8fe2668f0958" providerId="ADAL" clId="{64923E5D-5EEA-4A64-86DF-32B2B2E5B013}" dt="2023-03-22T23:13:17.665" v="2"/>
        <pc:sldMkLst>
          <pc:docMk/>
          <pc:sldMk cId="0" sldId="319"/>
        </pc:sldMkLst>
        <pc:graphicFrameChg chg="mod">
          <ac:chgData name="Datta, Savari" userId="61c6d349-21ae-4aac-a985-8fe2668f0958" providerId="ADAL" clId="{64923E5D-5EEA-4A64-86DF-32B2B2E5B013}" dt="2023-03-22T23:13:17.665" v="2"/>
          <ac:graphicFrameMkLst>
            <pc:docMk/>
            <pc:sldMk cId="0" sldId="319"/>
            <ac:graphicFrameMk id="3" creationId="{86E6EF97-FF61-6732-4ECF-0EF38C8BF82A}"/>
          </ac:graphicFrameMkLst>
        </pc:graphicFrameChg>
      </pc:sldChg>
      <pc:sldChg chg="addSp delSp mod">
        <pc:chgData name="Datta, Savari" userId="61c6d349-21ae-4aac-a985-8fe2668f0958" providerId="ADAL" clId="{64923E5D-5EEA-4A64-86DF-32B2B2E5B013}" dt="2023-03-22T23:31:08.204" v="4" actId="478"/>
        <pc:sldMkLst>
          <pc:docMk/>
          <pc:sldMk cId="0" sldId="322"/>
        </pc:sldMkLst>
        <pc:graphicFrameChg chg="add del">
          <ac:chgData name="Datta, Savari" userId="61c6d349-21ae-4aac-a985-8fe2668f0958" providerId="ADAL" clId="{64923E5D-5EEA-4A64-86DF-32B2B2E5B013}" dt="2023-03-22T23:31:08.204" v="4" actId="478"/>
          <ac:graphicFrameMkLst>
            <pc:docMk/>
            <pc:sldMk cId="0" sldId="322"/>
            <ac:graphicFrameMk id="5" creationId="{CD2DD9EE-91AF-A8C3-8061-5B03F21D3283}"/>
          </ac:graphicFrameMkLst>
        </pc:graphicFrameChg>
      </pc:sldChg>
      <pc:sldChg chg="modSp mod">
        <pc:chgData name="Datta, Savari" userId="61c6d349-21ae-4aac-a985-8fe2668f0958" providerId="ADAL" clId="{64923E5D-5EEA-4A64-86DF-32B2B2E5B013}" dt="2023-03-22T23:07:17.292" v="1" actId="1076"/>
        <pc:sldMkLst>
          <pc:docMk/>
          <pc:sldMk cId="1604931171" sldId="368"/>
        </pc:sldMkLst>
        <pc:picChg chg="mod">
          <ac:chgData name="Datta, Savari" userId="61c6d349-21ae-4aac-a985-8fe2668f0958" providerId="ADAL" clId="{64923E5D-5EEA-4A64-86DF-32B2B2E5B013}" dt="2023-03-22T23:07:17.292" v="1" actId="1076"/>
          <ac:picMkLst>
            <pc:docMk/>
            <pc:sldMk cId="1604931171" sldId="368"/>
            <ac:picMk id="2" creationId="{4AE8D2D0-9D80-09C1-2A8B-B507E563A36B}"/>
          </ac:picMkLst>
        </pc:picChg>
      </pc:sldChg>
      <pc:sldChg chg="addSp delSp mod">
        <pc:chgData name="Datta, Savari" userId="61c6d349-21ae-4aac-a985-8fe2668f0958" providerId="ADAL" clId="{64923E5D-5EEA-4A64-86DF-32B2B2E5B013}" dt="2023-03-22T23:40:26.863" v="6" actId="478"/>
        <pc:sldMkLst>
          <pc:docMk/>
          <pc:sldMk cId="998988999" sldId="377"/>
        </pc:sldMkLst>
        <pc:graphicFrameChg chg="add del">
          <ac:chgData name="Datta, Savari" userId="61c6d349-21ae-4aac-a985-8fe2668f0958" providerId="ADAL" clId="{64923E5D-5EEA-4A64-86DF-32B2B2E5B013}" dt="2023-03-22T23:40:26.863" v="6" actId="478"/>
          <ac:graphicFrameMkLst>
            <pc:docMk/>
            <pc:sldMk cId="998988999" sldId="377"/>
            <ac:graphicFrameMk id="3" creationId="{67A8AA10-B79D-A418-BB2A-968BC40A78C1}"/>
          </ac:graphicFrameMkLst>
        </pc:graphicFrameChg>
      </pc:sldChg>
    </pc:docChg>
  </pc:docChgLst>
  <pc:docChgLst>
    <pc:chgData name="Gonzalez Grospe, Melissa C." userId="S::melissagonzalezg@ufl.edu::7677ecd0-4903-4895-bfc4-8e657250f287" providerId="AD" clId="Web-{FC8FB2DD-6C67-496F-BFD3-7E7A5DECB210}"/>
    <pc:docChg chg="modSld">
      <pc:chgData name="Gonzalez Grospe, Melissa C." userId="S::melissagonzalezg@ufl.edu::7677ecd0-4903-4895-bfc4-8e657250f287" providerId="AD" clId="Web-{FC8FB2DD-6C67-496F-BFD3-7E7A5DECB210}" dt="2023-01-31T15:18:30.899" v="1" actId="1076"/>
      <pc:docMkLst>
        <pc:docMk/>
      </pc:docMkLst>
      <pc:sldChg chg="modSp">
        <pc:chgData name="Gonzalez Grospe, Melissa C." userId="S::melissagonzalezg@ufl.edu::7677ecd0-4903-4895-bfc4-8e657250f287" providerId="AD" clId="Web-{FC8FB2DD-6C67-496F-BFD3-7E7A5DECB210}" dt="2023-01-31T15:18:30.899" v="1" actId="1076"/>
        <pc:sldMkLst>
          <pc:docMk/>
          <pc:sldMk cId="0" sldId="265"/>
        </pc:sldMkLst>
        <pc:spChg chg="mod">
          <ac:chgData name="Gonzalez Grospe, Melissa C." userId="S::melissagonzalezg@ufl.edu::7677ecd0-4903-4895-bfc4-8e657250f287" providerId="AD" clId="Web-{FC8FB2DD-6C67-496F-BFD3-7E7A5DECB210}" dt="2023-01-31T15:18:30.899" v="1" actId="1076"/>
          <ac:spMkLst>
            <pc:docMk/>
            <pc:sldMk cId="0" sldId="265"/>
            <ac:spMk id="199" creationId="{00000000-0000-0000-0000-000000000000}"/>
          </ac:spMkLst>
        </pc:spChg>
      </pc:sldChg>
    </pc:docChg>
  </pc:docChgLst>
  <pc:docChgLst>
    <pc:chgData name="Rey, Jordi" userId="S::jordi.rey@ufl.edu::e8eb87d1-9304-4c4c-b17d-4684dbee226f" providerId="AD" clId="Web-{505E65ED-F063-4674-AB42-A392B1CC0082}"/>
    <pc:docChg chg="modSld">
      <pc:chgData name="Rey, Jordi" userId="S::jordi.rey@ufl.edu::e8eb87d1-9304-4c4c-b17d-4684dbee226f" providerId="AD" clId="Web-{505E65ED-F063-4674-AB42-A392B1CC0082}" dt="2023-01-30T19:43:03.556" v="217" actId="20577"/>
      <pc:docMkLst>
        <pc:docMk/>
      </pc:docMkLst>
      <pc:sldChg chg="modSp">
        <pc:chgData name="Rey, Jordi" userId="S::jordi.rey@ufl.edu::e8eb87d1-9304-4c4c-b17d-4684dbee226f" providerId="AD" clId="Web-{505E65ED-F063-4674-AB42-A392B1CC0082}" dt="2023-01-30T19:43:03.556" v="217" actId="20577"/>
        <pc:sldMkLst>
          <pc:docMk/>
          <pc:sldMk cId="0" sldId="327"/>
        </pc:sldMkLst>
        <pc:spChg chg="mod">
          <ac:chgData name="Rey, Jordi" userId="S::jordi.rey@ufl.edu::e8eb87d1-9304-4c4c-b17d-4684dbee226f" providerId="AD" clId="Web-{505E65ED-F063-4674-AB42-A392B1CC0082}" dt="2023-01-30T19:43:03.556" v="217" actId="20577"/>
          <ac:spMkLst>
            <pc:docMk/>
            <pc:sldMk cId="0" sldId="327"/>
            <ac:spMk id="821" creationId="{00000000-0000-0000-0000-000000000000}"/>
          </ac:spMkLst>
        </pc:spChg>
      </pc:sldChg>
    </pc:docChg>
  </pc:docChgLst>
  <pc:docChgLst>
    <pc:chgData name="Savari Datta" userId="61c6d349-21ae-4aac-a985-8fe2668f0958" providerId="ADAL" clId="{AE6C5657-3A6F-4469-B155-F0C06F4B53F3}"/>
    <pc:docChg chg="undo custSel addSld delSld modSld">
      <pc:chgData name="Savari Datta" userId="61c6d349-21ae-4aac-a985-8fe2668f0958" providerId="ADAL" clId="{AE6C5657-3A6F-4469-B155-F0C06F4B53F3}" dt="2023-01-30T21:59:37.003" v="1921" actId="47"/>
      <pc:docMkLst>
        <pc:docMk/>
      </pc:docMkLst>
      <pc:sldChg chg="modSp mod">
        <pc:chgData name="Savari Datta" userId="61c6d349-21ae-4aac-a985-8fe2668f0958" providerId="ADAL" clId="{AE6C5657-3A6F-4469-B155-F0C06F4B53F3}" dt="2023-01-30T21:30:20.215" v="1599" actId="20577"/>
        <pc:sldMkLst>
          <pc:docMk/>
          <pc:sldMk cId="0" sldId="257"/>
        </pc:sldMkLst>
        <pc:graphicFrameChg chg="modGraphic">
          <ac:chgData name="Savari Datta" userId="61c6d349-21ae-4aac-a985-8fe2668f0958" providerId="ADAL" clId="{AE6C5657-3A6F-4469-B155-F0C06F4B53F3}" dt="2023-01-30T21:30:20.215" v="1599" actId="20577"/>
          <ac:graphicFrameMkLst>
            <pc:docMk/>
            <pc:sldMk cId="0" sldId="257"/>
            <ac:graphicFrameMk id="6" creationId="{939D4B93-774D-F0BD-A80D-880194EB5F59}"/>
          </ac:graphicFrameMkLst>
        </pc:graphicFrameChg>
      </pc:sldChg>
      <pc:sldChg chg="delSp modSp mod">
        <pc:chgData name="Savari Datta" userId="61c6d349-21ae-4aac-a985-8fe2668f0958" providerId="ADAL" clId="{AE6C5657-3A6F-4469-B155-F0C06F4B53F3}" dt="2023-01-30T21:32:41.697" v="1613" actId="20577"/>
        <pc:sldMkLst>
          <pc:docMk/>
          <pc:sldMk cId="0" sldId="260"/>
        </pc:sldMkLst>
        <pc:spChg chg="mod">
          <ac:chgData name="Savari Datta" userId="61c6d349-21ae-4aac-a985-8fe2668f0958" providerId="ADAL" clId="{AE6C5657-3A6F-4469-B155-F0C06F4B53F3}" dt="2023-01-30T21:32:41.697" v="1613" actId="20577"/>
          <ac:spMkLst>
            <pc:docMk/>
            <pc:sldMk cId="0" sldId="260"/>
            <ac:spMk id="147" creationId="{00000000-0000-0000-0000-000000000000}"/>
          </ac:spMkLst>
        </pc:spChg>
        <pc:spChg chg="del">
          <ac:chgData name="Savari Datta" userId="61c6d349-21ae-4aac-a985-8fe2668f0958" providerId="ADAL" clId="{AE6C5657-3A6F-4469-B155-F0C06F4B53F3}" dt="2023-01-30T21:31:49.106" v="1600" actId="478"/>
          <ac:spMkLst>
            <pc:docMk/>
            <pc:sldMk cId="0" sldId="260"/>
            <ac:spMk id="148" creationId="{00000000-0000-0000-0000-000000000000}"/>
          </ac:spMkLst>
        </pc:spChg>
      </pc:sldChg>
      <pc:sldChg chg="modSp mod">
        <pc:chgData name="Savari Datta" userId="61c6d349-21ae-4aac-a985-8fe2668f0958" providerId="ADAL" clId="{AE6C5657-3A6F-4469-B155-F0C06F4B53F3}" dt="2023-01-30T21:35:43.729" v="1683" actId="20577"/>
        <pc:sldMkLst>
          <pc:docMk/>
          <pc:sldMk cId="0" sldId="263"/>
        </pc:sldMkLst>
        <pc:spChg chg="mod">
          <ac:chgData name="Savari Datta" userId="61c6d349-21ae-4aac-a985-8fe2668f0958" providerId="ADAL" clId="{AE6C5657-3A6F-4469-B155-F0C06F4B53F3}" dt="2023-01-30T21:35:43.729" v="1683" actId="20577"/>
          <ac:spMkLst>
            <pc:docMk/>
            <pc:sldMk cId="0" sldId="263"/>
            <ac:spMk id="176" creationId="{00000000-0000-0000-0000-000000000000}"/>
          </ac:spMkLst>
        </pc:spChg>
      </pc:sldChg>
      <pc:sldChg chg="modSp mod">
        <pc:chgData name="Savari Datta" userId="61c6d349-21ae-4aac-a985-8fe2668f0958" providerId="ADAL" clId="{AE6C5657-3A6F-4469-B155-F0C06F4B53F3}" dt="2023-01-30T21:36:00.869" v="1713" actId="20577"/>
        <pc:sldMkLst>
          <pc:docMk/>
          <pc:sldMk cId="0" sldId="264"/>
        </pc:sldMkLst>
        <pc:spChg chg="mod">
          <ac:chgData name="Savari Datta" userId="61c6d349-21ae-4aac-a985-8fe2668f0958" providerId="ADAL" clId="{AE6C5657-3A6F-4469-B155-F0C06F4B53F3}" dt="2023-01-30T21:36:00.869" v="1713" actId="20577"/>
          <ac:spMkLst>
            <pc:docMk/>
            <pc:sldMk cId="0" sldId="264"/>
            <ac:spMk id="188" creationId="{00000000-0000-0000-0000-000000000000}"/>
          </ac:spMkLst>
        </pc:spChg>
      </pc:sldChg>
      <pc:sldChg chg="modSp mod">
        <pc:chgData name="Savari Datta" userId="61c6d349-21ae-4aac-a985-8fe2668f0958" providerId="ADAL" clId="{AE6C5657-3A6F-4469-B155-F0C06F4B53F3}" dt="2023-01-30T21:36:09.479" v="1724" actId="20577"/>
        <pc:sldMkLst>
          <pc:docMk/>
          <pc:sldMk cId="0" sldId="265"/>
        </pc:sldMkLst>
        <pc:spChg chg="mod">
          <ac:chgData name="Savari Datta" userId="61c6d349-21ae-4aac-a985-8fe2668f0958" providerId="ADAL" clId="{AE6C5657-3A6F-4469-B155-F0C06F4B53F3}" dt="2023-01-30T21:36:09.479" v="1724" actId="20577"/>
          <ac:spMkLst>
            <pc:docMk/>
            <pc:sldMk cId="0" sldId="265"/>
            <ac:spMk id="197" creationId="{00000000-0000-0000-0000-000000000000}"/>
          </ac:spMkLst>
        </pc:spChg>
      </pc:sldChg>
      <pc:sldChg chg="addSp delSp modSp mod">
        <pc:chgData name="Savari Datta" userId="61c6d349-21ae-4aac-a985-8fe2668f0958" providerId="ADAL" clId="{AE6C5657-3A6F-4469-B155-F0C06F4B53F3}" dt="2023-01-30T21:36:30.342" v="1736" actId="20577"/>
        <pc:sldMkLst>
          <pc:docMk/>
          <pc:sldMk cId="0" sldId="266"/>
        </pc:sldMkLst>
        <pc:spChg chg="add mod">
          <ac:chgData name="Savari Datta" userId="61c6d349-21ae-4aac-a985-8fe2668f0958" providerId="ADAL" clId="{AE6C5657-3A6F-4469-B155-F0C06F4B53F3}" dt="2023-01-30T19:49:21.247" v="656" actId="255"/>
          <ac:spMkLst>
            <pc:docMk/>
            <pc:sldMk cId="0" sldId="266"/>
            <ac:spMk id="3" creationId="{86388EA3-E60F-DE0A-A74C-B5F92678CDDD}"/>
          </ac:spMkLst>
        </pc:spChg>
        <pc:spChg chg="add mod">
          <ac:chgData name="Savari Datta" userId="61c6d349-21ae-4aac-a985-8fe2668f0958" providerId="ADAL" clId="{AE6C5657-3A6F-4469-B155-F0C06F4B53F3}" dt="2023-01-30T19:45:20.162" v="575" actId="1076"/>
          <ac:spMkLst>
            <pc:docMk/>
            <pc:sldMk cId="0" sldId="266"/>
            <ac:spMk id="7" creationId="{AEFD22FB-B972-B602-EDE7-9D60B93524BC}"/>
          </ac:spMkLst>
        </pc:spChg>
        <pc:spChg chg="add mod">
          <ac:chgData name="Savari Datta" userId="61c6d349-21ae-4aac-a985-8fe2668f0958" providerId="ADAL" clId="{AE6C5657-3A6F-4469-B155-F0C06F4B53F3}" dt="2023-01-30T19:29:18.080" v="498" actId="1076"/>
          <ac:spMkLst>
            <pc:docMk/>
            <pc:sldMk cId="0" sldId="266"/>
            <ac:spMk id="10" creationId="{E7C8105C-63FD-3753-8206-0A8876072F92}"/>
          </ac:spMkLst>
        </pc:spChg>
        <pc:spChg chg="add mod">
          <ac:chgData name="Savari Datta" userId="61c6d349-21ae-4aac-a985-8fe2668f0958" providerId="ADAL" clId="{AE6C5657-3A6F-4469-B155-F0C06F4B53F3}" dt="2023-01-30T19:29:13.753" v="497" actId="1076"/>
          <ac:spMkLst>
            <pc:docMk/>
            <pc:sldMk cId="0" sldId="266"/>
            <ac:spMk id="13" creationId="{D189B455-D717-1508-330B-AEA987ABBA76}"/>
          </ac:spMkLst>
        </pc:spChg>
        <pc:spChg chg="add mod">
          <ac:chgData name="Savari Datta" userId="61c6d349-21ae-4aac-a985-8fe2668f0958" providerId="ADAL" clId="{AE6C5657-3A6F-4469-B155-F0C06F4B53F3}" dt="2023-01-30T19:29:49.193" v="504" actId="20577"/>
          <ac:spMkLst>
            <pc:docMk/>
            <pc:sldMk cId="0" sldId="266"/>
            <ac:spMk id="16" creationId="{1A2FF2CD-3FFF-C16A-0610-07FAFFB36A4A}"/>
          </ac:spMkLst>
        </pc:spChg>
        <pc:spChg chg="add del mod">
          <ac:chgData name="Savari Datta" userId="61c6d349-21ae-4aac-a985-8fe2668f0958" providerId="ADAL" clId="{AE6C5657-3A6F-4469-B155-F0C06F4B53F3}" dt="2023-01-30T19:30:48.054" v="513" actId="478"/>
          <ac:spMkLst>
            <pc:docMk/>
            <pc:sldMk cId="0" sldId="266"/>
            <ac:spMk id="19" creationId="{0F164142-5DA8-0591-9B4C-C30479F8BF48}"/>
          </ac:spMkLst>
        </pc:spChg>
        <pc:spChg chg="add mod">
          <ac:chgData name="Savari Datta" userId="61c6d349-21ae-4aac-a985-8fe2668f0958" providerId="ADAL" clId="{AE6C5657-3A6F-4469-B155-F0C06F4B53F3}" dt="2023-01-30T19:31:27.160" v="518" actId="1076"/>
          <ac:spMkLst>
            <pc:docMk/>
            <pc:sldMk cId="0" sldId="266"/>
            <ac:spMk id="23" creationId="{80887500-BB49-D332-2A97-1D7BC84FC398}"/>
          </ac:spMkLst>
        </pc:spChg>
        <pc:spChg chg="add mod">
          <ac:chgData name="Savari Datta" userId="61c6d349-21ae-4aac-a985-8fe2668f0958" providerId="ADAL" clId="{AE6C5657-3A6F-4469-B155-F0C06F4B53F3}" dt="2023-01-30T19:45:38.714" v="576" actId="14100"/>
          <ac:spMkLst>
            <pc:docMk/>
            <pc:sldMk cId="0" sldId="266"/>
            <ac:spMk id="37" creationId="{FD885C61-1366-C8AF-6411-9DF2A136C126}"/>
          </ac:spMkLst>
        </pc:spChg>
        <pc:spChg chg="add mod">
          <ac:chgData name="Savari Datta" userId="61c6d349-21ae-4aac-a985-8fe2668f0958" providerId="ADAL" clId="{AE6C5657-3A6F-4469-B155-F0C06F4B53F3}" dt="2023-01-30T19:45:38.714" v="576" actId="14100"/>
          <ac:spMkLst>
            <pc:docMk/>
            <pc:sldMk cId="0" sldId="266"/>
            <ac:spMk id="40" creationId="{F6619D68-F6C7-04CB-CAA1-38BF5CDC289B}"/>
          </ac:spMkLst>
        </pc:spChg>
        <pc:spChg chg="add mod">
          <ac:chgData name="Savari Datta" userId="61c6d349-21ae-4aac-a985-8fe2668f0958" providerId="ADAL" clId="{AE6C5657-3A6F-4469-B155-F0C06F4B53F3}" dt="2023-01-30T19:49:34.129" v="657" actId="1076"/>
          <ac:spMkLst>
            <pc:docMk/>
            <pc:sldMk cId="0" sldId="266"/>
            <ac:spMk id="43" creationId="{CEBDE8FC-BC37-DF95-C012-E081BDA942D4}"/>
          </ac:spMkLst>
        </pc:spChg>
        <pc:spChg chg="add mod">
          <ac:chgData name="Savari Datta" userId="61c6d349-21ae-4aac-a985-8fe2668f0958" providerId="ADAL" clId="{AE6C5657-3A6F-4469-B155-F0C06F4B53F3}" dt="2023-01-30T19:49:38.264" v="658" actId="1076"/>
          <ac:spMkLst>
            <pc:docMk/>
            <pc:sldMk cId="0" sldId="266"/>
            <ac:spMk id="45" creationId="{796720B2-9148-3317-5ABE-13EE799C14FA}"/>
          </ac:spMkLst>
        </pc:spChg>
        <pc:spChg chg="add mod">
          <ac:chgData name="Savari Datta" userId="61c6d349-21ae-4aac-a985-8fe2668f0958" providerId="ADAL" clId="{AE6C5657-3A6F-4469-B155-F0C06F4B53F3}" dt="2023-01-30T19:49:38.264" v="658" actId="1076"/>
          <ac:spMkLst>
            <pc:docMk/>
            <pc:sldMk cId="0" sldId="266"/>
            <ac:spMk id="48" creationId="{20286D6E-0563-898A-442A-F1F79B524469}"/>
          </ac:spMkLst>
        </pc:spChg>
        <pc:spChg chg="add mod">
          <ac:chgData name="Savari Datta" userId="61c6d349-21ae-4aac-a985-8fe2668f0958" providerId="ADAL" clId="{AE6C5657-3A6F-4469-B155-F0C06F4B53F3}" dt="2023-01-30T19:51:03.488" v="682" actId="1076"/>
          <ac:spMkLst>
            <pc:docMk/>
            <pc:sldMk cId="0" sldId="266"/>
            <ac:spMk id="52" creationId="{BFE4CD29-148F-301D-07D8-C88D7FB2D697}"/>
          </ac:spMkLst>
        </pc:spChg>
        <pc:spChg chg="add mod">
          <ac:chgData name="Savari Datta" userId="61c6d349-21ae-4aac-a985-8fe2668f0958" providerId="ADAL" clId="{AE6C5657-3A6F-4469-B155-F0C06F4B53F3}" dt="2023-01-30T19:51:25.153" v="688" actId="20577"/>
          <ac:spMkLst>
            <pc:docMk/>
            <pc:sldMk cId="0" sldId="266"/>
            <ac:spMk id="54" creationId="{C73C20BA-18DB-71F2-7BA6-DEA79C286159}"/>
          </ac:spMkLst>
        </pc:spChg>
        <pc:spChg chg="mod">
          <ac:chgData name="Savari Datta" userId="61c6d349-21ae-4aac-a985-8fe2668f0958" providerId="ADAL" clId="{AE6C5657-3A6F-4469-B155-F0C06F4B53F3}" dt="2023-01-30T21:36:30.342" v="1736" actId="20577"/>
          <ac:spMkLst>
            <pc:docMk/>
            <pc:sldMk cId="0" sldId="266"/>
            <ac:spMk id="208" creationId="{00000000-0000-0000-0000-000000000000}"/>
          </ac:spMkLst>
        </pc:spChg>
        <pc:picChg chg="add mod">
          <ac:chgData name="Savari Datta" userId="61c6d349-21ae-4aac-a985-8fe2668f0958" providerId="ADAL" clId="{AE6C5657-3A6F-4469-B155-F0C06F4B53F3}" dt="2023-01-30T19:45:20.162" v="575" actId="1076"/>
          <ac:picMkLst>
            <pc:docMk/>
            <pc:sldMk cId="0" sldId="266"/>
            <ac:picMk id="4" creationId="{BD0A7C79-A10B-9070-4AF2-32A51354F19D}"/>
          </ac:picMkLst>
        </pc:picChg>
        <pc:picChg chg="add mod">
          <ac:chgData name="Savari Datta" userId="61c6d349-21ae-4aac-a985-8fe2668f0958" providerId="ADAL" clId="{AE6C5657-3A6F-4469-B155-F0C06F4B53F3}" dt="2023-01-30T19:45:20.162" v="575" actId="1076"/>
          <ac:picMkLst>
            <pc:docMk/>
            <pc:sldMk cId="0" sldId="266"/>
            <ac:picMk id="5" creationId="{0BB9EE4F-3DE9-1575-7C30-5723F5EACA23}"/>
          </ac:picMkLst>
        </pc:picChg>
        <pc:picChg chg="add del mod">
          <ac:chgData name="Savari Datta" userId="61c6d349-21ae-4aac-a985-8fe2668f0958" providerId="ADAL" clId="{AE6C5657-3A6F-4469-B155-F0C06F4B53F3}" dt="2023-01-30T19:13:28.389" v="460"/>
          <ac:picMkLst>
            <pc:docMk/>
            <pc:sldMk cId="0" sldId="266"/>
            <ac:picMk id="6" creationId="{60D3D1C0-19A2-C9ED-C05F-AFE3A0D0FDD3}"/>
          </ac:picMkLst>
        </pc:picChg>
        <pc:picChg chg="add mod">
          <ac:chgData name="Savari Datta" userId="61c6d349-21ae-4aac-a985-8fe2668f0958" providerId="ADAL" clId="{AE6C5657-3A6F-4469-B155-F0C06F4B53F3}" dt="2023-01-30T19:26:33.506" v="470" actId="1076"/>
          <ac:picMkLst>
            <pc:docMk/>
            <pc:sldMk cId="0" sldId="266"/>
            <ac:picMk id="9" creationId="{ACC0871B-47EA-6EC6-99F6-E3CA3822254A}"/>
          </ac:picMkLst>
        </pc:picChg>
        <pc:picChg chg="add mod">
          <ac:chgData name="Savari Datta" userId="61c6d349-21ae-4aac-a985-8fe2668f0958" providerId="ADAL" clId="{AE6C5657-3A6F-4469-B155-F0C06F4B53F3}" dt="2023-01-30T19:29:29.695" v="500" actId="1076"/>
          <ac:picMkLst>
            <pc:docMk/>
            <pc:sldMk cId="0" sldId="266"/>
            <ac:picMk id="11" creationId="{EA4320BE-C162-CF94-4143-8E144D3D2CCC}"/>
          </ac:picMkLst>
        </pc:picChg>
        <pc:picChg chg="add del mod">
          <ac:chgData name="Savari Datta" userId="61c6d349-21ae-4aac-a985-8fe2668f0958" providerId="ADAL" clId="{AE6C5657-3A6F-4469-B155-F0C06F4B53F3}" dt="2023-01-30T19:27:09.495" v="475" actId="478"/>
          <ac:picMkLst>
            <pc:docMk/>
            <pc:sldMk cId="0" sldId="266"/>
            <ac:picMk id="12" creationId="{3D97D1AC-98A8-04AC-2E6E-67A2B6B70F08}"/>
          </ac:picMkLst>
        </pc:picChg>
        <pc:picChg chg="add mod modCrop">
          <ac:chgData name="Savari Datta" userId="61c6d349-21ae-4aac-a985-8fe2668f0958" providerId="ADAL" clId="{AE6C5657-3A6F-4469-B155-F0C06F4B53F3}" dt="2023-01-30T19:30:18.801" v="508" actId="1076"/>
          <ac:picMkLst>
            <pc:docMk/>
            <pc:sldMk cId="0" sldId="266"/>
            <ac:picMk id="14" creationId="{8A21DFE6-0103-7BBC-4B93-7F103C3FD520}"/>
          </ac:picMkLst>
        </pc:picChg>
        <pc:picChg chg="add mod">
          <ac:chgData name="Savari Datta" userId="61c6d349-21ae-4aac-a985-8fe2668f0958" providerId="ADAL" clId="{AE6C5657-3A6F-4469-B155-F0C06F4B53F3}" dt="2023-01-30T19:29:44.929" v="502" actId="1076"/>
          <ac:picMkLst>
            <pc:docMk/>
            <pc:sldMk cId="0" sldId="266"/>
            <ac:picMk id="15" creationId="{075DA85D-6803-CB8F-1675-D17A05C937D3}"/>
          </ac:picMkLst>
        </pc:picChg>
        <pc:picChg chg="add mod">
          <ac:chgData name="Savari Datta" userId="61c6d349-21ae-4aac-a985-8fe2668f0958" providerId="ADAL" clId="{AE6C5657-3A6F-4469-B155-F0C06F4B53F3}" dt="2023-01-30T19:30:22.001" v="509" actId="1076"/>
          <ac:picMkLst>
            <pc:docMk/>
            <pc:sldMk cId="0" sldId="266"/>
            <ac:picMk id="17" creationId="{B9236AA2-A78E-9A13-6EE7-BFBE10C9CFA2}"/>
          </ac:picMkLst>
        </pc:picChg>
        <pc:picChg chg="add mod">
          <ac:chgData name="Savari Datta" userId="61c6d349-21ae-4aac-a985-8fe2668f0958" providerId="ADAL" clId="{AE6C5657-3A6F-4469-B155-F0C06F4B53F3}" dt="2023-01-30T19:31:02.336" v="516" actId="688"/>
          <ac:picMkLst>
            <pc:docMk/>
            <pc:sldMk cId="0" sldId="266"/>
            <ac:picMk id="18" creationId="{17ED9CBF-A52F-3519-0C9C-801BFACC9E93}"/>
          </ac:picMkLst>
        </pc:picChg>
        <pc:picChg chg="add mod">
          <ac:chgData name="Savari Datta" userId="61c6d349-21ae-4aac-a985-8fe2668f0958" providerId="ADAL" clId="{AE6C5657-3A6F-4469-B155-F0C06F4B53F3}" dt="2023-01-30T19:31:02.336" v="516" actId="688"/>
          <ac:picMkLst>
            <pc:docMk/>
            <pc:sldMk cId="0" sldId="266"/>
            <ac:picMk id="20" creationId="{A6F58C87-9FA1-C57B-0516-746030B0B504}"/>
          </ac:picMkLst>
        </pc:picChg>
        <pc:picChg chg="add mod">
          <ac:chgData name="Savari Datta" userId="61c6d349-21ae-4aac-a985-8fe2668f0958" providerId="ADAL" clId="{AE6C5657-3A6F-4469-B155-F0C06F4B53F3}" dt="2023-01-30T19:31:27.160" v="518" actId="1076"/>
          <ac:picMkLst>
            <pc:docMk/>
            <pc:sldMk cId="0" sldId="266"/>
            <ac:picMk id="21" creationId="{3E5E2240-C167-D45F-85F1-FCB4AD2B8F31}"/>
          </ac:picMkLst>
        </pc:picChg>
        <pc:picChg chg="add del mod">
          <ac:chgData name="Savari Datta" userId="61c6d349-21ae-4aac-a985-8fe2668f0958" providerId="ADAL" clId="{AE6C5657-3A6F-4469-B155-F0C06F4B53F3}" dt="2023-01-30T19:31:30.274" v="519" actId="478"/>
          <ac:picMkLst>
            <pc:docMk/>
            <pc:sldMk cId="0" sldId="266"/>
            <ac:picMk id="22" creationId="{A30597BE-1403-1ACA-DF51-C69AFED3B7D6}"/>
          </ac:picMkLst>
        </pc:picChg>
        <pc:picChg chg="add mod">
          <ac:chgData name="Savari Datta" userId="61c6d349-21ae-4aac-a985-8fe2668f0958" providerId="ADAL" clId="{AE6C5657-3A6F-4469-B155-F0C06F4B53F3}" dt="2023-01-30T19:31:27.160" v="518" actId="1076"/>
          <ac:picMkLst>
            <pc:docMk/>
            <pc:sldMk cId="0" sldId="266"/>
            <ac:picMk id="24" creationId="{2F9BA58F-E401-F268-42A7-801F55D48B69}"/>
          </ac:picMkLst>
        </pc:picChg>
        <pc:picChg chg="add mod">
          <ac:chgData name="Savari Datta" userId="61c6d349-21ae-4aac-a985-8fe2668f0958" providerId="ADAL" clId="{AE6C5657-3A6F-4469-B155-F0C06F4B53F3}" dt="2023-01-30T19:31:42.440" v="521" actId="1076"/>
          <ac:picMkLst>
            <pc:docMk/>
            <pc:sldMk cId="0" sldId="266"/>
            <ac:picMk id="25" creationId="{62309072-CBF5-052A-AD60-0B193DADA139}"/>
          </ac:picMkLst>
        </pc:picChg>
        <pc:picChg chg="add mod">
          <ac:chgData name="Savari Datta" userId="61c6d349-21ae-4aac-a985-8fe2668f0958" providerId="ADAL" clId="{AE6C5657-3A6F-4469-B155-F0C06F4B53F3}" dt="2023-01-30T19:31:53.520" v="523" actId="1076"/>
          <ac:picMkLst>
            <pc:docMk/>
            <pc:sldMk cId="0" sldId="266"/>
            <ac:picMk id="26" creationId="{70DA9033-9CCD-E0D2-4F07-47909A0E1B7B}"/>
          </ac:picMkLst>
        </pc:picChg>
        <pc:picChg chg="add mod">
          <ac:chgData name="Savari Datta" userId="61c6d349-21ae-4aac-a985-8fe2668f0958" providerId="ADAL" clId="{AE6C5657-3A6F-4469-B155-F0C06F4B53F3}" dt="2023-01-30T19:43:11.112" v="553" actId="1076"/>
          <ac:picMkLst>
            <pc:docMk/>
            <pc:sldMk cId="0" sldId="266"/>
            <ac:picMk id="27" creationId="{B8455F4B-2817-FD85-E85C-8CA3A94B993E}"/>
          </ac:picMkLst>
        </pc:picChg>
        <pc:picChg chg="add mod">
          <ac:chgData name="Savari Datta" userId="61c6d349-21ae-4aac-a985-8fe2668f0958" providerId="ADAL" clId="{AE6C5657-3A6F-4469-B155-F0C06F4B53F3}" dt="2023-01-30T19:32:40.848" v="531" actId="1076"/>
          <ac:picMkLst>
            <pc:docMk/>
            <pc:sldMk cId="0" sldId="266"/>
            <ac:picMk id="28" creationId="{9B51C42D-A3BB-EB8E-6FBF-8C6BC6CA5C96}"/>
          </ac:picMkLst>
        </pc:picChg>
        <pc:picChg chg="add del mod">
          <ac:chgData name="Savari Datta" userId="61c6d349-21ae-4aac-a985-8fe2668f0958" providerId="ADAL" clId="{AE6C5657-3A6F-4469-B155-F0C06F4B53F3}" dt="2023-01-30T19:36:42.663" v="536" actId="478"/>
          <ac:picMkLst>
            <pc:docMk/>
            <pc:sldMk cId="0" sldId="266"/>
            <ac:picMk id="30" creationId="{7A3246FA-D081-AE8A-1D37-E2D72E0C19CD}"/>
          </ac:picMkLst>
        </pc:picChg>
        <pc:picChg chg="add del mod">
          <ac:chgData name="Savari Datta" userId="61c6d349-21ae-4aac-a985-8fe2668f0958" providerId="ADAL" clId="{AE6C5657-3A6F-4469-B155-F0C06F4B53F3}" dt="2023-01-30T19:42:15.603" v="543" actId="478"/>
          <ac:picMkLst>
            <pc:docMk/>
            <pc:sldMk cId="0" sldId="266"/>
            <ac:picMk id="32" creationId="{192E681D-2847-6C15-306F-31479A0BD3E4}"/>
          </ac:picMkLst>
        </pc:picChg>
        <pc:picChg chg="add mod">
          <ac:chgData name="Savari Datta" userId="61c6d349-21ae-4aac-a985-8fe2668f0958" providerId="ADAL" clId="{AE6C5657-3A6F-4469-B155-F0C06F4B53F3}" dt="2023-01-30T19:45:38.714" v="576" actId="14100"/>
          <ac:picMkLst>
            <pc:docMk/>
            <pc:sldMk cId="0" sldId="266"/>
            <ac:picMk id="34" creationId="{7C1EDFD0-6159-BD1D-0C4B-0506CF450F43}"/>
          </ac:picMkLst>
        </pc:picChg>
        <pc:picChg chg="add mod">
          <ac:chgData name="Savari Datta" userId="61c6d349-21ae-4aac-a985-8fe2668f0958" providerId="ADAL" clId="{AE6C5657-3A6F-4469-B155-F0C06F4B53F3}" dt="2023-01-30T19:45:42.889" v="577" actId="1076"/>
          <ac:picMkLst>
            <pc:docMk/>
            <pc:sldMk cId="0" sldId="266"/>
            <ac:picMk id="35" creationId="{03F52E33-D0A2-2CBE-4C5B-25D244D649AF}"/>
          </ac:picMkLst>
        </pc:picChg>
        <pc:picChg chg="add mod">
          <ac:chgData name="Savari Datta" userId="61c6d349-21ae-4aac-a985-8fe2668f0958" providerId="ADAL" clId="{AE6C5657-3A6F-4469-B155-F0C06F4B53F3}" dt="2023-01-30T19:45:38.714" v="576" actId="14100"/>
          <ac:picMkLst>
            <pc:docMk/>
            <pc:sldMk cId="0" sldId="266"/>
            <ac:picMk id="36" creationId="{DF0F6F27-8B37-BAA4-DED6-B34CC3909FEA}"/>
          </ac:picMkLst>
        </pc:picChg>
        <pc:picChg chg="add mod">
          <ac:chgData name="Savari Datta" userId="61c6d349-21ae-4aac-a985-8fe2668f0958" providerId="ADAL" clId="{AE6C5657-3A6F-4469-B155-F0C06F4B53F3}" dt="2023-01-30T19:45:38.714" v="576" actId="14100"/>
          <ac:picMkLst>
            <pc:docMk/>
            <pc:sldMk cId="0" sldId="266"/>
            <ac:picMk id="38" creationId="{1FB9FAF0-63D1-680F-880C-6B6F08956395}"/>
          </ac:picMkLst>
        </pc:picChg>
        <pc:picChg chg="add mod">
          <ac:chgData name="Savari Datta" userId="61c6d349-21ae-4aac-a985-8fe2668f0958" providerId="ADAL" clId="{AE6C5657-3A6F-4469-B155-F0C06F4B53F3}" dt="2023-01-30T19:45:46.225" v="578" actId="1076"/>
          <ac:picMkLst>
            <pc:docMk/>
            <pc:sldMk cId="0" sldId="266"/>
            <ac:picMk id="39" creationId="{D115C07D-2165-C1D8-B6DD-0D1A90156D70}"/>
          </ac:picMkLst>
        </pc:picChg>
        <pc:picChg chg="add mod">
          <ac:chgData name="Savari Datta" userId="61c6d349-21ae-4aac-a985-8fe2668f0958" providerId="ADAL" clId="{AE6C5657-3A6F-4469-B155-F0C06F4B53F3}" dt="2023-01-30T19:49:34.129" v="657" actId="1076"/>
          <ac:picMkLst>
            <pc:docMk/>
            <pc:sldMk cId="0" sldId="266"/>
            <ac:picMk id="41" creationId="{B5058229-3261-FC31-F27F-B946A7E9D385}"/>
          </ac:picMkLst>
        </pc:picChg>
        <pc:picChg chg="add del mod">
          <ac:chgData name="Savari Datta" userId="61c6d349-21ae-4aac-a985-8fe2668f0958" providerId="ADAL" clId="{AE6C5657-3A6F-4469-B155-F0C06F4B53F3}" dt="2023-01-30T19:46:07.327" v="584"/>
          <ac:picMkLst>
            <pc:docMk/>
            <pc:sldMk cId="0" sldId="266"/>
            <ac:picMk id="42" creationId="{333CA0D3-4B34-7211-9756-F6A9CCFF8DD7}"/>
          </ac:picMkLst>
        </pc:picChg>
        <pc:picChg chg="add mod">
          <ac:chgData name="Savari Datta" userId="61c6d349-21ae-4aac-a985-8fe2668f0958" providerId="ADAL" clId="{AE6C5657-3A6F-4469-B155-F0C06F4B53F3}" dt="2023-01-30T19:49:38.264" v="658" actId="1076"/>
          <ac:picMkLst>
            <pc:docMk/>
            <pc:sldMk cId="0" sldId="266"/>
            <ac:picMk id="44" creationId="{C6FC7D1D-6448-E122-875A-79B1956C276D}"/>
          </ac:picMkLst>
        </pc:picChg>
        <pc:picChg chg="add mod">
          <ac:chgData name="Savari Datta" userId="61c6d349-21ae-4aac-a985-8fe2668f0958" providerId="ADAL" clId="{AE6C5657-3A6F-4469-B155-F0C06F4B53F3}" dt="2023-01-30T19:50:16.025" v="668" actId="14100"/>
          <ac:picMkLst>
            <pc:docMk/>
            <pc:sldMk cId="0" sldId="266"/>
            <ac:picMk id="50" creationId="{943D7B15-0104-327A-F0F9-37BB8722C628}"/>
          </ac:picMkLst>
        </pc:picChg>
        <pc:picChg chg="add mod">
          <ac:chgData name="Savari Datta" userId="61c6d349-21ae-4aac-a985-8fe2668f0958" providerId="ADAL" clId="{AE6C5657-3A6F-4469-B155-F0C06F4B53F3}" dt="2023-01-30T19:50:10.920" v="667" actId="1076"/>
          <ac:picMkLst>
            <pc:docMk/>
            <pc:sldMk cId="0" sldId="266"/>
            <ac:picMk id="51" creationId="{4DDEF9A1-FB30-51D4-CA38-004282B76607}"/>
          </ac:picMkLst>
        </pc:picChg>
        <pc:picChg chg="add mod">
          <ac:chgData name="Savari Datta" userId="61c6d349-21ae-4aac-a985-8fe2668f0958" providerId="ADAL" clId="{AE6C5657-3A6F-4469-B155-F0C06F4B53F3}" dt="2023-01-30T19:51:21.504" v="684" actId="1076"/>
          <ac:picMkLst>
            <pc:docMk/>
            <pc:sldMk cId="0" sldId="266"/>
            <ac:picMk id="53" creationId="{F6A49943-E7E8-4A48-A603-F4EC651A4A6B}"/>
          </ac:picMkLst>
        </pc:picChg>
        <pc:cxnChg chg="add mod">
          <ac:chgData name="Savari Datta" userId="61c6d349-21ae-4aac-a985-8fe2668f0958" providerId="ADAL" clId="{AE6C5657-3A6F-4469-B155-F0C06F4B53F3}" dt="2023-01-30T19:49:38.264" v="658" actId="1076"/>
          <ac:cxnSpMkLst>
            <pc:docMk/>
            <pc:sldMk cId="0" sldId="266"/>
            <ac:cxnSpMk id="47" creationId="{9E6E3DD4-A898-4B87-D139-91005B1A0383}"/>
          </ac:cxnSpMkLst>
        </pc:cxnChg>
      </pc:sldChg>
      <pc:sldChg chg="modSp mod">
        <pc:chgData name="Savari Datta" userId="61c6d349-21ae-4aac-a985-8fe2668f0958" providerId="ADAL" clId="{AE6C5657-3A6F-4469-B155-F0C06F4B53F3}" dt="2023-01-30T21:36:44.173" v="1751" actId="20577"/>
        <pc:sldMkLst>
          <pc:docMk/>
          <pc:sldMk cId="0" sldId="267"/>
        </pc:sldMkLst>
        <pc:spChg chg="mod">
          <ac:chgData name="Savari Datta" userId="61c6d349-21ae-4aac-a985-8fe2668f0958" providerId="ADAL" clId="{AE6C5657-3A6F-4469-B155-F0C06F4B53F3}" dt="2023-01-30T21:36:44.173" v="1751" actId="20577"/>
          <ac:spMkLst>
            <pc:docMk/>
            <pc:sldMk cId="0" sldId="267"/>
            <ac:spMk id="218" creationId="{00000000-0000-0000-0000-000000000000}"/>
          </ac:spMkLst>
        </pc:spChg>
      </pc:sldChg>
      <pc:sldChg chg="modSp mod">
        <pc:chgData name="Savari Datta" userId="61c6d349-21ae-4aac-a985-8fe2668f0958" providerId="ADAL" clId="{AE6C5657-3A6F-4469-B155-F0C06F4B53F3}" dt="2023-01-30T21:47:54.320" v="1808" actId="20577"/>
        <pc:sldMkLst>
          <pc:docMk/>
          <pc:sldMk cId="0" sldId="268"/>
        </pc:sldMkLst>
        <pc:spChg chg="mod">
          <ac:chgData name="Savari Datta" userId="61c6d349-21ae-4aac-a985-8fe2668f0958" providerId="ADAL" clId="{AE6C5657-3A6F-4469-B155-F0C06F4B53F3}" dt="2023-01-30T21:47:54.320" v="1808" actId="20577"/>
          <ac:spMkLst>
            <pc:docMk/>
            <pc:sldMk cId="0" sldId="268"/>
            <ac:spMk id="227" creationId="{00000000-0000-0000-0000-000000000000}"/>
          </ac:spMkLst>
        </pc:spChg>
      </pc:sldChg>
      <pc:sldChg chg="modSp mod">
        <pc:chgData name="Savari Datta" userId="61c6d349-21ae-4aac-a985-8fe2668f0958" providerId="ADAL" clId="{AE6C5657-3A6F-4469-B155-F0C06F4B53F3}" dt="2023-01-30T21:37:16.460" v="1768" actId="20577"/>
        <pc:sldMkLst>
          <pc:docMk/>
          <pc:sldMk cId="0" sldId="269"/>
        </pc:sldMkLst>
        <pc:spChg chg="mod">
          <ac:chgData name="Savari Datta" userId="61c6d349-21ae-4aac-a985-8fe2668f0958" providerId="ADAL" clId="{AE6C5657-3A6F-4469-B155-F0C06F4B53F3}" dt="2023-01-30T21:37:16.460" v="1768" actId="20577"/>
          <ac:spMkLst>
            <pc:docMk/>
            <pc:sldMk cId="0" sldId="269"/>
            <ac:spMk id="236" creationId="{00000000-0000-0000-0000-000000000000}"/>
          </ac:spMkLst>
        </pc:spChg>
      </pc:sldChg>
      <pc:sldChg chg="addSp delSp modSp mod">
        <pc:chgData name="Savari Datta" userId="61c6d349-21ae-4aac-a985-8fe2668f0958" providerId="ADAL" clId="{AE6C5657-3A6F-4469-B155-F0C06F4B53F3}" dt="2023-01-30T21:47:16.603" v="1793"/>
        <pc:sldMkLst>
          <pc:docMk/>
          <pc:sldMk cId="0" sldId="272"/>
        </pc:sldMkLst>
        <pc:spChg chg="add del mod">
          <ac:chgData name="Savari Datta" userId="61c6d349-21ae-4aac-a985-8fe2668f0958" providerId="ADAL" clId="{AE6C5657-3A6F-4469-B155-F0C06F4B53F3}" dt="2023-01-30T21:39:08.777" v="1776"/>
          <ac:spMkLst>
            <pc:docMk/>
            <pc:sldMk cId="0" sldId="272"/>
            <ac:spMk id="3" creationId="{64C5157F-4074-1A8B-FFF5-073374882599}"/>
          </ac:spMkLst>
        </pc:spChg>
        <pc:spChg chg="mod">
          <ac:chgData name="Savari Datta" userId="61c6d349-21ae-4aac-a985-8fe2668f0958" providerId="ADAL" clId="{AE6C5657-3A6F-4469-B155-F0C06F4B53F3}" dt="2023-01-30T21:47:16.603" v="1793"/>
          <ac:spMkLst>
            <pc:docMk/>
            <pc:sldMk cId="0" sldId="272"/>
            <ac:spMk id="268" creationId="{00000000-0000-0000-0000-000000000000}"/>
          </ac:spMkLst>
        </pc:spChg>
      </pc:sldChg>
      <pc:sldChg chg="modSp mod">
        <pc:chgData name="Savari Datta" userId="61c6d349-21ae-4aac-a985-8fe2668f0958" providerId="ADAL" clId="{AE6C5657-3A6F-4469-B155-F0C06F4B53F3}" dt="2023-01-30T21:47:21.103" v="1794"/>
        <pc:sldMkLst>
          <pc:docMk/>
          <pc:sldMk cId="0" sldId="275"/>
        </pc:sldMkLst>
        <pc:spChg chg="mod">
          <ac:chgData name="Savari Datta" userId="61c6d349-21ae-4aac-a985-8fe2668f0958" providerId="ADAL" clId="{AE6C5657-3A6F-4469-B155-F0C06F4B53F3}" dt="2023-01-30T21:47:21.103" v="1794"/>
          <ac:spMkLst>
            <pc:docMk/>
            <pc:sldMk cId="0" sldId="275"/>
            <ac:spMk id="301" creationId="{00000000-0000-0000-0000-000000000000}"/>
          </ac:spMkLst>
        </pc:spChg>
      </pc:sldChg>
      <pc:sldChg chg="modSp mod">
        <pc:chgData name="Savari Datta" userId="61c6d349-21ae-4aac-a985-8fe2668f0958" providerId="ADAL" clId="{AE6C5657-3A6F-4469-B155-F0C06F4B53F3}" dt="2023-01-30T21:47:29.526" v="1795"/>
        <pc:sldMkLst>
          <pc:docMk/>
          <pc:sldMk cId="0" sldId="276"/>
        </pc:sldMkLst>
        <pc:spChg chg="mod">
          <ac:chgData name="Savari Datta" userId="61c6d349-21ae-4aac-a985-8fe2668f0958" providerId="ADAL" clId="{AE6C5657-3A6F-4469-B155-F0C06F4B53F3}" dt="2023-01-30T21:47:29.526" v="1795"/>
          <ac:spMkLst>
            <pc:docMk/>
            <pc:sldMk cId="0" sldId="276"/>
            <ac:spMk id="313" creationId="{00000000-0000-0000-0000-000000000000}"/>
          </ac:spMkLst>
        </pc:spChg>
      </pc:sldChg>
      <pc:sldChg chg="modSp mod addCm modCm">
        <pc:chgData name="Savari Datta" userId="61c6d349-21ae-4aac-a985-8fe2668f0958" providerId="ADAL" clId="{AE6C5657-3A6F-4469-B155-F0C06F4B53F3}" dt="2023-01-30T21:53:25.383" v="1826" actId="20577"/>
        <pc:sldMkLst>
          <pc:docMk/>
          <pc:sldMk cId="0" sldId="278"/>
        </pc:sldMkLst>
        <pc:spChg chg="mod">
          <ac:chgData name="Savari Datta" userId="61c6d349-21ae-4aac-a985-8fe2668f0958" providerId="ADAL" clId="{AE6C5657-3A6F-4469-B155-F0C06F4B53F3}" dt="2023-01-30T20:49:21.598" v="1414" actId="1076"/>
          <ac:spMkLst>
            <pc:docMk/>
            <pc:sldMk cId="0" sldId="278"/>
            <ac:spMk id="328" creationId="{00000000-0000-0000-0000-000000000000}"/>
          </ac:spMkLst>
        </pc:spChg>
        <pc:spChg chg="mod">
          <ac:chgData name="Savari Datta" userId="61c6d349-21ae-4aac-a985-8fe2668f0958" providerId="ADAL" clId="{AE6C5657-3A6F-4469-B155-F0C06F4B53F3}" dt="2023-01-30T21:53:25.383" v="1826" actId="20577"/>
          <ac:spMkLst>
            <pc:docMk/>
            <pc:sldMk cId="0" sldId="278"/>
            <ac:spMk id="330" creationId="{00000000-0000-0000-0000-000000000000}"/>
          </ac:spMkLst>
        </pc:spChg>
      </pc:sldChg>
      <pc:sldChg chg="modSp mod addCm">
        <pc:chgData name="Savari Datta" userId="61c6d349-21ae-4aac-a985-8fe2668f0958" providerId="ADAL" clId="{AE6C5657-3A6F-4469-B155-F0C06F4B53F3}" dt="2023-01-30T21:53:35.120" v="1827"/>
        <pc:sldMkLst>
          <pc:docMk/>
          <pc:sldMk cId="0" sldId="279"/>
        </pc:sldMkLst>
        <pc:spChg chg="mod">
          <ac:chgData name="Savari Datta" userId="61c6d349-21ae-4aac-a985-8fe2668f0958" providerId="ADAL" clId="{AE6C5657-3A6F-4469-B155-F0C06F4B53F3}" dt="2023-01-30T21:53:35.120" v="1827"/>
          <ac:spMkLst>
            <pc:docMk/>
            <pc:sldMk cId="0" sldId="279"/>
            <ac:spMk id="340" creationId="{00000000-0000-0000-0000-000000000000}"/>
          </ac:spMkLst>
        </pc:spChg>
      </pc:sldChg>
      <pc:sldChg chg="modSp mod addCm">
        <pc:chgData name="Savari Datta" userId="61c6d349-21ae-4aac-a985-8fe2668f0958" providerId="ADAL" clId="{AE6C5657-3A6F-4469-B155-F0C06F4B53F3}" dt="2023-01-30T21:56:48.317" v="1845" actId="20577"/>
        <pc:sldMkLst>
          <pc:docMk/>
          <pc:sldMk cId="0" sldId="280"/>
        </pc:sldMkLst>
        <pc:spChg chg="mod">
          <ac:chgData name="Savari Datta" userId="61c6d349-21ae-4aac-a985-8fe2668f0958" providerId="ADAL" clId="{AE6C5657-3A6F-4469-B155-F0C06F4B53F3}" dt="2023-01-30T21:56:48.317" v="1845" actId="20577"/>
          <ac:spMkLst>
            <pc:docMk/>
            <pc:sldMk cId="0" sldId="280"/>
            <ac:spMk id="351" creationId="{00000000-0000-0000-0000-000000000000}"/>
          </ac:spMkLst>
        </pc:spChg>
      </pc:sldChg>
      <pc:sldChg chg="modSp mod addCm">
        <pc:chgData name="Savari Datta" userId="61c6d349-21ae-4aac-a985-8fe2668f0958" providerId="ADAL" clId="{AE6C5657-3A6F-4469-B155-F0C06F4B53F3}" dt="2023-01-30T21:57:10.229" v="1863" actId="20577"/>
        <pc:sldMkLst>
          <pc:docMk/>
          <pc:sldMk cId="0" sldId="281"/>
        </pc:sldMkLst>
        <pc:spChg chg="mod">
          <ac:chgData name="Savari Datta" userId="61c6d349-21ae-4aac-a985-8fe2668f0958" providerId="ADAL" clId="{AE6C5657-3A6F-4469-B155-F0C06F4B53F3}" dt="2023-01-30T21:57:10.229" v="1863" actId="20577"/>
          <ac:spMkLst>
            <pc:docMk/>
            <pc:sldMk cId="0" sldId="281"/>
            <ac:spMk id="362" creationId="{00000000-0000-0000-0000-000000000000}"/>
          </ac:spMkLst>
        </pc:spChg>
      </pc:sldChg>
      <pc:sldChg chg="modSp mod addCm modCm">
        <pc:chgData name="Savari Datta" userId="61c6d349-21ae-4aac-a985-8fe2668f0958" providerId="ADAL" clId="{AE6C5657-3A6F-4469-B155-F0C06F4B53F3}" dt="2023-01-30T21:57:30.644" v="1872" actId="20577"/>
        <pc:sldMkLst>
          <pc:docMk/>
          <pc:sldMk cId="0" sldId="282"/>
        </pc:sldMkLst>
        <pc:spChg chg="mod">
          <ac:chgData name="Savari Datta" userId="61c6d349-21ae-4aac-a985-8fe2668f0958" providerId="ADAL" clId="{AE6C5657-3A6F-4469-B155-F0C06F4B53F3}" dt="2023-01-30T21:57:30.644" v="1872" actId="20577"/>
          <ac:spMkLst>
            <pc:docMk/>
            <pc:sldMk cId="0" sldId="282"/>
            <ac:spMk id="373" creationId="{00000000-0000-0000-0000-000000000000}"/>
          </ac:spMkLst>
        </pc:spChg>
      </pc:sldChg>
      <pc:sldChg chg="modSp mod">
        <pc:chgData name="Savari Datta" userId="61c6d349-21ae-4aac-a985-8fe2668f0958" providerId="ADAL" clId="{AE6C5657-3A6F-4469-B155-F0C06F4B53F3}" dt="2023-01-30T21:58:01.148" v="1913" actId="14100"/>
        <pc:sldMkLst>
          <pc:docMk/>
          <pc:sldMk cId="0" sldId="283"/>
        </pc:sldMkLst>
        <pc:spChg chg="mod">
          <ac:chgData name="Savari Datta" userId="61c6d349-21ae-4aac-a985-8fe2668f0958" providerId="ADAL" clId="{AE6C5657-3A6F-4469-B155-F0C06F4B53F3}" dt="2023-01-30T21:58:01.148" v="1913" actId="14100"/>
          <ac:spMkLst>
            <pc:docMk/>
            <pc:sldMk cId="0" sldId="283"/>
            <ac:spMk id="384" creationId="{00000000-0000-0000-0000-000000000000}"/>
          </ac:spMkLst>
        </pc:spChg>
      </pc:sldChg>
      <pc:sldChg chg="addCm">
        <pc:chgData name="Savari Datta" userId="61c6d349-21ae-4aac-a985-8fe2668f0958" providerId="ADAL" clId="{AE6C5657-3A6F-4469-B155-F0C06F4B53F3}" dt="2023-01-30T21:51:55.180" v="1810"/>
        <pc:sldMkLst>
          <pc:docMk/>
          <pc:sldMk cId="0" sldId="291"/>
        </pc:sldMkLst>
      </pc:sldChg>
      <pc:sldChg chg="modSp mod">
        <pc:chgData name="Savari Datta" userId="61c6d349-21ae-4aac-a985-8fe2668f0958" providerId="ADAL" clId="{AE6C5657-3A6F-4469-B155-F0C06F4B53F3}" dt="2023-01-30T21:29:56.452" v="1598" actId="207"/>
        <pc:sldMkLst>
          <pc:docMk/>
          <pc:sldMk cId="0" sldId="309"/>
        </pc:sldMkLst>
        <pc:spChg chg="mod">
          <ac:chgData name="Savari Datta" userId="61c6d349-21ae-4aac-a985-8fe2668f0958" providerId="ADAL" clId="{AE6C5657-3A6F-4469-B155-F0C06F4B53F3}" dt="2023-01-30T21:29:21.559" v="1587" actId="207"/>
          <ac:spMkLst>
            <pc:docMk/>
            <pc:sldMk cId="0" sldId="309"/>
            <ac:spMk id="5" creationId="{F0FAF88F-754B-A89E-D03E-BB2B2B72D734}"/>
          </ac:spMkLst>
        </pc:spChg>
        <pc:spChg chg="mod">
          <ac:chgData name="Savari Datta" userId="61c6d349-21ae-4aac-a985-8fe2668f0958" providerId="ADAL" clId="{AE6C5657-3A6F-4469-B155-F0C06F4B53F3}" dt="2023-01-30T21:29:23.459" v="1588" actId="207"/>
          <ac:spMkLst>
            <pc:docMk/>
            <pc:sldMk cId="0" sldId="309"/>
            <ac:spMk id="6" creationId="{DED373C7-5931-54E3-2957-2E67EFBF997D}"/>
          </ac:spMkLst>
        </pc:spChg>
        <pc:spChg chg="mod">
          <ac:chgData name="Savari Datta" userId="61c6d349-21ae-4aac-a985-8fe2668f0958" providerId="ADAL" clId="{AE6C5657-3A6F-4469-B155-F0C06F4B53F3}" dt="2023-01-30T21:29:25.307" v="1589" actId="207"/>
          <ac:spMkLst>
            <pc:docMk/>
            <pc:sldMk cId="0" sldId="309"/>
            <ac:spMk id="7" creationId="{562A45B6-AB30-01B4-C461-8429F8C7C200}"/>
          </ac:spMkLst>
        </pc:spChg>
        <pc:spChg chg="mod">
          <ac:chgData name="Savari Datta" userId="61c6d349-21ae-4aac-a985-8fe2668f0958" providerId="ADAL" clId="{AE6C5657-3A6F-4469-B155-F0C06F4B53F3}" dt="2023-01-30T21:29:27.564" v="1590" actId="207"/>
          <ac:spMkLst>
            <pc:docMk/>
            <pc:sldMk cId="0" sldId="309"/>
            <ac:spMk id="8" creationId="{E4113C7C-3246-3EE1-A27E-50DA2434A977}"/>
          </ac:spMkLst>
        </pc:spChg>
        <pc:spChg chg="mod">
          <ac:chgData name="Savari Datta" userId="61c6d349-21ae-4aac-a985-8fe2668f0958" providerId="ADAL" clId="{AE6C5657-3A6F-4469-B155-F0C06F4B53F3}" dt="2023-01-30T21:29:50.276" v="1596" actId="207"/>
          <ac:spMkLst>
            <pc:docMk/>
            <pc:sldMk cId="0" sldId="309"/>
            <ac:spMk id="9" creationId="{EBB937D9-E13A-9AEC-3F56-7F0BD8B8A63D}"/>
          </ac:spMkLst>
        </pc:spChg>
        <pc:spChg chg="mod">
          <ac:chgData name="Savari Datta" userId="61c6d349-21ae-4aac-a985-8fe2668f0958" providerId="ADAL" clId="{AE6C5657-3A6F-4469-B155-F0C06F4B53F3}" dt="2023-01-30T21:29:40.229" v="1593" actId="207"/>
          <ac:spMkLst>
            <pc:docMk/>
            <pc:sldMk cId="0" sldId="309"/>
            <ac:spMk id="10" creationId="{BF7CFAC2-281E-7A36-269D-9D7F9DE1C501}"/>
          </ac:spMkLst>
        </pc:spChg>
        <pc:spChg chg="mod">
          <ac:chgData name="Savari Datta" userId="61c6d349-21ae-4aac-a985-8fe2668f0958" providerId="ADAL" clId="{AE6C5657-3A6F-4469-B155-F0C06F4B53F3}" dt="2023-01-30T21:29:37.612" v="1592" actId="207"/>
          <ac:spMkLst>
            <pc:docMk/>
            <pc:sldMk cId="0" sldId="309"/>
            <ac:spMk id="12" creationId="{F2EAA3E6-F4D6-985F-8B42-971379AB445E}"/>
          </ac:spMkLst>
        </pc:spChg>
        <pc:spChg chg="mod">
          <ac:chgData name="Savari Datta" userId="61c6d349-21ae-4aac-a985-8fe2668f0958" providerId="ADAL" clId="{AE6C5657-3A6F-4469-B155-F0C06F4B53F3}" dt="2023-01-30T21:29:34.988" v="1591" actId="207"/>
          <ac:spMkLst>
            <pc:docMk/>
            <pc:sldMk cId="0" sldId="309"/>
            <ac:spMk id="13" creationId="{40A12533-29E5-6341-ABF1-0DD8DAC4C562}"/>
          </ac:spMkLst>
        </pc:spChg>
        <pc:spChg chg="mod">
          <ac:chgData name="Savari Datta" userId="61c6d349-21ae-4aac-a985-8fe2668f0958" providerId="ADAL" clId="{AE6C5657-3A6F-4469-B155-F0C06F4B53F3}" dt="2023-01-30T21:29:54.019" v="1597" actId="207"/>
          <ac:spMkLst>
            <pc:docMk/>
            <pc:sldMk cId="0" sldId="309"/>
            <ac:spMk id="23" creationId="{1BC15F9F-AD12-8E70-804F-42E320E970A9}"/>
          </ac:spMkLst>
        </pc:spChg>
        <pc:spChg chg="mod">
          <ac:chgData name="Savari Datta" userId="61c6d349-21ae-4aac-a985-8fe2668f0958" providerId="ADAL" clId="{AE6C5657-3A6F-4469-B155-F0C06F4B53F3}" dt="2023-01-30T21:29:56.452" v="1598" actId="207"/>
          <ac:spMkLst>
            <pc:docMk/>
            <pc:sldMk cId="0" sldId="309"/>
            <ac:spMk id="26" creationId="{9A5004C1-5D25-1530-BAC2-5047CA27E1C8}"/>
          </ac:spMkLst>
        </pc:spChg>
      </pc:sldChg>
      <pc:sldChg chg="addSp delSp modSp mod">
        <pc:chgData name="Savari Datta" userId="61c6d349-21ae-4aac-a985-8fe2668f0958" providerId="ADAL" clId="{AE6C5657-3A6F-4469-B155-F0C06F4B53F3}" dt="2023-01-30T20:17:51.426" v="708" actId="478"/>
        <pc:sldMkLst>
          <pc:docMk/>
          <pc:sldMk cId="0" sldId="319"/>
        </pc:sldMkLst>
        <pc:spChg chg="add del mod">
          <ac:chgData name="Savari Datta" userId="61c6d349-21ae-4aac-a985-8fe2668f0958" providerId="ADAL" clId="{AE6C5657-3A6F-4469-B155-F0C06F4B53F3}" dt="2023-01-30T20:17:51.426" v="708" actId="478"/>
          <ac:spMkLst>
            <pc:docMk/>
            <pc:sldMk cId="0" sldId="319"/>
            <ac:spMk id="5" creationId="{4E9ABC77-74A5-211A-F426-EE2E504BDFEE}"/>
          </ac:spMkLst>
        </pc:spChg>
        <pc:spChg chg="del mod">
          <ac:chgData name="Savari Datta" userId="61c6d349-21ae-4aac-a985-8fe2668f0958" providerId="ADAL" clId="{AE6C5657-3A6F-4469-B155-F0C06F4B53F3}" dt="2023-01-30T20:17:47.520" v="707" actId="478"/>
          <ac:spMkLst>
            <pc:docMk/>
            <pc:sldMk cId="0" sldId="319"/>
            <ac:spMk id="747" creationId="{00000000-0000-0000-0000-000000000000}"/>
          </ac:spMkLst>
        </pc:spChg>
        <pc:graphicFrameChg chg="add mod">
          <ac:chgData name="Savari Datta" userId="61c6d349-21ae-4aac-a985-8fe2668f0958" providerId="ADAL" clId="{AE6C5657-3A6F-4469-B155-F0C06F4B53F3}" dt="2023-01-30T20:17:31.096" v="705" actId="1076"/>
          <ac:graphicFrameMkLst>
            <pc:docMk/>
            <pc:sldMk cId="0" sldId="319"/>
            <ac:graphicFrameMk id="3" creationId="{86E6EF97-FF61-6732-4ECF-0EF38C8BF82A}"/>
          </ac:graphicFrameMkLst>
        </pc:graphicFrameChg>
      </pc:sldChg>
      <pc:sldChg chg="del">
        <pc:chgData name="Savari Datta" userId="61c6d349-21ae-4aac-a985-8fe2668f0958" providerId="ADAL" clId="{AE6C5657-3A6F-4469-B155-F0C06F4B53F3}" dt="2023-01-30T20:17:42.347" v="706" actId="47"/>
        <pc:sldMkLst>
          <pc:docMk/>
          <pc:sldMk cId="0" sldId="320"/>
        </pc:sldMkLst>
      </pc:sldChg>
      <pc:sldChg chg="addSp delSp modSp mod">
        <pc:chgData name="Savari Datta" userId="61c6d349-21ae-4aac-a985-8fe2668f0958" providerId="ADAL" clId="{AE6C5657-3A6F-4469-B155-F0C06F4B53F3}" dt="2023-01-30T20:56:00.763" v="1510" actId="14734"/>
        <pc:sldMkLst>
          <pc:docMk/>
          <pc:sldMk cId="0" sldId="321"/>
        </pc:sldMkLst>
        <pc:spChg chg="add del mod">
          <ac:chgData name="Savari Datta" userId="61c6d349-21ae-4aac-a985-8fe2668f0958" providerId="ADAL" clId="{AE6C5657-3A6F-4469-B155-F0C06F4B53F3}" dt="2023-01-30T20:18:25.843" v="710" actId="478"/>
          <ac:spMkLst>
            <pc:docMk/>
            <pc:sldMk cId="0" sldId="321"/>
            <ac:spMk id="4" creationId="{45393EEF-7307-2EC6-4482-9A8BE83B0073}"/>
          </ac:spMkLst>
        </pc:spChg>
        <pc:spChg chg="del">
          <ac:chgData name="Savari Datta" userId="61c6d349-21ae-4aac-a985-8fe2668f0958" providerId="ADAL" clId="{AE6C5657-3A6F-4469-B155-F0C06F4B53F3}" dt="2023-01-30T20:18:16.454" v="709" actId="478"/>
          <ac:spMkLst>
            <pc:docMk/>
            <pc:sldMk cId="0" sldId="321"/>
            <ac:spMk id="764" creationId="{00000000-0000-0000-0000-000000000000}"/>
          </ac:spMkLst>
        </pc:spChg>
        <pc:graphicFrameChg chg="add mod modGraphic">
          <ac:chgData name="Savari Datta" userId="61c6d349-21ae-4aac-a985-8fe2668f0958" providerId="ADAL" clId="{AE6C5657-3A6F-4469-B155-F0C06F4B53F3}" dt="2023-01-30T20:56:00.763" v="1510" actId="14734"/>
          <ac:graphicFrameMkLst>
            <pc:docMk/>
            <pc:sldMk cId="0" sldId="321"/>
            <ac:graphicFrameMk id="5" creationId="{FE5A00C8-3FE2-BFA1-74C5-BE4325FBB7E7}"/>
          </ac:graphicFrameMkLst>
        </pc:graphicFrameChg>
      </pc:sldChg>
      <pc:sldChg chg="addSp delSp modSp mod">
        <pc:chgData name="Savari Datta" userId="61c6d349-21ae-4aac-a985-8fe2668f0958" providerId="ADAL" clId="{AE6C5657-3A6F-4469-B155-F0C06F4B53F3}" dt="2023-01-30T21:16:40.828" v="1569" actId="207"/>
        <pc:sldMkLst>
          <pc:docMk/>
          <pc:sldMk cId="0" sldId="322"/>
        </pc:sldMkLst>
        <pc:spChg chg="add del mod">
          <ac:chgData name="Savari Datta" userId="61c6d349-21ae-4aac-a985-8fe2668f0958" providerId="ADAL" clId="{AE6C5657-3A6F-4469-B155-F0C06F4B53F3}" dt="2023-01-30T20:59:55.604" v="1512" actId="478"/>
          <ac:spMkLst>
            <pc:docMk/>
            <pc:sldMk cId="0" sldId="322"/>
            <ac:spMk id="4" creationId="{D219F7B8-A8C8-6A5F-F66C-E190EACF3475}"/>
          </ac:spMkLst>
        </pc:spChg>
        <pc:spChg chg="mod">
          <ac:chgData name="Savari Datta" userId="61c6d349-21ae-4aac-a985-8fe2668f0958" providerId="ADAL" clId="{AE6C5657-3A6F-4469-B155-F0C06F4B53F3}" dt="2023-01-30T21:06:07.309" v="1541" actId="20577"/>
          <ac:spMkLst>
            <pc:docMk/>
            <pc:sldMk cId="0" sldId="322"/>
            <ac:spMk id="773" creationId="{00000000-0000-0000-0000-000000000000}"/>
          </ac:spMkLst>
        </pc:spChg>
        <pc:spChg chg="del">
          <ac:chgData name="Savari Datta" userId="61c6d349-21ae-4aac-a985-8fe2668f0958" providerId="ADAL" clId="{AE6C5657-3A6F-4469-B155-F0C06F4B53F3}" dt="2023-01-30T20:59:53.019" v="1511" actId="478"/>
          <ac:spMkLst>
            <pc:docMk/>
            <pc:sldMk cId="0" sldId="322"/>
            <ac:spMk id="774" creationId="{00000000-0000-0000-0000-000000000000}"/>
          </ac:spMkLst>
        </pc:spChg>
        <pc:graphicFrameChg chg="add mod modGraphic">
          <ac:chgData name="Savari Datta" userId="61c6d349-21ae-4aac-a985-8fe2668f0958" providerId="ADAL" clId="{AE6C5657-3A6F-4469-B155-F0C06F4B53F3}" dt="2023-01-30T21:16:40.828" v="1569" actId="207"/>
          <ac:graphicFrameMkLst>
            <pc:docMk/>
            <pc:sldMk cId="0" sldId="322"/>
            <ac:graphicFrameMk id="5" creationId="{CD2DD9EE-91AF-A8C3-8061-5B03F21D3283}"/>
          </ac:graphicFrameMkLst>
        </pc:graphicFrameChg>
      </pc:sldChg>
      <pc:sldChg chg="addSp delSp modSp mod addCm modCm">
        <pc:chgData name="Savari Datta" userId="61c6d349-21ae-4aac-a985-8fe2668f0958" providerId="ADAL" clId="{AE6C5657-3A6F-4469-B155-F0C06F4B53F3}" dt="2023-01-30T21:28:41.698" v="1586" actId="207"/>
        <pc:sldMkLst>
          <pc:docMk/>
          <pc:sldMk cId="0" sldId="323"/>
        </pc:sldMkLst>
        <pc:spChg chg="add del mod">
          <ac:chgData name="Savari Datta" userId="61c6d349-21ae-4aac-a985-8fe2668f0958" providerId="ADAL" clId="{AE6C5657-3A6F-4469-B155-F0C06F4B53F3}" dt="2023-01-30T21:21:37.913" v="1581" actId="478"/>
          <ac:spMkLst>
            <pc:docMk/>
            <pc:sldMk cId="0" sldId="323"/>
            <ac:spMk id="4" creationId="{C44F9FD8-CC9B-FB5E-C392-4BD24C3DB1D3}"/>
          </ac:spMkLst>
        </pc:spChg>
        <pc:spChg chg="del">
          <ac:chgData name="Savari Datta" userId="61c6d349-21ae-4aac-a985-8fe2668f0958" providerId="ADAL" clId="{AE6C5657-3A6F-4469-B155-F0C06F4B53F3}" dt="2023-01-30T21:21:34.567" v="1580" actId="478"/>
          <ac:spMkLst>
            <pc:docMk/>
            <pc:sldMk cId="0" sldId="323"/>
            <ac:spMk id="784" creationId="{00000000-0000-0000-0000-000000000000}"/>
          </ac:spMkLst>
        </pc:spChg>
        <pc:graphicFrameChg chg="add mod">
          <ac:chgData name="Savari Datta" userId="61c6d349-21ae-4aac-a985-8fe2668f0958" providerId="ADAL" clId="{AE6C5657-3A6F-4469-B155-F0C06F4B53F3}" dt="2023-01-30T21:28:41.698" v="1586" actId="207"/>
          <ac:graphicFrameMkLst>
            <pc:docMk/>
            <pc:sldMk cId="0" sldId="323"/>
            <ac:graphicFrameMk id="5" creationId="{6D056E8D-3242-395D-95B1-DD932B407403}"/>
          </ac:graphicFrameMkLst>
        </pc:graphicFrameChg>
      </pc:sldChg>
      <pc:sldChg chg="modSp mod">
        <pc:chgData name="Savari Datta" userId="61c6d349-21ae-4aac-a985-8fe2668f0958" providerId="ADAL" clId="{AE6C5657-3A6F-4469-B155-F0C06F4B53F3}" dt="2023-01-30T21:33:43.699" v="1667"/>
        <pc:sldMkLst>
          <pc:docMk/>
          <pc:sldMk cId="3067037886" sldId="342"/>
        </pc:sldMkLst>
        <pc:spChg chg="mod">
          <ac:chgData name="Savari Datta" userId="61c6d349-21ae-4aac-a985-8fe2668f0958" providerId="ADAL" clId="{AE6C5657-3A6F-4469-B155-F0C06F4B53F3}" dt="2023-01-30T21:33:43.699" v="1667"/>
          <ac:spMkLst>
            <pc:docMk/>
            <pc:sldMk cId="3067037886" sldId="342"/>
            <ac:spMk id="167" creationId="{00000000-0000-0000-0000-000000000000}"/>
          </ac:spMkLst>
        </pc:spChg>
      </pc:sldChg>
      <pc:sldChg chg="modSp mod">
        <pc:chgData name="Savari Datta" userId="61c6d349-21ae-4aac-a985-8fe2668f0958" providerId="ADAL" clId="{AE6C5657-3A6F-4469-B155-F0C06F4B53F3}" dt="2023-01-30T21:33:39.150" v="1666"/>
        <pc:sldMkLst>
          <pc:docMk/>
          <pc:sldMk cId="3805779168" sldId="343"/>
        </pc:sldMkLst>
        <pc:spChg chg="mod">
          <ac:chgData name="Savari Datta" userId="61c6d349-21ae-4aac-a985-8fe2668f0958" providerId="ADAL" clId="{AE6C5657-3A6F-4469-B155-F0C06F4B53F3}" dt="2023-01-30T21:33:39.150" v="1666"/>
          <ac:spMkLst>
            <pc:docMk/>
            <pc:sldMk cId="3805779168" sldId="343"/>
            <ac:spMk id="167" creationId="{00000000-0000-0000-0000-000000000000}"/>
          </ac:spMkLst>
        </pc:spChg>
      </pc:sldChg>
      <pc:sldChg chg="modSp mod">
        <pc:chgData name="Savari Datta" userId="61c6d349-21ae-4aac-a985-8fe2668f0958" providerId="ADAL" clId="{AE6C5657-3A6F-4469-B155-F0C06F4B53F3}" dt="2023-01-30T21:33:36.335" v="1665"/>
        <pc:sldMkLst>
          <pc:docMk/>
          <pc:sldMk cId="2939622059" sldId="344"/>
        </pc:sldMkLst>
        <pc:spChg chg="mod">
          <ac:chgData name="Savari Datta" userId="61c6d349-21ae-4aac-a985-8fe2668f0958" providerId="ADAL" clId="{AE6C5657-3A6F-4469-B155-F0C06F4B53F3}" dt="2023-01-30T21:33:36.335" v="1665"/>
          <ac:spMkLst>
            <pc:docMk/>
            <pc:sldMk cId="2939622059" sldId="344"/>
            <ac:spMk id="167" creationId="{00000000-0000-0000-0000-000000000000}"/>
          </ac:spMkLst>
        </pc:spChg>
      </pc:sldChg>
      <pc:sldChg chg="modSp mod">
        <pc:chgData name="Savari Datta" userId="61c6d349-21ae-4aac-a985-8fe2668f0958" providerId="ADAL" clId="{AE6C5657-3A6F-4469-B155-F0C06F4B53F3}" dt="2023-01-30T21:33:32.243" v="1664"/>
        <pc:sldMkLst>
          <pc:docMk/>
          <pc:sldMk cId="3186007562" sldId="345"/>
        </pc:sldMkLst>
        <pc:spChg chg="mod">
          <ac:chgData name="Savari Datta" userId="61c6d349-21ae-4aac-a985-8fe2668f0958" providerId="ADAL" clId="{AE6C5657-3A6F-4469-B155-F0C06F4B53F3}" dt="2023-01-30T21:33:32.243" v="1664"/>
          <ac:spMkLst>
            <pc:docMk/>
            <pc:sldMk cId="3186007562" sldId="345"/>
            <ac:spMk id="167" creationId="{00000000-0000-0000-0000-000000000000}"/>
          </ac:spMkLst>
        </pc:spChg>
      </pc:sldChg>
      <pc:sldChg chg="modSp mod">
        <pc:chgData name="Savari Datta" userId="61c6d349-21ae-4aac-a985-8fe2668f0958" providerId="ADAL" clId="{AE6C5657-3A6F-4469-B155-F0C06F4B53F3}" dt="2023-01-30T21:33:28.870" v="1663"/>
        <pc:sldMkLst>
          <pc:docMk/>
          <pc:sldMk cId="1820196150" sldId="346"/>
        </pc:sldMkLst>
        <pc:spChg chg="mod">
          <ac:chgData name="Savari Datta" userId="61c6d349-21ae-4aac-a985-8fe2668f0958" providerId="ADAL" clId="{AE6C5657-3A6F-4469-B155-F0C06F4B53F3}" dt="2023-01-30T21:33:28.870" v="1663"/>
          <ac:spMkLst>
            <pc:docMk/>
            <pc:sldMk cId="1820196150" sldId="346"/>
            <ac:spMk id="167" creationId="{00000000-0000-0000-0000-000000000000}"/>
          </ac:spMkLst>
        </pc:spChg>
      </pc:sldChg>
      <pc:sldChg chg="modSp mod">
        <pc:chgData name="Savari Datta" userId="61c6d349-21ae-4aac-a985-8fe2668f0958" providerId="ADAL" clId="{AE6C5657-3A6F-4469-B155-F0C06F4B53F3}" dt="2023-01-30T21:33:14.441" v="1662" actId="20577"/>
        <pc:sldMkLst>
          <pc:docMk/>
          <pc:sldMk cId="879166441" sldId="347"/>
        </pc:sldMkLst>
        <pc:spChg chg="mod">
          <ac:chgData name="Savari Datta" userId="61c6d349-21ae-4aac-a985-8fe2668f0958" providerId="ADAL" clId="{AE6C5657-3A6F-4469-B155-F0C06F4B53F3}" dt="2023-01-30T21:33:14.441" v="1662" actId="20577"/>
          <ac:spMkLst>
            <pc:docMk/>
            <pc:sldMk cId="879166441" sldId="347"/>
            <ac:spMk id="167" creationId="{00000000-0000-0000-0000-000000000000}"/>
          </ac:spMkLst>
        </pc:spChg>
      </pc:sldChg>
      <pc:sldChg chg="modSp mod">
        <pc:chgData name="Savari Datta" userId="61c6d349-21ae-4aac-a985-8fe2668f0958" providerId="ADAL" clId="{AE6C5657-3A6F-4469-B155-F0C06F4B53F3}" dt="2023-01-30T21:33:01.969" v="1650" actId="20577"/>
        <pc:sldMkLst>
          <pc:docMk/>
          <pc:sldMk cId="2102308291" sldId="348"/>
        </pc:sldMkLst>
        <pc:spChg chg="mod">
          <ac:chgData name="Savari Datta" userId="61c6d349-21ae-4aac-a985-8fe2668f0958" providerId="ADAL" clId="{AE6C5657-3A6F-4469-B155-F0C06F4B53F3}" dt="2023-01-30T21:33:01.969" v="1650" actId="20577"/>
          <ac:spMkLst>
            <pc:docMk/>
            <pc:sldMk cId="2102308291" sldId="348"/>
            <ac:spMk id="157" creationId="{00000000-0000-0000-0000-000000000000}"/>
          </ac:spMkLst>
        </pc:spChg>
      </pc:sldChg>
      <pc:sldChg chg="modSp mod">
        <pc:chgData name="Savari Datta" userId="61c6d349-21ae-4aac-a985-8fe2668f0958" providerId="ADAL" clId="{AE6C5657-3A6F-4469-B155-F0C06F4B53F3}" dt="2023-01-30T21:32:50.889" v="1626" actId="20577"/>
        <pc:sldMkLst>
          <pc:docMk/>
          <pc:sldMk cId="247521815" sldId="349"/>
        </pc:sldMkLst>
        <pc:spChg chg="mod">
          <ac:chgData name="Savari Datta" userId="61c6d349-21ae-4aac-a985-8fe2668f0958" providerId="ADAL" clId="{AE6C5657-3A6F-4469-B155-F0C06F4B53F3}" dt="2023-01-30T21:32:50.889" v="1626" actId="20577"/>
          <ac:spMkLst>
            <pc:docMk/>
            <pc:sldMk cId="247521815" sldId="349"/>
            <ac:spMk id="157" creationId="{00000000-0000-0000-0000-000000000000}"/>
          </ac:spMkLst>
        </pc:spChg>
      </pc:sldChg>
      <pc:sldChg chg="addSp modSp mod">
        <pc:chgData name="Savari Datta" userId="61c6d349-21ae-4aac-a985-8fe2668f0958" providerId="ADAL" clId="{AE6C5657-3A6F-4469-B155-F0C06F4B53F3}" dt="2023-01-30T21:06:38.686" v="1550"/>
        <pc:sldMkLst>
          <pc:docMk/>
          <pc:sldMk cId="3459938193" sldId="350"/>
        </pc:sldMkLst>
        <pc:spChg chg="mod">
          <ac:chgData name="Savari Datta" userId="61c6d349-21ae-4aac-a985-8fe2668f0958" providerId="ADAL" clId="{AE6C5657-3A6F-4469-B155-F0C06F4B53F3}" dt="2023-01-30T20:13:08.734" v="690" actId="20577"/>
          <ac:spMkLst>
            <pc:docMk/>
            <pc:sldMk cId="3459938193" sldId="350"/>
            <ac:spMk id="881" creationId="{00000000-0000-0000-0000-000000000000}"/>
          </ac:spMkLst>
        </pc:spChg>
        <pc:picChg chg="add mod">
          <ac:chgData name="Savari Datta" userId="61c6d349-21ae-4aac-a985-8fe2668f0958" providerId="ADAL" clId="{AE6C5657-3A6F-4469-B155-F0C06F4B53F3}" dt="2023-01-30T21:06:38.686" v="1550"/>
          <ac:picMkLst>
            <pc:docMk/>
            <pc:sldMk cId="3459938193" sldId="350"/>
            <ac:picMk id="2" creationId="{0A5E6BEB-5BC7-0939-1AC2-1F4389989618}"/>
          </ac:picMkLst>
        </pc:picChg>
      </pc:sldChg>
      <pc:sldChg chg="addSp modSp mod">
        <pc:chgData name="Savari Datta" userId="61c6d349-21ae-4aac-a985-8fe2668f0958" providerId="ADAL" clId="{AE6C5657-3A6F-4469-B155-F0C06F4B53F3}" dt="2023-01-30T21:06:40.391" v="1551"/>
        <pc:sldMkLst>
          <pc:docMk/>
          <pc:sldMk cId="211009017" sldId="351"/>
        </pc:sldMkLst>
        <pc:spChg chg="mod">
          <ac:chgData name="Savari Datta" userId="61c6d349-21ae-4aac-a985-8fe2668f0958" providerId="ADAL" clId="{AE6C5657-3A6F-4469-B155-F0C06F4B53F3}" dt="2023-01-30T20:13:05.614" v="689" actId="20577"/>
          <ac:spMkLst>
            <pc:docMk/>
            <pc:sldMk cId="211009017" sldId="351"/>
            <ac:spMk id="871" creationId="{00000000-0000-0000-0000-000000000000}"/>
          </ac:spMkLst>
        </pc:spChg>
        <pc:picChg chg="add mod">
          <ac:chgData name="Savari Datta" userId="61c6d349-21ae-4aac-a985-8fe2668f0958" providerId="ADAL" clId="{AE6C5657-3A6F-4469-B155-F0C06F4B53F3}" dt="2023-01-30T21:06:40.391" v="1551"/>
          <ac:picMkLst>
            <pc:docMk/>
            <pc:sldMk cId="211009017" sldId="351"/>
            <ac:picMk id="3" creationId="{47D851FC-57A7-1367-F9BE-864720F16CE6}"/>
          </ac:picMkLst>
        </pc:picChg>
      </pc:sldChg>
      <pc:sldChg chg="modSp mod addCm">
        <pc:chgData name="Savari Datta" userId="61c6d349-21ae-4aac-a985-8fe2668f0958" providerId="ADAL" clId="{AE6C5657-3A6F-4469-B155-F0C06F4B53F3}" dt="2023-01-30T21:57:43.613" v="1881" actId="20577"/>
        <pc:sldMkLst>
          <pc:docMk/>
          <pc:sldMk cId="3581846923" sldId="357"/>
        </pc:sldMkLst>
        <pc:spChg chg="mod">
          <ac:chgData name="Savari Datta" userId="61c6d349-21ae-4aac-a985-8fe2668f0958" providerId="ADAL" clId="{AE6C5657-3A6F-4469-B155-F0C06F4B53F3}" dt="2023-01-30T21:57:43.613" v="1881" actId="20577"/>
          <ac:spMkLst>
            <pc:docMk/>
            <pc:sldMk cId="3581846923" sldId="357"/>
            <ac:spMk id="373" creationId="{00000000-0000-0000-0000-000000000000}"/>
          </ac:spMkLst>
        </pc:spChg>
      </pc:sldChg>
      <pc:sldChg chg="addSp modSp mod">
        <pc:chgData name="Savari Datta" userId="61c6d349-21ae-4aac-a985-8fe2668f0958" providerId="ADAL" clId="{AE6C5657-3A6F-4469-B155-F0C06F4B53F3}" dt="2023-01-30T21:43:40.456" v="1789" actId="20577"/>
        <pc:sldMkLst>
          <pc:docMk/>
          <pc:sldMk cId="1212080771" sldId="358"/>
        </pc:sldMkLst>
        <pc:spChg chg="add mod">
          <ac:chgData name="Savari Datta" userId="61c6d349-21ae-4aac-a985-8fe2668f0958" providerId="ADAL" clId="{AE6C5657-3A6F-4469-B155-F0C06F4B53F3}" dt="2023-01-30T21:43:40.456" v="1789" actId="20577"/>
          <ac:spMkLst>
            <pc:docMk/>
            <pc:sldMk cId="1212080771" sldId="358"/>
            <ac:spMk id="5" creationId="{C82E7F1D-BC2C-5DBE-0EEA-0B9E2878E780}"/>
          </ac:spMkLst>
        </pc:spChg>
      </pc:sldChg>
      <pc:sldChg chg="addSp modSp mod">
        <pc:chgData name="Savari Datta" userId="61c6d349-21ae-4aac-a985-8fe2668f0958" providerId="ADAL" clId="{AE6C5657-3A6F-4469-B155-F0C06F4B53F3}" dt="2023-01-30T21:43:49.959" v="1790"/>
        <pc:sldMkLst>
          <pc:docMk/>
          <pc:sldMk cId="2678199307" sldId="359"/>
        </pc:sldMkLst>
        <pc:spChg chg="add mod">
          <ac:chgData name="Savari Datta" userId="61c6d349-21ae-4aac-a985-8fe2668f0958" providerId="ADAL" clId="{AE6C5657-3A6F-4469-B155-F0C06F4B53F3}" dt="2023-01-30T21:43:49.959" v="1790"/>
          <ac:spMkLst>
            <pc:docMk/>
            <pc:sldMk cId="2678199307" sldId="359"/>
            <ac:spMk id="5" creationId="{CA074AAF-3F62-FFF9-13E9-71AA43058B7C}"/>
          </ac:spMkLst>
        </pc:spChg>
      </pc:sldChg>
      <pc:sldChg chg="addSp modSp mod">
        <pc:chgData name="Savari Datta" userId="61c6d349-21ae-4aac-a985-8fe2668f0958" providerId="ADAL" clId="{AE6C5657-3A6F-4469-B155-F0C06F4B53F3}" dt="2023-01-30T21:43:53.130" v="1791"/>
        <pc:sldMkLst>
          <pc:docMk/>
          <pc:sldMk cId="2727589658" sldId="360"/>
        </pc:sldMkLst>
        <pc:spChg chg="add mod">
          <ac:chgData name="Savari Datta" userId="61c6d349-21ae-4aac-a985-8fe2668f0958" providerId="ADAL" clId="{AE6C5657-3A6F-4469-B155-F0C06F4B53F3}" dt="2023-01-30T21:43:53.130" v="1791"/>
          <ac:spMkLst>
            <pc:docMk/>
            <pc:sldMk cId="2727589658" sldId="360"/>
            <ac:spMk id="5" creationId="{01C61950-40A1-0FE1-D72A-E93851AA4A16}"/>
          </ac:spMkLst>
        </pc:spChg>
      </pc:sldChg>
      <pc:sldChg chg="del">
        <pc:chgData name="Savari Datta" userId="61c6d349-21ae-4aac-a985-8fe2668f0958" providerId="ADAL" clId="{AE6C5657-3A6F-4469-B155-F0C06F4B53F3}" dt="2023-01-30T21:59:37.003" v="1921" actId="47"/>
        <pc:sldMkLst>
          <pc:docMk/>
          <pc:sldMk cId="2108560524" sldId="361"/>
        </pc:sldMkLst>
      </pc:sldChg>
      <pc:sldChg chg="addSp modSp mod">
        <pc:chgData name="Savari Datta" userId="61c6d349-21ae-4aac-a985-8fe2668f0958" providerId="ADAL" clId="{AE6C5657-3A6F-4469-B155-F0C06F4B53F3}" dt="2023-01-30T21:47:12.313" v="1792"/>
        <pc:sldMkLst>
          <pc:docMk/>
          <pc:sldMk cId="2538770945" sldId="367"/>
        </pc:sldMkLst>
        <pc:spChg chg="add mod">
          <ac:chgData name="Savari Datta" userId="61c6d349-21ae-4aac-a985-8fe2668f0958" providerId="ADAL" clId="{AE6C5657-3A6F-4469-B155-F0C06F4B53F3}" dt="2023-01-30T21:47:12.313" v="1792"/>
          <ac:spMkLst>
            <pc:docMk/>
            <pc:sldMk cId="2538770945" sldId="367"/>
            <ac:spMk id="5" creationId="{8C16E520-7ABE-0AD4-AA74-4E820307056A}"/>
          </ac:spMkLst>
        </pc:spChg>
      </pc:sldChg>
      <pc:sldChg chg="modSp mod">
        <pc:chgData name="Savari Datta" userId="61c6d349-21ae-4aac-a985-8fe2668f0958" providerId="ADAL" clId="{AE6C5657-3A6F-4469-B155-F0C06F4B53F3}" dt="2023-01-30T21:58:19.484" v="1920" actId="14100"/>
        <pc:sldMkLst>
          <pc:docMk/>
          <pc:sldMk cId="1604931171" sldId="368"/>
        </pc:sldMkLst>
        <pc:spChg chg="mod">
          <ac:chgData name="Savari Datta" userId="61c6d349-21ae-4aac-a985-8fe2668f0958" providerId="ADAL" clId="{AE6C5657-3A6F-4469-B155-F0C06F4B53F3}" dt="2023-01-30T21:58:19.484" v="1920" actId="14100"/>
          <ac:spMkLst>
            <pc:docMk/>
            <pc:sldMk cId="1604931171" sldId="368"/>
            <ac:spMk id="384" creationId="{00000000-0000-0000-0000-000000000000}"/>
          </ac:spMkLst>
        </pc:spChg>
      </pc:sldChg>
      <pc:sldChg chg="addSp delSp modSp add mod">
        <pc:chgData name="Savari Datta" userId="61c6d349-21ae-4aac-a985-8fe2668f0958" providerId="ADAL" clId="{AE6C5657-3A6F-4469-B155-F0C06F4B53F3}" dt="2023-01-30T21:19:18.688" v="1579" actId="207"/>
        <pc:sldMkLst>
          <pc:docMk/>
          <pc:sldMk cId="998988999" sldId="377"/>
        </pc:sldMkLst>
        <pc:spChg chg="mod">
          <ac:chgData name="Savari Datta" userId="61c6d349-21ae-4aac-a985-8fe2668f0958" providerId="ADAL" clId="{AE6C5657-3A6F-4469-B155-F0C06F4B53F3}" dt="2023-01-30T21:06:16.840" v="1549" actId="20577"/>
          <ac:spMkLst>
            <pc:docMk/>
            <pc:sldMk cId="998988999" sldId="377"/>
            <ac:spMk id="773" creationId="{00000000-0000-0000-0000-000000000000}"/>
          </ac:spMkLst>
        </pc:spChg>
        <pc:graphicFrameChg chg="add mod modGraphic">
          <ac:chgData name="Savari Datta" userId="61c6d349-21ae-4aac-a985-8fe2668f0958" providerId="ADAL" clId="{AE6C5657-3A6F-4469-B155-F0C06F4B53F3}" dt="2023-01-30T21:19:18.688" v="1579" actId="207"/>
          <ac:graphicFrameMkLst>
            <pc:docMk/>
            <pc:sldMk cId="998988999" sldId="377"/>
            <ac:graphicFrameMk id="3" creationId="{67A8AA10-B79D-A418-BB2A-968BC40A78C1}"/>
          </ac:graphicFrameMkLst>
        </pc:graphicFrameChg>
        <pc:graphicFrameChg chg="del">
          <ac:chgData name="Savari Datta" userId="61c6d349-21ae-4aac-a985-8fe2668f0958" providerId="ADAL" clId="{AE6C5657-3A6F-4469-B155-F0C06F4B53F3}" dt="2023-01-30T21:06:02.015" v="1535" actId="478"/>
          <ac:graphicFrameMkLst>
            <pc:docMk/>
            <pc:sldMk cId="998988999" sldId="377"/>
            <ac:graphicFrameMk id="5" creationId="{CD2DD9EE-91AF-A8C3-8061-5B03F21D3283}"/>
          </ac:graphicFrameMkLst>
        </pc:graphicFrameChg>
      </pc:sldChg>
    </pc:docChg>
  </pc:docChgLst>
  <pc:docChgLst>
    <pc:chgData name="Rey, Jordi" userId="S::jordi.rey@ufl.edu::e8eb87d1-9304-4c4c-b17d-4684dbee226f" providerId="AD" clId="Web-{3A68E3B8-E156-48D7-9BBC-1DA698D73F86}"/>
    <pc:docChg chg="addSld delSld modSld addMainMaster">
      <pc:chgData name="Rey, Jordi" userId="S::jordi.rey@ufl.edu::e8eb87d1-9304-4c4c-b17d-4684dbee226f" providerId="AD" clId="Web-{3A68E3B8-E156-48D7-9BBC-1DA698D73F86}" dt="2023-01-19T00:10:08.055" v="82"/>
      <pc:docMkLst>
        <pc:docMk/>
      </pc:docMkLst>
      <pc:sldChg chg="del">
        <pc:chgData name="Rey, Jordi" userId="S::jordi.rey@ufl.edu::e8eb87d1-9304-4c4c-b17d-4684dbee226f" providerId="AD" clId="Web-{3A68E3B8-E156-48D7-9BBC-1DA698D73F86}" dt="2023-01-18T23:34:35.594" v="8"/>
        <pc:sldMkLst>
          <pc:docMk/>
          <pc:sldMk cId="0" sldId="261"/>
        </pc:sldMkLst>
      </pc:sldChg>
      <pc:sldChg chg="del">
        <pc:chgData name="Rey, Jordi" userId="S::jordi.rey@ufl.edu::e8eb87d1-9304-4c4c-b17d-4684dbee226f" providerId="AD" clId="Web-{3A68E3B8-E156-48D7-9BBC-1DA698D73F86}" dt="2023-01-18T23:34:56.970" v="9"/>
        <pc:sldMkLst>
          <pc:docMk/>
          <pc:sldMk cId="0" sldId="262"/>
        </pc:sldMkLst>
      </pc:sldChg>
      <pc:sldChg chg="modSp add">
        <pc:chgData name="Rey, Jordi" userId="S::jordi.rey@ufl.edu::e8eb87d1-9304-4c4c-b17d-4684dbee226f" providerId="AD" clId="Web-{3A68E3B8-E156-48D7-9BBC-1DA698D73F86}" dt="2023-01-18T23:36:38.207" v="61" actId="20577"/>
        <pc:sldMkLst>
          <pc:docMk/>
          <pc:sldMk cId="3067037886" sldId="342"/>
        </pc:sldMkLst>
        <pc:spChg chg="mod">
          <ac:chgData name="Rey, Jordi" userId="S::jordi.rey@ufl.edu::e8eb87d1-9304-4c4c-b17d-4684dbee226f" providerId="AD" clId="Web-{3A68E3B8-E156-48D7-9BBC-1DA698D73F86}" dt="2023-01-18T23:36:38.207" v="61" actId="20577"/>
          <ac:spMkLst>
            <pc:docMk/>
            <pc:sldMk cId="3067037886" sldId="342"/>
            <ac:spMk id="165" creationId="{00000000-0000-0000-0000-000000000000}"/>
          </ac:spMkLst>
        </pc:spChg>
      </pc:sldChg>
      <pc:sldChg chg="modSp add">
        <pc:chgData name="Rey, Jordi" userId="S::jordi.rey@ufl.edu::e8eb87d1-9304-4c4c-b17d-4684dbee226f" providerId="AD" clId="Web-{3A68E3B8-E156-48D7-9BBC-1DA698D73F86}" dt="2023-01-18T23:36:30.800" v="59" actId="20577"/>
        <pc:sldMkLst>
          <pc:docMk/>
          <pc:sldMk cId="3805779168" sldId="343"/>
        </pc:sldMkLst>
        <pc:spChg chg="mod">
          <ac:chgData name="Rey, Jordi" userId="S::jordi.rey@ufl.edu::e8eb87d1-9304-4c4c-b17d-4684dbee226f" providerId="AD" clId="Web-{3A68E3B8-E156-48D7-9BBC-1DA698D73F86}" dt="2023-01-18T23:36:30.800" v="59" actId="20577"/>
          <ac:spMkLst>
            <pc:docMk/>
            <pc:sldMk cId="3805779168" sldId="343"/>
            <ac:spMk id="165" creationId="{00000000-0000-0000-0000-000000000000}"/>
          </ac:spMkLst>
        </pc:spChg>
      </pc:sldChg>
      <pc:sldChg chg="modSp add">
        <pc:chgData name="Rey, Jordi" userId="S::jordi.rey@ufl.edu::e8eb87d1-9304-4c4c-b17d-4684dbee226f" providerId="AD" clId="Web-{3A68E3B8-E156-48D7-9BBC-1DA698D73F86}" dt="2023-01-18T23:36:22.675" v="56" actId="20577"/>
        <pc:sldMkLst>
          <pc:docMk/>
          <pc:sldMk cId="2939622059" sldId="344"/>
        </pc:sldMkLst>
        <pc:spChg chg="mod">
          <ac:chgData name="Rey, Jordi" userId="S::jordi.rey@ufl.edu::e8eb87d1-9304-4c4c-b17d-4684dbee226f" providerId="AD" clId="Web-{3A68E3B8-E156-48D7-9BBC-1DA698D73F86}" dt="2023-01-18T23:36:22.675" v="56" actId="20577"/>
          <ac:spMkLst>
            <pc:docMk/>
            <pc:sldMk cId="2939622059" sldId="344"/>
            <ac:spMk id="165" creationId="{00000000-0000-0000-0000-000000000000}"/>
          </ac:spMkLst>
        </pc:spChg>
      </pc:sldChg>
      <pc:sldChg chg="modSp add">
        <pc:chgData name="Rey, Jordi" userId="S::jordi.rey@ufl.edu::e8eb87d1-9304-4c4c-b17d-4684dbee226f" providerId="AD" clId="Web-{3A68E3B8-E156-48D7-9BBC-1DA698D73F86}" dt="2023-01-18T23:36:15.081" v="54" actId="20577"/>
        <pc:sldMkLst>
          <pc:docMk/>
          <pc:sldMk cId="3186007562" sldId="345"/>
        </pc:sldMkLst>
        <pc:spChg chg="mod">
          <ac:chgData name="Rey, Jordi" userId="S::jordi.rey@ufl.edu::e8eb87d1-9304-4c4c-b17d-4684dbee226f" providerId="AD" clId="Web-{3A68E3B8-E156-48D7-9BBC-1DA698D73F86}" dt="2023-01-18T23:36:15.081" v="54" actId="20577"/>
          <ac:spMkLst>
            <pc:docMk/>
            <pc:sldMk cId="3186007562" sldId="345"/>
            <ac:spMk id="165" creationId="{00000000-0000-0000-0000-000000000000}"/>
          </ac:spMkLst>
        </pc:spChg>
      </pc:sldChg>
      <pc:sldChg chg="modSp add">
        <pc:chgData name="Rey, Jordi" userId="S::jordi.rey@ufl.edu::e8eb87d1-9304-4c4c-b17d-4684dbee226f" providerId="AD" clId="Web-{3A68E3B8-E156-48D7-9BBC-1DA698D73F86}" dt="2023-01-18T23:36:07.565" v="52" actId="20577"/>
        <pc:sldMkLst>
          <pc:docMk/>
          <pc:sldMk cId="1820196150" sldId="346"/>
        </pc:sldMkLst>
        <pc:spChg chg="mod">
          <ac:chgData name="Rey, Jordi" userId="S::jordi.rey@ufl.edu::e8eb87d1-9304-4c4c-b17d-4684dbee226f" providerId="AD" clId="Web-{3A68E3B8-E156-48D7-9BBC-1DA698D73F86}" dt="2023-01-18T23:36:07.565" v="52" actId="20577"/>
          <ac:spMkLst>
            <pc:docMk/>
            <pc:sldMk cId="1820196150" sldId="346"/>
            <ac:spMk id="165" creationId="{00000000-0000-0000-0000-000000000000}"/>
          </ac:spMkLst>
        </pc:spChg>
      </pc:sldChg>
      <pc:sldChg chg="modSp add">
        <pc:chgData name="Rey, Jordi" userId="S::jordi.rey@ufl.edu::e8eb87d1-9304-4c4c-b17d-4684dbee226f" providerId="AD" clId="Web-{3A68E3B8-E156-48D7-9BBC-1DA698D73F86}" dt="2023-01-18T23:35:57.081" v="49" actId="20577"/>
        <pc:sldMkLst>
          <pc:docMk/>
          <pc:sldMk cId="879166441" sldId="347"/>
        </pc:sldMkLst>
        <pc:spChg chg="mod">
          <ac:chgData name="Rey, Jordi" userId="S::jordi.rey@ufl.edu::e8eb87d1-9304-4c4c-b17d-4684dbee226f" providerId="AD" clId="Web-{3A68E3B8-E156-48D7-9BBC-1DA698D73F86}" dt="2023-01-18T23:35:57.081" v="49" actId="20577"/>
          <ac:spMkLst>
            <pc:docMk/>
            <pc:sldMk cId="879166441" sldId="347"/>
            <ac:spMk id="165" creationId="{00000000-0000-0000-0000-000000000000}"/>
          </ac:spMkLst>
        </pc:spChg>
      </pc:sldChg>
      <pc:sldChg chg="modSp add">
        <pc:chgData name="Rey, Jordi" userId="S::jordi.rey@ufl.edu::e8eb87d1-9304-4c4c-b17d-4684dbee226f" providerId="AD" clId="Web-{3A68E3B8-E156-48D7-9BBC-1DA698D73F86}" dt="2023-01-18T23:35:42.815" v="35" actId="20577"/>
        <pc:sldMkLst>
          <pc:docMk/>
          <pc:sldMk cId="2102308291" sldId="348"/>
        </pc:sldMkLst>
        <pc:spChg chg="mod">
          <ac:chgData name="Rey, Jordi" userId="S::jordi.rey@ufl.edu::e8eb87d1-9304-4c4c-b17d-4684dbee226f" providerId="AD" clId="Web-{3A68E3B8-E156-48D7-9BBC-1DA698D73F86}" dt="2023-01-18T23:35:42.815" v="35" actId="20577"/>
          <ac:spMkLst>
            <pc:docMk/>
            <pc:sldMk cId="2102308291" sldId="348"/>
            <ac:spMk id="153" creationId="{00000000-0000-0000-0000-000000000000}"/>
          </ac:spMkLst>
        </pc:spChg>
      </pc:sldChg>
      <pc:sldChg chg="modSp add">
        <pc:chgData name="Rey, Jordi" userId="S::jordi.rey@ufl.edu::e8eb87d1-9304-4c4c-b17d-4684dbee226f" providerId="AD" clId="Web-{3A68E3B8-E156-48D7-9BBC-1DA698D73F86}" dt="2023-01-18T23:35:29.846" v="25" actId="20577"/>
        <pc:sldMkLst>
          <pc:docMk/>
          <pc:sldMk cId="247521815" sldId="349"/>
        </pc:sldMkLst>
        <pc:spChg chg="mod">
          <ac:chgData name="Rey, Jordi" userId="S::jordi.rey@ufl.edu::e8eb87d1-9304-4c4c-b17d-4684dbee226f" providerId="AD" clId="Web-{3A68E3B8-E156-48D7-9BBC-1DA698D73F86}" dt="2023-01-18T23:35:29.846" v="25" actId="20577"/>
          <ac:spMkLst>
            <pc:docMk/>
            <pc:sldMk cId="247521815" sldId="349"/>
            <ac:spMk id="153" creationId="{00000000-0000-0000-0000-000000000000}"/>
          </ac:spMkLst>
        </pc:spChg>
        <pc:spChg chg="mod">
          <ac:chgData name="Rey, Jordi" userId="S::jordi.rey@ufl.edu::e8eb87d1-9304-4c4c-b17d-4684dbee226f" providerId="AD" clId="Web-{3A68E3B8-E156-48D7-9BBC-1DA698D73F86}" dt="2023-01-18T23:35:17.533" v="17" actId="20577"/>
          <ac:spMkLst>
            <pc:docMk/>
            <pc:sldMk cId="247521815" sldId="349"/>
            <ac:spMk id="157" creationId="{00000000-0000-0000-0000-000000000000}"/>
          </ac:spMkLst>
        </pc:spChg>
      </pc:sldChg>
      <pc:sldChg chg="modSp add">
        <pc:chgData name="Rey, Jordi" userId="S::jordi.rey@ufl.edu::e8eb87d1-9304-4c4c-b17d-4684dbee226f" providerId="AD" clId="Web-{3A68E3B8-E156-48D7-9BBC-1DA698D73F86}" dt="2023-01-19T00:09:59.648" v="81"/>
        <pc:sldMkLst>
          <pc:docMk/>
          <pc:sldMk cId="3459938193" sldId="350"/>
        </pc:sldMkLst>
        <pc:graphicFrameChg chg="mod modGraphic">
          <ac:chgData name="Rey, Jordi" userId="S::jordi.rey@ufl.edu::e8eb87d1-9304-4c4c-b17d-4684dbee226f" providerId="AD" clId="Web-{3A68E3B8-E156-48D7-9BBC-1DA698D73F86}" dt="2023-01-19T00:09:59.648" v="81"/>
          <ac:graphicFrameMkLst>
            <pc:docMk/>
            <pc:sldMk cId="3459938193" sldId="350"/>
            <ac:graphicFrameMk id="6" creationId="{D235E72B-39F6-45FC-9D01-874487F02D60}"/>
          </ac:graphicFrameMkLst>
        </pc:graphicFrameChg>
      </pc:sldChg>
      <pc:sldChg chg="modSp add">
        <pc:chgData name="Rey, Jordi" userId="S::jordi.rey@ufl.edu::e8eb87d1-9304-4c4c-b17d-4684dbee226f" providerId="AD" clId="Web-{3A68E3B8-E156-48D7-9BBC-1DA698D73F86}" dt="2023-01-19T00:10:08.055" v="82"/>
        <pc:sldMkLst>
          <pc:docMk/>
          <pc:sldMk cId="211009017" sldId="351"/>
        </pc:sldMkLst>
        <pc:graphicFrameChg chg="mod modGraphic">
          <ac:chgData name="Rey, Jordi" userId="S::jordi.rey@ufl.edu::e8eb87d1-9304-4c4c-b17d-4684dbee226f" providerId="AD" clId="Web-{3A68E3B8-E156-48D7-9BBC-1DA698D73F86}" dt="2023-01-19T00:10:08.055" v="82"/>
          <ac:graphicFrameMkLst>
            <pc:docMk/>
            <pc:sldMk cId="211009017" sldId="351"/>
            <ac:graphicFrameMk id="2" creationId="{E75E0E2E-4FAC-4A31-A63B-9375850B9526}"/>
          </ac:graphicFrameMkLst>
        </pc:graphicFrameChg>
      </pc:sldChg>
      <pc:sldMasterChg chg="add addSldLayout">
        <pc:chgData name="Rey, Jordi" userId="S::jordi.rey@ufl.edu::e8eb87d1-9304-4c4c-b17d-4684dbee226f" providerId="AD" clId="Web-{3A68E3B8-E156-48D7-9BBC-1DA698D73F86}" dt="2023-01-19T00:06:27.547" v="62"/>
        <pc:sldMasterMkLst>
          <pc:docMk/>
          <pc:sldMasterMk cId="0" sldId="2147483675"/>
        </pc:sldMasterMkLst>
        <pc:sldLayoutChg chg="add">
          <pc:chgData name="Rey, Jordi" userId="S::jordi.rey@ufl.edu::e8eb87d1-9304-4c4c-b17d-4684dbee226f" providerId="AD" clId="Web-{3A68E3B8-E156-48D7-9BBC-1DA698D73F86}" dt="2023-01-18T23:34:25.485" v="0"/>
          <pc:sldLayoutMkLst>
            <pc:docMk/>
            <pc:sldMasterMk cId="0" sldId="2147483660"/>
            <pc:sldLayoutMk cId="2129483515" sldId="2147483673"/>
          </pc:sldLayoutMkLst>
        </pc:sldLayoutChg>
        <pc:sldLayoutChg chg="add">
          <pc:chgData name="Rey, Jordi" userId="S::jordi.rey@ufl.edu::e8eb87d1-9304-4c4c-b17d-4684dbee226f" providerId="AD" clId="Web-{3A68E3B8-E156-48D7-9BBC-1DA698D73F86}" dt="2023-01-18T23:34:25.485" v="0"/>
          <pc:sldLayoutMkLst>
            <pc:docMk/>
            <pc:sldMasterMk cId="0" sldId="2147483660"/>
            <pc:sldLayoutMk cId="2304078883" sldId="2147483674"/>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76"/>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77"/>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78"/>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79"/>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80"/>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81"/>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82"/>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83"/>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84"/>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85"/>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0" sldId="2147483686"/>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2129483515" sldId="2147483687"/>
          </pc:sldLayoutMkLst>
        </pc:sldLayoutChg>
        <pc:sldLayoutChg chg="add">
          <pc:chgData name="Rey, Jordi" userId="S::jordi.rey@ufl.edu::e8eb87d1-9304-4c4c-b17d-4684dbee226f" providerId="AD" clId="Web-{3A68E3B8-E156-48D7-9BBC-1DA698D73F86}" dt="2023-01-19T00:06:27.547" v="62"/>
          <pc:sldLayoutMkLst>
            <pc:docMk/>
            <pc:sldMasterMk cId="0" sldId="2147483675"/>
            <pc:sldLayoutMk cId="2304078883" sldId="214748368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D6191E-E350-4131-9491-B556E80D71EB}"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314AF0E4-5B1B-4FF0-9407-DD449A2FB410}">
      <dgm:prSet phldrT="[Text]"/>
      <dgm:spPr/>
      <dgm:t>
        <a:bodyPr/>
        <a:lstStyle/>
        <a:p>
          <a:r>
            <a:rPr lang="en-US"/>
            <a:t>CanSat Integration and Test Overview</a:t>
          </a:r>
        </a:p>
      </dgm:t>
    </dgm:pt>
    <dgm:pt modelId="{93625217-287B-4AB5-9F7B-2FBB9923DED8}" type="parTrans" cxnId="{C0E3A0FB-390E-456A-9E2B-F716119C51C9}">
      <dgm:prSet/>
      <dgm:spPr/>
      <dgm:t>
        <a:bodyPr/>
        <a:lstStyle/>
        <a:p>
          <a:endParaRPr lang="en-US"/>
        </a:p>
      </dgm:t>
    </dgm:pt>
    <dgm:pt modelId="{5941782C-20DE-4060-830E-E1E95A45763D}" type="sibTrans" cxnId="{C0E3A0FB-390E-456A-9E2B-F716119C51C9}">
      <dgm:prSet/>
      <dgm:spPr/>
      <dgm:t>
        <a:bodyPr/>
        <a:lstStyle/>
        <a:p>
          <a:endParaRPr lang="en-US"/>
        </a:p>
      </dgm:t>
    </dgm:pt>
    <dgm:pt modelId="{82A061B6-9D55-401C-B1C0-2322747C121E}">
      <dgm:prSet phldrT="[Text]"/>
      <dgm:spPr/>
      <dgm:t>
        <a:bodyPr/>
        <a:lstStyle/>
        <a:p>
          <a:r>
            <a:rPr lang="en-US"/>
            <a:t>Subsystem Level Test Plan</a:t>
          </a:r>
        </a:p>
      </dgm:t>
    </dgm:pt>
    <dgm:pt modelId="{D4093D24-5DE6-4D3B-A20B-45F581249F84}" type="parTrans" cxnId="{9FADFE23-DD5E-4495-8396-8C8E3BF5722C}">
      <dgm:prSet/>
      <dgm:spPr/>
      <dgm:t>
        <a:bodyPr/>
        <a:lstStyle/>
        <a:p>
          <a:endParaRPr lang="en-US"/>
        </a:p>
      </dgm:t>
    </dgm:pt>
    <dgm:pt modelId="{52F87DF6-DBB8-4760-8AC2-D2724F22F617}" type="sibTrans" cxnId="{9FADFE23-DD5E-4495-8396-8C8E3BF5722C}">
      <dgm:prSet/>
      <dgm:spPr/>
      <dgm:t>
        <a:bodyPr/>
        <a:lstStyle/>
        <a:p>
          <a:endParaRPr lang="en-US"/>
        </a:p>
      </dgm:t>
    </dgm:pt>
    <dgm:pt modelId="{AD498220-3279-471C-80C3-9EB3DC4F96CC}">
      <dgm:prSet phldrT="[Text]"/>
      <dgm:spPr/>
      <dgm:t>
        <a:bodyPr/>
        <a:lstStyle/>
        <a:p>
          <a:r>
            <a:rPr lang="en-US"/>
            <a:t>Integrated Level Functional Test Plan</a:t>
          </a:r>
        </a:p>
      </dgm:t>
    </dgm:pt>
    <dgm:pt modelId="{BE6883AD-248B-487F-96F1-A55DCBC56150}" type="parTrans" cxnId="{279C177A-7DCA-46C2-80EB-77691C974A12}">
      <dgm:prSet/>
      <dgm:spPr/>
      <dgm:t>
        <a:bodyPr/>
        <a:lstStyle/>
        <a:p>
          <a:endParaRPr lang="en-US"/>
        </a:p>
      </dgm:t>
    </dgm:pt>
    <dgm:pt modelId="{91991569-42E6-48F5-807F-751E5FCA5DAF}" type="sibTrans" cxnId="{279C177A-7DCA-46C2-80EB-77691C974A12}">
      <dgm:prSet/>
      <dgm:spPr/>
      <dgm:t>
        <a:bodyPr/>
        <a:lstStyle/>
        <a:p>
          <a:endParaRPr lang="en-US"/>
        </a:p>
      </dgm:t>
    </dgm:pt>
    <dgm:pt modelId="{A7D3AC30-1A54-4652-915B-3C523A9B59E3}">
      <dgm:prSet phldrT="[Text]"/>
      <dgm:spPr/>
      <dgm:t>
        <a:bodyPr/>
        <a:lstStyle/>
        <a:p>
          <a:r>
            <a:rPr lang="en-US"/>
            <a:t>Environmental Test Plan</a:t>
          </a:r>
        </a:p>
      </dgm:t>
    </dgm:pt>
    <dgm:pt modelId="{7B2AAD80-D24B-4BD3-A30E-71948528DA80}" type="parTrans" cxnId="{8FC4B9B1-20CF-4E17-8C78-0E2D938778C2}">
      <dgm:prSet/>
      <dgm:spPr/>
      <dgm:t>
        <a:bodyPr/>
        <a:lstStyle/>
        <a:p>
          <a:endParaRPr lang="en-US"/>
        </a:p>
      </dgm:t>
    </dgm:pt>
    <dgm:pt modelId="{DA17BC8F-1AAD-42FF-8A07-16E63638D826}" type="sibTrans" cxnId="{8FC4B9B1-20CF-4E17-8C78-0E2D938778C2}">
      <dgm:prSet/>
      <dgm:spPr/>
      <dgm:t>
        <a:bodyPr/>
        <a:lstStyle/>
        <a:p>
          <a:endParaRPr lang="en-US"/>
        </a:p>
      </dgm:t>
    </dgm:pt>
    <dgm:pt modelId="{3D48FED1-DEF4-4EC0-8322-F1235B1AC1FB}">
      <dgm:prSet phldrT="[Text]"/>
      <dgm:spPr/>
      <dgm:t>
        <a:bodyPr/>
        <a:lstStyle/>
        <a:p>
          <a:r>
            <a:rPr lang="en-US"/>
            <a:t>Simulation Test Plan</a:t>
          </a:r>
        </a:p>
      </dgm:t>
    </dgm:pt>
    <dgm:pt modelId="{CBF61A73-257A-4F5F-8595-0B79F2F3BC1E}" type="parTrans" cxnId="{D26A998F-17CE-4435-A02E-9C4DC1B75EE6}">
      <dgm:prSet/>
      <dgm:spPr/>
      <dgm:t>
        <a:bodyPr/>
        <a:lstStyle/>
        <a:p>
          <a:endParaRPr lang="en-US"/>
        </a:p>
      </dgm:t>
    </dgm:pt>
    <dgm:pt modelId="{16193D5E-081C-4D1F-B0DC-56B668D97FB2}" type="sibTrans" cxnId="{D26A998F-17CE-4435-A02E-9C4DC1B75EE6}">
      <dgm:prSet/>
      <dgm:spPr/>
      <dgm:t>
        <a:bodyPr/>
        <a:lstStyle/>
        <a:p>
          <a:endParaRPr lang="en-US"/>
        </a:p>
      </dgm:t>
    </dgm:pt>
    <dgm:pt modelId="{AC6635DC-DF24-4080-AEA8-A3F874C57B68}" type="pres">
      <dgm:prSet presAssocID="{B5D6191E-E350-4131-9491-B556E80D71EB}" presName="hierChild1" presStyleCnt="0">
        <dgm:presLayoutVars>
          <dgm:chPref val="1"/>
          <dgm:dir/>
          <dgm:animOne val="branch"/>
          <dgm:animLvl val="lvl"/>
          <dgm:resizeHandles/>
        </dgm:presLayoutVars>
      </dgm:prSet>
      <dgm:spPr/>
    </dgm:pt>
    <dgm:pt modelId="{D9240B05-1522-4AB1-88A3-8162F032A517}" type="pres">
      <dgm:prSet presAssocID="{314AF0E4-5B1B-4FF0-9407-DD449A2FB410}" presName="hierRoot1" presStyleCnt="0"/>
      <dgm:spPr/>
    </dgm:pt>
    <dgm:pt modelId="{20A268AF-77B1-484B-AFB4-AEAD05F8E9E7}" type="pres">
      <dgm:prSet presAssocID="{314AF0E4-5B1B-4FF0-9407-DD449A2FB410}" presName="composite" presStyleCnt="0"/>
      <dgm:spPr/>
    </dgm:pt>
    <dgm:pt modelId="{157908A1-50E7-4526-B933-507C6961332A}" type="pres">
      <dgm:prSet presAssocID="{314AF0E4-5B1B-4FF0-9407-DD449A2FB410}" presName="background" presStyleLbl="node0" presStyleIdx="0" presStyleCnt="1"/>
      <dgm:spPr/>
    </dgm:pt>
    <dgm:pt modelId="{F6CEF50B-C518-4F5D-88F5-6874149F0AC0}" type="pres">
      <dgm:prSet presAssocID="{314AF0E4-5B1B-4FF0-9407-DD449A2FB410}" presName="text" presStyleLbl="fgAcc0" presStyleIdx="0" presStyleCnt="1">
        <dgm:presLayoutVars>
          <dgm:chPref val="3"/>
        </dgm:presLayoutVars>
      </dgm:prSet>
      <dgm:spPr/>
    </dgm:pt>
    <dgm:pt modelId="{53B90BB3-9A0A-4063-A7E3-41185055093F}" type="pres">
      <dgm:prSet presAssocID="{314AF0E4-5B1B-4FF0-9407-DD449A2FB410}" presName="hierChild2" presStyleCnt="0"/>
      <dgm:spPr/>
    </dgm:pt>
    <dgm:pt modelId="{E0669B81-58DE-4C0C-AE02-3BE28CCAF3F1}" type="pres">
      <dgm:prSet presAssocID="{D4093D24-5DE6-4D3B-A20B-45F581249F84}" presName="Name10" presStyleLbl="parChTrans1D2" presStyleIdx="0" presStyleCnt="4"/>
      <dgm:spPr/>
    </dgm:pt>
    <dgm:pt modelId="{44E3222A-B3C0-4FA9-BB03-154352BF20F5}" type="pres">
      <dgm:prSet presAssocID="{82A061B6-9D55-401C-B1C0-2322747C121E}" presName="hierRoot2" presStyleCnt="0"/>
      <dgm:spPr/>
    </dgm:pt>
    <dgm:pt modelId="{5F01FF7D-995C-44BB-B8A4-F254FB5D3A16}" type="pres">
      <dgm:prSet presAssocID="{82A061B6-9D55-401C-B1C0-2322747C121E}" presName="composite2" presStyleCnt="0"/>
      <dgm:spPr/>
    </dgm:pt>
    <dgm:pt modelId="{F4DB64B4-A336-4B09-BC53-77C23BAE9E5C}" type="pres">
      <dgm:prSet presAssocID="{82A061B6-9D55-401C-B1C0-2322747C121E}" presName="background2" presStyleLbl="node2" presStyleIdx="0" presStyleCnt="4"/>
      <dgm:spPr/>
    </dgm:pt>
    <dgm:pt modelId="{4962F83C-9929-4B11-9245-926CD0096397}" type="pres">
      <dgm:prSet presAssocID="{82A061B6-9D55-401C-B1C0-2322747C121E}" presName="text2" presStyleLbl="fgAcc2" presStyleIdx="0" presStyleCnt="4">
        <dgm:presLayoutVars>
          <dgm:chPref val="3"/>
        </dgm:presLayoutVars>
      </dgm:prSet>
      <dgm:spPr/>
    </dgm:pt>
    <dgm:pt modelId="{D7C1BB22-2E66-4829-A2D8-F087FF294B29}" type="pres">
      <dgm:prSet presAssocID="{82A061B6-9D55-401C-B1C0-2322747C121E}" presName="hierChild3" presStyleCnt="0"/>
      <dgm:spPr/>
    </dgm:pt>
    <dgm:pt modelId="{6A8D786E-2078-4C92-A40B-A2A1C7269FEA}" type="pres">
      <dgm:prSet presAssocID="{BE6883AD-248B-487F-96F1-A55DCBC56150}" presName="Name10" presStyleLbl="parChTrans1D2" presStyleIdx="1" presStyleCnt="4"/>
      <dgm:spPr/>
    </dgm:pt>
    <dgm:pt modelId="{B032AB2C-D300-4B07-A6AC-7C18A2B569C6}" type="pres">
      <dgm:prSet presAssocID="{AD498220-3279-471C-80C3-9EB3DC4F96CC}" presName="hierRoot2" presStyleCnt="0"/>
      <dgm:spPr/>
    </dgm:pt>
    <dgm:pt modelId="{ADD61C69-9A36-45FD-B28C-63F7B15483A7}" type="pres">
      <dgm:prSet presAssocID="{AD498220-3279-471C-80C3-9EB3DC4F96CC}" presName="composite2" presStyleCnt="0"/>
      <dgm:spPr/>
    </dgm:pt>
    <dgm:pt modelId="{5A169791-52FF-48DA-B02F-E1052188B262}" type="pres">
      <dgm:prSet presAssocID="{AD498220-3279-471C-80C3-9EB3DC4F96CC}" presName="background2" presStyleLbl="node2" presStyleIdx="1" presStyleCnt="4"/>
      <dgm:spPr/>
    </dgm:pt>
    <dgm:pt modelId="{FC602C3C-6002-4E26-97FD-B71BC202E540}" type="pres">
      <dgm:prSet presAssocID="{AD498220-3279-471C-80C3-9EB3DC4F96CC}" presName="text2" presStyleLbl="fgAcc2" presStyleIdx="1" presStyleCnt="4">
        <dgm:presLayoutVars>
          <dgm:chPref val="3"/>
        </dgm:presLayoutVars>
      </dgm:prSet>
      <dgm:spPr/>
    </dgm:pt>
    <dgm:pt modelId="{AB9BAB9A-69B2-4CA6-9A14-CDABF36A7062}" type="pres">
      <dgm:prSet presAssocID="{AD498220-3279-471C-80C3-9EB3DC4F96CC}" presName="hierChild3" presStyleCnt="0"/>
      <dgm:spPr/>
    </dgm:pt>
    <dgm:pt modelId="{E0FE545F-9535-46BD-BCA8-FF21A75CC2B9}" type="pres">
      <dgm:prSet presAssocID="{7B2AAD80-D24B-4BD3-A30E-71948528DA80}" presName="Name10" presStyleLbl="parChTrans1D2" presStyleIdx="2" presStyleCnt="4"/>
      <dgm:spPr/>
    </dgm:pt>
    <dgm:pt modelId="{E955D3F1-416A-4673-B3B9-6D8CF0E13063}" type="pres">
      <dgm:prSet presAssocID="{A7D3AC30-1A54-4652-915B-3C523A9B59E3}" presName="hierRoot2" presStyleCnt="0"/>
      <dgm:spPr/>
    </dgm:pt>
    <dgm:pt modelId="{C965AB42-94B9-4AC9-B1DA-AAD283B9264A}" type="pres">
      <dgm:prSet presAssocID="{A7D3AC30-1A54-4652-915B-3C523A9B59E3}" presName="composite2" presStyleCnt="0"/>
      <dgm:spPr/>
    </dgm:pt>
    <dgm:pt modelId="{4741DD6B-9B1B-4299-8D53-4D5BE7F3CFAF}" type="pres">
      <dgm:prSet presAssocID="{A7D3AC30-1A54-4652-915B-3C523A9B59E3}" presName="background2" presStyleLbl="node2" presStyleIdx="2" presStyleCnt="4"/>
      <dgm:spPr/>
    </dgm:pt>
    <dgm:pt modelId="{B0E963E9-318B-4202-919D-F875451E44DD}" type="pres">
      <dgm:prSet presAssocID="{A7D3AC30-1A54-4652-915B-3C523A9B59E3}" presName="text2" presStyleLbl="fgAcc2" presStyleIdx="2" presStyleCnt="4">
        <dgm:presLayoutVars>
          <dgm:chPref val="3"/>
        </dgm:presLayoutVars>
      </dgm:prSet>
      <dgm:spPr/>
    </dgm:pt>
    <dgm:pt modelId="{2DB41BBC-E8AB-470B-80E6-503B893D0F43}" type="pres">
      <dgm:prSet presAssocID="{A7D3AC30-1A54-4652-915B-3C523A9B59E3}" presName="hierChild3" presStyleCnt="0"/>
      <dgm:spPr/>
    </dgm:pt>
    <dgm:pt modelId="{D7FFDC51-44BF-4BAF-B25C-9EB8F036D5CE}" type="pres">
      <dgm:prSet presAssocID="{CBF61A73-257A-4F5F-8595-0B79F2F3BC1E}" presName="Name10" presStyleLbl="parChTrans1D2" presStyleIdx="3" presStyleCnt="4"/>
      <dgm:spPr/>
    </dgm:pt>
    <dgm:pt modelId="{1F88FD19-1A25-40F2-B57E-5EE8DFF46D17}" type="pres">
      <dgm:prSet presAssocID="{3D48FED1-DEF4-4EC0-8322-F1235B1AC1FB}" presName="hierRoot2" presStyleCnt="0"/>
      <dgm:spPr/>
    </dgm:pt>
    <dgm:pt modelId="{2F46C1C3-8BB5-438C-A061-C40E654D089D}" type="pres">
      <dgm:prSet presAssocID="{3D48FED1-DEF4-4EC0-8322-F1235B1AC1FB}" presName="composite2" presStyleCnt="0"/>
      <dgm:spPr/>
    </dgm:pt>
    <dgm:pt modelId="{258B27F3-6732-400A-A877-D397407D5D52}" type="pres">
      <dgm:prSet presAssocID="{3D48FED1-DEF4-4EC0-8322-F1235B1AC1FB}" presName="background2" presStyleLbl="node2" presStyleIdx="3" presStyleCnt="4"/>
      <dgm:spPr/>
    </dgm:pt>
    <dgm:pt modelId="{E54BDF47-7D1B-4840-B088-C3813CFD3A37}" type="pres">
      <dgm:prSet presAssocID="{3D48FED1-DEF4-4EC0-8322-F1235B1AC1FB}" presName="text2" presStyleLbl="fgAcc2" presStyleIdx="3" presStyleCnt="4">
        <dgm:presLayoutVars>
          <dgm:chPref val="3"/>
        </dgm:presLayoutVars>
      </dgm:prSet>
      <dgm:spPr/>
    </dgm:pt>
    <dgm:pt modelId="{E058EA3A-DF29-4B1B-8723-C4BCCE764A2C}" type="pres">
      <dgm:prSet presAssocID="{3D48FED1-DEF4-4EC0-8322-F1235B1AC1FB}" presName="hierChild3" presStyleCnt="0"/>
      <dgm:spPr/>
    </dgm:pt>
  </dgm:ptLst>
  <dgm:cxnLst>
    <dgm:cxn modelId="{9FADFE23-DD5E-4495-8396-8C8E3BF5722C}" srcId="{314AF0E4-5B1B-4FF0-9407-DD449A2FB410}" destId="{82A061B6-9D55-401C-B1C0-2322747C121E}" srcOrd="0" destOrd="0" parTransId="{D4093D24-5DE6-4D3B-A20B-45F581249F84}" sibTransId="{52F87DF6-DBB8-4760-8AC2-D2724F22F617}"/>
    <dgm:cxn modelId="{8BC9F02B-AE0E-4B40-9F40-2A76CB94BF5E}" type="presOf" srcId="{D4093D24-5DE6-4D3B-A20B-45F581249F84}" destId="{E0669B81-58DE-4C0C-AE02-3BE28CCAF3F1}" srcOrd="0" destOrd="0" presId="urn:microsoft.com/office/officeart/2005/8/layout/hierarchy1"/>
    <dgm:cxn modelId="{63FC795F-E08E-40E1-80CD-220BE6CCE922}" type="presOf" srcId="{3D48FED1-DEF4-4EC0-8322-F1235B1AC1FB}" destId="{E54BDF47-7D1B-4840-B088-C3813CFD3A37}" srcOrd="0" destOrd="0" presId="urn:microsoft.com/office/officeart/2005/8/layout/hierarchy1"/>
    <dgm:cxn modelId="{703E7F59-4119-4900-93A6-02DCE4CB3871}" type="presOf" srcId="{82A061B6-9D55-401C-B1C0-2322747C121E}" destId="{4962F83C-9929-4B11-9245-926CD0096397}" srcOrd="0" destOrd="0" presId="urn:microsoft.com/office/officeart/2005/8/layout/hierarchy1"/>
    <dgm:cxn modelId="{279C177A-7DCA-46C2-80EB-77691C974A12}" srcId="{314AF0E4-5B1B-4FF0-9407-DD449A2FB410}" destId="{AD498220-3279-471C-80C3-9EB3DC4F96CC}" srcOrd="1" destOrd="0" parTransId="{BE6883AD-248B-487F-96F1-A55DCBC56150}" sibTransId="{91991569-42E6-48F5-807F-751E5FCA5DAF}"/>
    <dgm:cxn modelId="{36B64E7D-FDC7-43A8-A820-B578535EC69A}" type="presOf" srcId="{BE6883AD-248B-487F-96F1-A55DCBC56150}" destId="{6A8D786E-2078-4C92-A40B-A2A1C7269FEA}" srcOrd="0" destOrd="0" presId="urn:microsoft.com/office/officeart/2005/8/layout/hierarchy1"/>
    <dgm:cxn modelId="{1B1D887E-92F3-4BA5-82BB-90D66F6C6AA5}" type="presOf" srcId="{AD498220-3279-471C-80C3-9EB3DC4F96CC}" destId="{FC602C3C-6002-4E26-97FD-B71BC202E540}" srcOrd="0" destOrd="0" presId="urn:microsoft.com/office/officeart/2005/8/layout/hierarchy1"/>
    <dgm:cxn modelId="{1A70548A-80BF-4CD3-A89D-1FFDC0FDB372}" type="presOf" srcId="{7B2AAD80-D24B-4BD3-A30E-71948528DA80}" destId="{E0FE545F-9535-46BD-BCA8-FF21A75CC2B9}" srcOrd="0" destOrd="0" presId="urn:microsoft.com/office/officeart/2005/8/layout/hierarchy1"/>
    <dgm:cxn modelId="{D26A998F-17CE-4435-A02E-9C4DC1B75EE6}" srcId="{314AF0E4-5B1B-4FF0-9407-DD449A2FB410}" destId="{3D48FED1-DEF4-4EC0-8322-F1235B1AC1FB}" srcOrd="3" destOrd="0" parTransId="{CBF61A73-257A-4F5F-8595-0B79F2F3BC1E}" sibTransId="{16193D5E-081C-4D1F-B0DC-56B668D97FB2}"/>
    <dgm:cxn modelId="{8FC4B9B1-20CF-4E17-8C78-0E2D938778C2}" srcId="{314AF0E4-5B1B-4FF0-9407-DD449A2FB410}" destId="{A7D3AC30-1A54-4652-915B-3C523A9B59E3}" srcOrd="2" destOrd="0" parTransId="{7B2AAD80-D24B-4BD3-A30E-71948528DA80}" sibTransId="{DA17BC8F-1AAD-42FF-8A07-16E63638D826}"/>
    <dgm:cxn modelId="{CD8209CD-F7AE-4181-92A8-C646075AD88F}" type="presOf" srcId="{A7D3AC30-1A54-4652-915B-3C523A9B59E3}" destId="{B0E963E9-318B-4202-919D-F875451E44DD}" srcOrd="0" destOrd="0" presId="urn:microsoft.com/office/officeart/2005/8/layout/hierarchy1"/>
    <dgm:cxn modelId="{69B8C6CD-EB5C-452A-9B1C-F511578F2A3B}" type="presOf" srcId="{314AF0E4-5B1B-4FF0-9407-DD449A2FB410}" destId="{F6CEF50B-C518-4F5D-88F5-6874149F0AC0}" srcOrd="0" destOrd="0" presId="urn:microsoft.com/office/officeart/2005/8/layout/hierarchy1"/>
    <dgm:cxn modelId="{33059DCF-6982-4DD1-8BEA-91D192E45107}" type="presOf" srcId="{B5D6191E-E350-4131-9491-B556E80D71EB}" destId="{AC6635DC-DF24-4080-AEA8-A3F874C57B68}" srcOrd="0" destOrd="0" presId="urn:microsoft.com/office/officeart/2005/8/layout/hierarchy1"/>
    <dgm:cxn modelId="{1092EEE5-03DD-4E85-8F02-9E831D6D4E7E}" type="presOf" srcId="{CBF61A73-257A-4F5F-8595-0B79F2F3BC1E}" destId="{D7FFDC51-44BF-4BAF-B25C-9EB8F036D5CE}" srcOrd="0" destOrd="0" presId="urn:microsoft.com/office/officeart/2005/8/layout/hierarchy1"/>
    <dgm:cxn modelId="{C0E3A0FB-390E-456A-9E2B-F716119C51C9}" srcId="{B5D6191E-E350-4131-9491-B556E80D71EB}" destId="{314AF0E4-5B1B-4FF0-9407-DD449A2FB410}" srcOrd="0" destOrd="0" parTransId="{93625217-287B-4AB5-9F7B-2FBB9923DED8}" sibTransId="{5941782C-20DE-4060-830E-E1E95A45763D}"/>
    <dgm:cxn modelId="{31D6932A-11AD-42BF-9A88-81F1519B2271}" type="presParOf" srcId="{AC6635DC-DF24-4080-AEA8-A3F874C57B68}" destId="{D9240B05-1522-4AB1-88A3-8162F032A517}" srcOrd="0" destOrd="0" presId="urn:microsoft.com/office/officeart/2005/8/layout/hierarchy1"/>
    <dgm:cxn modelId="{42024C27-6B85-4C37-AC4C-7AE652BF5268}" type="presParOf" srcId="{D9240B05-1522-4AB1-88A3-8162F032A517}" destId="{20A268AF-77B1-484B-AFB4-AEAD05F8E9E7}" srcOrd="0" destOrd="0" presId="urn:microsoft.com/office/officeart/2005/8/layout/hierarchy1"/>
    <dgm:cxn modelId="{D94029FF-F515-4767-B458-0B6A7A1E62DE}" type="presParOf" srcId="{20A268AF-77B1-484B-AFB4-AEAD05F8E9E7}" destId="{157908A1-50E7-4526-B933-507C6961332A}" srcOrd="0" destOrd="0" presId="urn:microsoft.com/office/officeart/2005/8/layout/hierarchy1"/>
    <dgm:cxn modelId="{A5B1914E-5548-4EAF-B541-70FFEB70FB71}" type="presParOf" srcId="{20A268AF-77B1-484B-AFB4-AEAD05F8E9E7}" destId="{F6CEF50B-C518-4F5D-88F5-6874149F0AC0}" srcOrd="1" destOrd="0" presId="urn:microsoft.com/office/officeart/2005/8/layout/hierarchy1"/>
    <dgm:cxn modelId="{1D5F3CB0-E470-416B-941D-776CDE5AF257}" type="presParOf" srcId="{D9240B05-1522-4AB1-88A3-8162F032A517}" destId="{53B90BB3-9A0A-4063-A7E3-41185055093F}" srcOrd="1" destOrd="0" presId="urn:microsoft.com/office/officeart/2005/8/layout/hierarchy1"/>
    <dgm:cxn modelId="{317BDFF0-57ED-4D88-8D02-C5B442261D4A}" type="presParOf" srcId="{53B90BB3-9A0A-4063-A7E3-41185055093F}" destId="{E0669B81-58DE-4C0C-AE02-3BE28CCAF3F1}" srcOrd="0" destOrd="0" presId="urn:microsoft.com/office/officeart/2005/8/layout/hierarchy1"/>
    <dgm:cxn modelId="{72473829-7F02-404A-8899-4D6D8A077CEC}" type="presParOf" srcId="{53B90BB3-9A0A-4063-A7E3-41185055093F}" destId="{44E3222A-B3C0-4FA9-BB03-154352BF20F5}" srcOrd="1" destOrd="0" presId="urn:microsoft.com/office/officeart/2005/8/layout/hierarchy1"/>
    <dgm:cxn modelId="{56254831-FFEB-4377-B8F5-95DBF71AED8F}" type="presParOf" srcId="{44E3222A-B3C0-4FA9-BB03-154352BF20F5}" destId="{5F01FF7D-995C-44BB-B8A4-F254FB5D3A16}" srcOrd="0" destOrd="0" presId="urn:microsoft.com/office/officeart/2005/8/layout/hierarchy1"/>
    <dgm:cxn modelId="{86E7C1A9-901E-4B08-9BAC-ECAD3156796D}" type="presParOf" srcId="{5F01FF7D-995C-44BB-B8A4-F254FB5D3A16}" destId="{F4DB64B4-A336-4B09-BC53-77C23BAE9E5C}" srcOrd="0" destOrd="0" presId="urn:microsoft.com/office/officeart/2005/8/layout/hierarchy1"/>
    <dgm:cxn modelId="{3B9F743A-6A99-4427-8ABE-640BE534968F}" type="presParOf" srcId="{5F01FF7D-995C-44BB-B8A4-F254FB5D3A16}" destId="{4962F83C-9929-4B11-9245-926CD0096397}" srcOrd="1" destOrd="0" presId="urn:microsoft.com/office/officeart/2005/8/layout/hierarchy1"/>
    <dgm:cxn modelId="{6CC0EF41-75E1-47AC-9E7A-D2AB7852A45E}" type="presParOf" srcId="{44E3222A-B3C0-4FA9-BB03-154352BF20F5}" destId="{D7C1BB22-2E66-4829-A2D8-F087FF294B29}" srcOrd="1" destOrd="0" presId="urn:microsoft.com/office/officeart/2005/8/layout/hierarchy1"/>
    <dgm:cxn modelId="{17AFBD7E-6D2C-4FCD-8484-22371F5B48D0}" type="presParOf" srcId="{53B90BB3-9A0A-4063-A7E3-41185055093F}" destId="{6A8D786E-2078-4C92-A40B-A2A1C7269FEA}" srcOrd="2" destOrd="0" presId="urn:microsoft.com/office/officeart/2005/8/layout/hierarchy1"/>
    <dgm:cxn modelId="{5D69594B-9681-4C9B-AD07-FD7AB484322F}" type="presParOf" srcId="{53B90BB3-9A0A-4063-A7E3-41185055093F}" destId="{B032AB2C-D300-4B07-A6AC-7C18A2B569C6}" srcOrd="3" destOrd="0" presId="urn:microsoft.com/office/officeart/2005/8/layout/hierarchy1"/>
    <dgm:cxn modelId="{065A8938-CE95-4545-B182-3815B8940A8A}" type="presParOf" srcId="{B032AB2C-D300-4B07-A6AC-7C18A2B569C6}" destId="{ADD61C69-9A36-45FD-B28C-63F7B15483A7}" srcOrd="0" destOrd="0" presId="urn:microsoft.com/office/officeart/2005/8/layout/hierarchy1"/>
    <dgm:cxn modelId="{82EDAD64-9895-4D53-A82E-B575B06611CA}" type="presParOf" srcId="{ADD61C69-9A36-45FD-B28C-63F7B15483A7}" destId="{5A169791-52FF-48DA-B02F-E1052188B262}" srcOrd="0" destOrd="0" presId="urn:microsoft.com/office/officeart/2005/8/layout/hierarchy1"/>
    <dgm:cxn modelId="{3102A3EF-BA1C-4AE8-A851-0AAA4FEB5B44}" type="presParOf" srcId="{ADD61C69-9A36-45FD-B28C-63F7B15483A7}" destId="{FC602C3C-6002-4E26-97FD-B71BC202E540}" srcOrd="1" destOrd="0" presId="urn:microsoft.com/office/officeart/2005/8/layout/hierarchy1"/>
    <dgm:cxn modelId="{B863EE73-B93D-47D8-AC40-610A5FBACB85}" type="presParOf" srcId="{B032AB2C-D300-4B07-A6AC-7C18A2B569C6}" destId="{AB9BAB9A-69B2-4CA6-9A14-CDABF36A7062}" srcOrd="1" destOrd="0" presId="urn:microsoft.com/office/officeart/2005/8/layout/hierarchy1"/>
    <dgm:cxn modelId="{D5B2E7CF-87B6-47A2-9397-FB9D232C85ED}" type="presParOf" srcId="{53B90BB3-9A0A-4063-A7E3-41185055093F}" destId="{E0FE545F-9535-46BD-BCA8-FF21A75CC2B9}" srcOrd="4" destOrd="0" presId="urn:microsoft.com/office/officeart/2005/8/layout/hierarchy1"/>
    <dgm:cxn modelId="{3997E530-2333-4CC0-A6B4-6E88C2F28495}" type="presParOf" srcId="{53B90BB3-9A0A-4063-A7E3-41185055093F}" destId="{E955D3F1-416A-4673-B3B9-6D8CF0E13063}" srcOrd="5" destOrd="0" presId="urn:microsoft.com/office/officeart/2005/8/layout/hierarchy1"/>
    <dgm:cxn modelId="{B311915A-F029-4C1A-992C-46A7DBB5A74D}" type="presParOf" srcId="{E955D3F1-416A-4673-B3B9-6D8CF0E13063}" destId="{C965AB42-94B9-4AC9-B1DA-AAD283B9264A}" srcOrd="0" destOrd="0" presId="urn:microsoft.com/office/officeart/2005/8/layout/hierarchy1"/>
    <dgm:cxn modelId="{6435B968-1CF8-4AD3-B074-F2547C28C1B2}" type="presParOf" srcId="{C965AB42-94B9-4AC9-B1DA-AAD283B9264A}" destId="{4741DD6B-9B1B-4299-8D53-4D5BE7F3CFAF}" srcOrd="0" destOrd="0" presId="urn:microsoft.com/office/officeart/2005/8/layout/hierarchy1"/>
    <dgm:cxn modelId="{5E0DC5D8-5C69-444E-9027-C183965280B4}" type="presParOf" srcId="{C965AB42-94B9-4AC9-B1DA-AAD283B9264A}" destId="{B0E963E9-318B-4202-919D-F875451E44DD}" srcOrd="1" destOrd="0" presId="urn:microsoft.com/office/officeart/2005/8/layout/hierarchy1"/>
    <dgm:cxn modelId="{F968D782-4A56-4AF9-B8DB-DB2790CE74B0}" type="presParOf" srcId="{E955D3F1-416A-4673-B3B9-6D8CF0E13063}" destId="{2DB41BBC-E8AB-470B-80E6-503B893D0F43}" srcOrd="1" destOrd="0" presId="urn:microsoft.com/office/officeart/2005/8/layout/hierarchy1"/>
    <dgm:cxn modelId="{6F22A6EB-3170-4891-BD75-28161D88AC64}" type="presParOf" srcId="{53B90BB3-9A0A-4063-A7E3-41185055093F}" destId="{D7FFDC51-44BF-4BAF-B25C-9EB8F036D5CE}" srcOrd="6" destOrd="0" presId="urn:microsoft.com/office/officeart/2005/8/layout/hierarchy1"/>
    <dgm:cxn modelId="{634FCE51-0472-4681-9E55-741B0B2C3004}" type="presParOf" srcId="{53B90BB3-9A0A-4063-A7E3-41185055093F}" destId="{1F88FD19-1A25-40F2-B57E-5EE8DFF46D17}" srcOrd="7" destOrd="0" presId="urn:microsoft.com/office/officeart/2005/8/layout/hierarchy1"/>
    <dgm:cxn modelId="{013AE137-66BD-4B44-B5CA-75F7318154CD}" type="presParOf" srcId="{1F88FD19-1A25-40F2-B57E-5EE8DFF46D17}" destId="{2F46C1C3-8BB5-438C-A061-C40E654D089D}" srcOrd="0" destOrd="0" presId="urn:microsoft.com/office/officeart/2005/8/layout/hierarchy1"/>
    <dgm:cxn modelId="{F16E8CFA-D80D-45F4-B346-16DE94D9091B}" type="presParOf" srcId="{2F46C1C3-8BB5-438C-A061-C40E654D089D}" destId="{258B27F3-6732-400A-A877-D397407D5D52}" srcOrd="0" destOrd="0" presId="urn:microsoft.com/office/officeart/2005/8/layout/hierarchy1"/>
    <dgm:cxn modelId="{505B308E-1D37-48AA-9A7F-8BB13FDA74DD}" type="presParOf" srcId="{2F46C1C3-8BB5-438C-A061-C40E654D089D}" destId="{E54BDF47-7D1B-4840-B088-C3813CFD3A37}" srcOrd="1" destOrd="0" presId="urn:microsoft.com/office/officeart/2005/8/layout/hierarchy1"/>
    <dgm:cxn modelId="{B1995C99-BE9B-45E2-B7C0-74888FE34A6B}" type="presParOf" srcId="{1F88FD19-1A25-40F2-B57E-5EE8DFF46D17}" destId="{E058EA3A-DF29-4B1B-8723-C4BCCE764A2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E2374E-72BB-4BD5-88C0-C9204FED6298}"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C375383B-C78C-43C9-9803-0958F54E9A38}">
      <dgm:prSet phldrT="[Text]"/>
      <dgm:spPr/>
      <dgm:t>
        <a:bodyPr/>
        <a:lstStyle/>
        <a:p>
          <a:r>
            <a:rPr lang="en-US" b="1" i="0" u="none" strike="noStrike">
              <a:effectLst/>
              <a:latin typeface="Arial"/>
              <a:cs typeface="Arial"/>
            </a:rPr>
            <a:t>Drop Test</a:t>
          </a:r>
          <a:r>
            <a:rPr lang="en-US" b="0" i="0">
              <a:effectLst/>
              <a:latin typeface="Arial"/>
              <a:cs typeface="Arial"/>
            </a:rPr>
            <a:t>​</a:t>
          </a:r>
          <a:endParaRPr lang="en-US">
            <a:latin typeface="Arial"/>
            <a:cs typeface="Arial"/>
          </a:endParaRPr>
        </a:p>
      </dgm:t>
    </dgm:pt>
    <dgm:pt modelId="{D08A51B6-1C44-4312-AFD9-5F24A8759AB2}" type="parTrans" cxnId="{4691A616-BA17-40A8-A88C-8F03EFAD2FD7}">
      <dgm:prSet/>
      <dgm:spPr/>
      <dgm:t>
        <a:bodyPr/>
        <a:lstStyle/>
        <a:p>
          <a:endParaRPr lang="en-US"/>
        </a:p>
      </dgm:t>
    </dgm:pt>
    <dgm:pt modelId="{DCBD6C0F-053A-4B72-B69D-1502BC7EF619}" type="sibTrans" cxnId="{4691A616-BA17-40A8-A88C-8F03EFAD2FD7}">
      <dgm:prSet/>
      <dgm:spPr/>
      <dgm:t>
        <a:bodyPr/>
        <a:lstStyle/>
        <a:p>
          <a:endParaRPr lang="en-US"/>
        </a:p>
      </dgm:t>
    </dgm:pt>
    <dgm:pt modelId="{59A66937-E443-4079-B1B0-06C7930D0E16}">
      <dgm:prSet phldrT="[Text]"/>
      <dgm:spPr>
        <a:solidFill>
          <a:schemeClr val="accent2">
            <a:lumMod val="20000"/>
            <a:lumOff val="80000"/>
          </a:schemeClr>
        </a:solidFill>
      </dgm:spPr>
      <dgm:t>
        <a:bodyPr/>
        <a:lstStyle/>
        <a:p>
          <a:pPr>
            <a:buFont typeface="Arial" panose="020B0604020202020204" pitchFamily="34" charset="0"/>
            <a:buChar char="•"/>
          </a:pPr>
          <a:r>
            <a:rPr lang="en-US" b="0" i="0" u="none" strike="noStrike">
              <a:solidFill>
                <a:schemeClr val="tx1"/>
              </a:solidFill>
              <a:effectLst/>
              <a:latin typeface="Arial"/>
              <a:cs typeface="Arial"/>
            </a:rPr>
            <a:t>Verify that all structures can survive 15 </a:t>
          </a:r>
          <a:r>
            <a:rPr lang="en-US" b="0" i="0" u="none" strike="noStrike" err="1">
              <a:solidFill>
                <a:schemeClr val="tx1"/>
              </a:solidFill>
              <a:effectLst/>
              <a:latin typeface="Arial"/>
              <a:cs typeface="Arial"/>
            </a:rPr>
            <a:t>Gs</a:t>
          </a:r>
          <a:r>
            <a:rPr lang="en-US" b="0" i="0" u="none" strike="noStrike">
              <a:solidFill>
                <a:schemeClr val="tx1"/>
              </a:solidFill>
              <a:effectLst/>
              <a:latin typeface="Arial"/>
              <a:cs typeface="Arial"/>
            </a:rPr>
            <a:t> of launch acceleration and 30 </a:t>
          </a:r>
          <a:r>
            <a:rPr lang="en-US" b="0" i="0" u="none" strike="noStrike" err="1">
              <a:solidFill>
                <a:schemeClr val="tx1"/>
              </a:solidFill>
              <a:effectLst/>
              <a:latin typeface="Arial"/>
              <a:cs typeface="Arial"/>
            </a:rPr>
            <a:t>Gs</a:t>
          </a:r>
          <a:r>
            <a:rPr lang="en-US" b="0" i="0" u="none" strike="noStrike">
              <a:solidFill>
                <a:schemeClr val="tx1"/>
              </a:solidFill>
              <a:effectLst/>
              <a:latin typeface="Arial"/>
              <a:cs typeface="Arial"/>
            </a:rPr>
            <a:t> of shock</a:t>
          </a:r>
          <a:r>
            <a:rPr lang="en-US" b="0" i="0">
              <a:solidFill>
                <a:schemeClr val="tx1"/>
              </a:solidFill>
              <a:effectLst/>
              <a:latin typeface="Arial"/>
              <a:cs typeface="Arial"/>
            </a:rPr>
            <a:t>​</a:t>
          </a:r>
          <a:endParaRPr lang="en-US">
            <a:solidFill>
              <a:schemeClr val="tx1"/>
            </a:solidFill>
            <a:latin typeface="Arial"/>
            <a:cs typeface="Arial"/>
          </a:endParaRPr>
        </a:p>
      </dgm:t>
    </dgm:pt>
    <dgm:pt modelId="{5513B3A9-464C-4746-BD3E-996EF58DCD9A}" type="parTrans" cxnId="{6B257A80-EAD8-4A2E-A1FA-8436D154B111}">
      <dgm:prSet/>
      <dgm:spPr/>
      <dgm:t>
        <a:bodyPr/>
        <a:lstStyle/>
        <a:p>
          <a:endParaRPr lang="en-US"/>
        </a:p>
      </dgm:t>
    </dgm:pt>
    <dgm:pt modelId="{1395A09B-BEEC-4731-99CD-93C6365A3948}" type="sibTrans" cxnId="{6B257A80-EAD8-4A2E-A1FA-8436D154B111}">
      <dgm:prSet/>
      <dgm:spPr/>
      <dgm:t>
        <a:bodyPr/>
        <a:lstStyle/>
        <a:p>
          <a:endParaRPr lang="en-US"/>
        </a:p>
      </dgm:t>
    </dgm:pt>
    <dgm:pt modelId="{85F1449E-FDB9-4998-A1D0-A9D7399B93B3}">
      <dgm:prSet phldrT="[Text]"/>
      <dgm:spPr/>
      <dgm:t>
        <a:bodyPr/>
        <a:lstStyle/>
        <a:p>
          <a:r>
            <a:rPr lang="en-US" b="1"/>
            <a:t>Thermal Test</a:t>
          </a:r>
        </a:p>
      </dgm:t>
    </dgm:pt>
    <dgm:pt modelId="{AF5ED6C0-ECE8-4669-A0A8-B5C3013A3394}" type="parTrans" cxnId="{03BC54F9-97E2-4504-B733-B3E4CB00F44C}">
      <dgm:prSet/>
      <dgm:spPr/>
      <dgm:t>
        <a:bodyPr/>
        <a:lstStyle/>
        <a:p>
          <a:endParaRPr lang="en-US"/>
        </a:p>
      </dgm:t>
    </dgm:pt>
    <dgm:pt modelId="{AE4A430C-6FCA-4211-A6DA-09143212F5E6}" type="sibTrans" cxnId="{03BC54F9-97E2-4504-B733-B3E4CB00F44C}">
      <dgm:prSet/>
      <dgm:spPr/>
      <dgm:t>
        <a:bodyPr/>
        <a:lstStyle/>
        <a:p>
          <a:endParaRPr lang="en-US"/>
        </a:p>
      </dgm:t>
    </dgm:pt>
    <dgm:pt modelId="{5C4F8E37-6607-4AD4-8FCF-E55913F33ACB}">
      <dgm:prSet phldrT="[Text]"/>
      <dgm:spPr>
        <a:solidFill>
          <a:schemeClr val="accent2">
            <a:lumMod val="20000"/>
            <a:lumOff val="80000"/>
          </a:schemeClr>
        </a:solidFill>
      </dgm:spPr>
      <dgm:t>
        <a:bodyPr/>
        <a:lstStyle/>
        <a:p>
          <a:r>
            <a:rPr lang="en-US" b="0" i="0" u="none" strike="noStrike">
              <a:solidFill>
                <a:schemeClr val="tx1"/>
              </a:solidFill>
              <a:effectLst/>
              <a:latin typeface="Arial"/>
              <a:cs typeface="Arial"/>
            </a:rPr>
            <a:t>Verify the CanSat can operate in a hot environment without materials and/or components becoming functionally compromised</a:t>
          </a:r>
          <a:r>
            <a:rPr lang="en-US" b="0" i="0">
              <a:solidFill>
                <a:schemeClr val="tx1"/>
              </a:solidFill>
              <a:effectLst/>
              <a:latin typeface="Arial"/>
              <a:cs typeface="Arial"/>
            </a:rPr>
            <a:t>​</a:t>
          </a:r>
          <a:endParaRPr lang="en-US">
            <a:solidFill>
              <a:schemeClr val="tx1"/>
            </a:solidFill>
            <a:latin typeface="Arial"/>
            <a:cs typeface="Arial"/>
          </a:endParaRPr>
        </a:p>
      </dgm:t>
    </dgm:pt>
    <dgm:pt modelId="{49DA985A-ABE8-450C-9AB4-157DACDDC0DA}" type="parTrans" cxnId="{AAEB9A93-7DFF-4309-9BF8-847B4A338F71}">
      <dgm:prSet/>
      <dgm:spPr/>
      <dgm:t>
        <a:bodyPr/>
        <a:lstStyle/>
        <a:p>
          <a:endParaRPr lang="en-US"/>
        </a:p>
      </dgm:t>
    </dgm:pt>
    <dgm:pt modelId="{7ADDC606-7F40-4405-9DAA-1B1DE00EDFE3}" type="sibTrans" cxnId="{AAEB9A93-7DFF-4309-9BF8-847B4A338F71}">
      <dgm:prSet/>
      <dgm:spPr/>
      <dgm:t>
        <a:bodyPr/>
        <a:lstStyle/>
        <a:p>
          <a:endParaRPr lang="en-US"/>
        </a:p>
      </dgm:t>
    </dgm:pt>
    <dgm:pt modelId="{10CEF069-D193-4E07-AA98-C7F4FBB2DEB8}">
      <dgm:prSet phldrT="[Text]"/>
      <dgm:spPr/>
      <dgm:t>
        <a:bodyPr/>
        <a:lstStyle/>
        <a:p>
          <a:r>
            <a:rPr lang="en-US" b="1"/>
            <a:t>Vibration Test</a:t>
          </a:r>
        </a:p>
      </dgm:t>
    </dgm:pt>
    <dgm:pt modelId="{80C91B90-A6A6-40C4-A601-4E4E77EF3212}" type="parTrans" cxnId="{976EA675-B2DD-47EB-BD06-F53E428714A3}">
      <dgm:prSet/>
      <dgm:spPr/>
      <dgm:t>
        <a:bodyPr/>
        <a:lstStyle/>
        <a:p>
          <a:endParaRPr lang="en-US"/>
        </a:p>
      </dgm:t>
    </dgm:pt>
    <dgm:pt modelId="{D00DB485-6528-4075-BF16-63047FCC89B2}" type="sibTrans" cxnId="{976EA675-B2DD-47EB-BD06-F53E428714A3}">
      <dgm:prSet/>
      <dgm:spPr/>
      <dgm:t>
        <a:bodyPr/>
        <a:lstStyle/>
        <a:p>
          <a:endParaRPr lang="en-US"/>
        </a:p>
      </dgm:t>
    </dgm:pt>
    <dgm:pt modelId="{929265BB-4B48-4F78-9410-9EDAE48D8621}">
      <dgm:prSet phldrT="[Text]"/>
      <dgm:spPr>
        <a:solidFill>
          <a:schemeClr val="accent2">
            <a:lumMod val="20000"/>
            <a:lumOff val="80000"/>
          </a:schemeClr>
        </a:solidFill>
      </dgm:spPr>
      <dgm:t>
        <a:bodyPr/>
        <a:lstStyle/>
        <a:p>
          <a:pPr>
            <a:buFont typeface="Arial" panose="020B0604020202020204" pitchFamily="34" charset="0"/>
            <a:buChar char="•"/>
          </a:pPr>
          <a:r>
            <a:rPr lang="en-US" b="0" i="0" u="none" strike="noStrike">
              <a:solidFill>
                <a:schemeClr val="tx1"/>
              </a:solidFill>
              <a:effectLst/>
              <a:latin typeface="Arial"/>
              <a:cs typeface="Arial"/>
            </a:rPr>
            <a:t>Verify the structural integrity of all mounts and connections within the CanSat</a:t>
          </a:r>
          <a:r>
            <a:rPr lang="en-US" b="0" i="0">
              <a:solidFill>
                <a:schemeClr val="tx1"/>
              </a:solidFill>
              <a:effectLst/>
              <a:latin typeface="Arial"/>
              <a:cs typeface="Arial"/>
            </a:rPr>
            <a:t>​</a:t>
          </a:r>
          <a:endParaRPr lang="en-US">
            <a:solidFill>
              <a:schemeClr val="tx1"/>
            </a:solidFill>
            <a:latin typeface="Arial"/>
            <a:cs typeface="Arial"/>
          </a:endParaRPr>
        </a:p>
      </dgm:t>
    </dgm:pt>
    <dgm:pt modelId="{F6DAF4A2-1E4D-4207-B97F-0BDDC54E3B5C}" type="parTrans" cxnId="{161369DF-40BD-4A66-920E-A739BE13CE4B}">
      <dgm:prSet/>
      <dgm:spPr/>
      <dgm:t>
        <a:bodyPr/>
        <a:lstStyle/>
        <a:p>
          <a:endParaRPr lang="en-US"/>
        </a:p>
      </dgm:t>
    </dgm:pt>
    <dgm:pt modelId="{ECECE346-2013-4F52-96FB-CD1BDE69EBEE}" type="sibTrans" cxnId="{161369DF-40BD-4A66-920E-A739BE13CE4B}">
      <dgm:prSet/>
      <dgm:spPr/>
      <dgm:t>
        <a:bodyPr/>
        <a:lstStyle/>
        <a:p>
          <a:endParaRPr lang="en-US"/>
        </a:p>
      </dgm:t>
    </dgm:pt>
    <dgm:pt modelId="{D2A5FAF0-FC9C-44F2-B7D2-CA544882ED2A}">
      <dgm:prSet/>
      <dgm:spPr>
        <a:solidFill>
          <a:schemeClr val="accent2">
            <a:lumMod val="20000"/>
            <a:lumOff val="80000"/>
          </a:schemeClr>
        </a:solidFill>
      </dgm:spPr>
      <dgm:t>
        <a:bodyPr/>
        <a:lstStyle/>
        <a:p>
          <a:r>
            <a:rPr lang="en-US" b="0" i="0" u="none" strike="noStrike">
              <a:solidFill>
                <a:schemeClr val="tx1"/>
              </a:solidFill>
              <a:effectLst/>
              <a:latin typeface="Arial"/>
              <a:cs typeface="Arial"/>
            </a:rPr>
            <a:t>Verify that the container can survive deployment from rocket</a:t>
          </a:r>
          <a:r>
            <a:rPr lang="en-US" b="0" i="0">
              <a:solidFill>
                <a:schemeClr val="tx1"/>
              </a:solidFill>
              <a:effectLst/>
              <a:latin typeface="Arial"/>
              <a:cs typeface="Arial"/>
            </a:rPr>
            <a:t>​</a:t>
          </a:r>
        </a:p>
      </dgm:t>
    </dgm:pt>
    <dgm:pt modelId="{E43EA7EC-0F3B-4BB4-9084-AB521AEB32C5}" type="parTrans" cxnId="{8FA3A144-AC1C-479A-B5BF-30D3EB8C474D}">
      <dgm:prSet/>
      <dgm:spPr/>
      <dgm:t>
        <a:bodyPr/>
        <a:lstStyle/>
        <a:p>
          <a:endParaRPr lang="en-US"/>
        </a:p>
      </dgm:t>
    </dgm:pt>
    <dgm:pt modelId="{2767EF9C-D20D-4D61-896F-51A9898B3E91}" type="sibTrans" cxnId="{8FA3A144-AC1C-479A-B5BF-30D3EB8C474D}">
      <dgm:prSet/>
      <dgm:spPr/>
      <dgm:t>
        <a:bodyPr/>
        <a:lstStyle/>
        <a:p>
          <a:endParaRPr lang="en-US"/>
        </a:p>
      </dgm:t>
    </dgm:pt>
    <dgm:pt modelId="{23E915FC-D52B-414A-97D3-1D8BED6922EE}">
      <dgm:prSet/>
      <dgm:spPr>
        <a:solidFill>
          <a:schemeClr val="accent2">
            <a:lumMod val="20000"/>
            <a:lumOff val="80000"/>
          </a:schemeClr>
        </a:solidFill>
      </dgm:spPr>
      <dgm:t>
        <a:bodyPr/>
        <a:lstStyle/>
        <a:p>
          <a:r>
            <a:rPr lang="en-US" b="0" i="0">
              <a:solidFill>
                <a:schemeClr val="tx1"/>
              </a:solidFill>
              <a:effectLst/>
              <a:latin typeface="Arial"/>
              <a:cs typeface="Arial"/>
            </a:rPr>
            <a:t>Verify that payload remains in stowed state</a:t>
          </a:r>
        </a:p>
      </dgm:t>
    </dgm:pt>
    <dgm:pt modelId="{1205463B-405B-496B-B4F7-B4AD468AEAB9}" type="parTrans" cxnId="{C9A8CFB0-B7E8-43B1-839D-02841AFEC951}">
      <dgm:prSet/>
      <dgm:spPr/>
      <dgm:t>
        <a:bodyPr/>
        <a:lstStyle/>
        <a:p>
          <a:endParaRPr lang="en-US"/>
        </a:p>
      </dgm:t>
    </dgm:pt>
    <dgm:pt modelId="{9B2C7B9B-02D0-443B-9110-842C84550630}" type="sibTrans" cxnId="{C9A8CFB0-B7E8-43B1-839D-02841AFEC951}">
      <dgm:prSet/>
      <dgm:spPr/>
      <dgm:t>
        <a:bodyPr/>
        <a:lstStyle/>
        <a:p>
          <a:endParaRPr lang="en-US"/>
        </a:p>
      </dgm:t>
    </dgm:pt>
    <dgm:pt modelId="{5B813611-62A2-4435-9213-711EBB03AD0D}">
      <dgm:prSet/>
      <dgm:spPr>
        <a:solidFill>
          <a:schemeClr val="accent2">
            <a:lumMod val="20000"/>
            <a:lumOff val="80000"/>
          </a:schemeClr>
        </a:solidFill>
      </dgm:spPr>
      <dgm:t>
        <a:bodyPr/>
        <a:lstStyle/>
        <a:p>
          <a:r>
            <a:rPr lang="en-US" b="0" i="0" u="none" strike="noStrike">
              <a:solidFill>
                <a:schemeClr val="tx1"/>
              </a:solidFill>
              <a:effectLst/>
              <a:latin typeface="Arial"/>
              <a:cs typeface="Arial"/>
            </a:rPr>
            <a:t>Verify that component and battery mounts can withstand applied forces</a:t>
          </a:r>
          <a:endParaRPr lang="en-US">
            <a:solidFill>
              <a:schemeClr val="tx1"/>
            </a:solidFill>
            <a:latin typeface="Arial"/>
            <a:cs typeface="Arial"/>
          </a:endParaRPr>
        </a:p>
      </dgm:t>
    </dgm:pt>
    <dgm:pt modelId="{5B232FA8-3162-4780-A3B4-3B2D2EB08CBD}" type="parTrans" cxnId="{CBC1C76F-E6A4-4244-AEE3-535C7C5F3876}">
      <dgm:prSet/>
      <dgm:spPr/>
      <dgm:t>
        <a:bodyPr/>
        <a:lstStyle/>
        <a:p>
          <a:endParaRPr lang="en-US"/>
        </a:p>
      </dgm:t>
    </dgm:pt>
    <dgm:pt modelId="{09B439D4-CE1E-424D-BF7B-36834A322791}" type="sibTrans" cxnId="{CBC1C76F-E6A4-4244-AEE3-535C7C5F3876}">
      <dgm:prSet/>
      <dgm:spPr/>
      <dgm:t>
        <a:bodyPr/>
        <a:lstStyle/>
        <a:p>
          <a:endParaRPr lang="en-US"/>
        </a:p>
      </dgm:t>
    </dgm:pt>
    <dgm:pt modelId="{5DBDF67F-D6B2-4F90-9C70-3FA30DEC9051}">
      <dgm:prSet/>
      <dgm:spPr>
        <a:solidFill>
          <a:schemeClr val="accent2">
            <a:lumMod val="20000"/>
            <a:lumOff val="80000"/>
          </a:schemeClr>
        </a:solidFill>
      </dgm:spPr>
      <dgm:t>
        <a:bodyPr/>
        <a:lstStyle/>
        <a:p>
          <a:r>
            <a:rPr lang="en-US" b="0" i="0">
              <a:solidFill>
                <a:schemeClr val="tx1"/>
              </a:solidFill>
              <a:effectLst/>
              <a:latin typeface="Arial"/>
              <a:cs typeface="Arial"/>
            </a:rPr>
            <a:t>Verify that payload remains in stowed state</a:t>
          </a:r>
        </a:p>
      </dgm:t>
    </dgm:pt>
    <dgm:pt modelId="{A7ADD96D-4C69-4877-8EEA-F42B8BB7941C}" type="parTrans" cxnId="{4D1E7E9D-0EA2-4025-9988-0531845EE0EC}">
      <dgm:prSet/>
      <dgm:spPr/>
      <dgm:t>
        <a:bodyPr/>
        <a:lstStyle/>
        <a:p>
          <a:endParaRPr lang="en-US"/>
        </a:p>
      </dgm:t>
    </dgm:pt>
    <dgm:pt modelId="{E2ACEBD2-97EC-490D-B4FE-115682B5AC79}" type="sibTrans" cxnId="{4D1E7E9D-0EA2-4025-9988-0531845EE0EC}">
      <dgm:prSet/>
      <dgm:spPr/>
      <dgm:t>
        <a:bodyPr/>
        <a:lstStyle/>
        <a:p>
          <a:endParaRPr lang="en-US"/>
        </a:p>
      </dgm:t>
    </dgm:pt>
    <dgm:pt modelId="{4E94AC65-DDFC-49A4-84BA-C935A286FA20}">
      <dgm:prSet/>
      <dgm:spPr/>
      <dgm:t>
        <a:bodyPr/>
        <a:lstStyle/>
        <a:p>
          <a:r>
            <a:rPr lang="en-US" b="1" i="0">
              <a:effectLst/>
              <a:latin typeface="Arial"/>
              <a:cs typeface="Arial"/>
            </a:rPr>
            <a:t>Fit Check</a:t>
          </a:r>
        </a:p>
      </dgm:t>
    </dgm:pt>
    <dgm:pt modelId="{0291F3A8-E871-46B7-BA67-DC15DAA7AD11}" type="parTrans" cxnId="{B1C06914-9854-4E00-98FD-C13A2CF91A0B}">
      <dgm:prSet/>
      <dgm:spPr/>
      <dgm:t>
        <a:bodyPr/>
        <a:lstStyle/>
        <a:p>
          <a:endParaRPr lang="en-US"/>
        </a:p>
      </dgm:t>
    </dgm:pt>
    <dgm:pt modelId="{DB6017ED-92DD-443E-A3E2-BFBE2C32D44C}" type="sibTrans" cxnId="{B1C06914-9854-4E00-98FD-C13A2CF91A0B}">
      <dgm:prSet/>
      <dgm:spPr/>
      <dgm:t>
        <a:bodyPr/>
        <a:lstStyle/>
        <a:p>
          <a:endParaRPr lang="en-US"/>
        </a:p>
      </dgm:t>
    </dgm:pt>
    <dgm:pt modelId="{10BAB11C-0C0F-4207-BB5F-109DE7900988}">
      <dgm:prSet/>
      <dgm:spPr>
        <a:solidFill>
          <a:schemeClr val="accent2">
            <a:lumMod val="20000"/>
            <a:lumOff val="80000"/>
          </a:schemeClr>
        </a:solidFill>
      </dgm:spPr>
      <dgm:t>
        <a:bodyPr/>
        <a:lstStyle/>
        <a:p>
          <a:pPr>
            <a:buFont typeface="Arial" panose="020B0604020202020204" pitchFamily="34" charset="0"/>
            <a:buChar char="•"/>
          </a:pPr>
          <a:r>
            <a:rPr lang="en-US" b="0" i="0" u="none" strike="noStrike">
              <a:solidFill>
                <a:schemeClr val="tx1"/>
              </a:solidFill>
              <a:effectLst/>
              <a:latin typeface="Arial"/>
              <a:cs typeface="Arial"/>
            </a:rPr>
            <a:t>Verify that the CanSat and container fits within rocket to minimize deployment failure</a:t>
          </a:r>
          <a:endParaRPr lang="en-US">
            <a:solidFill>
              <a:schemeClr val="tx1"/>
            </a:solidFill>
            <a:latin typeface="Arial"/>
            <a:cs typeface="Arial"/>
          </a:endParaRPr>
        </a:p>
      </dgm:t>
    </dgm:pt>
    <dgm:pt modelId="{700F86BB-70F0-407E-A6EC-34B678D5652C}" type="parTrans" cxnId="{3974000E-6CAE-4B8A-BBE6-C935FCEFF3BC}">
      <dgm:prSet/>
      <dgm:spPr/>
      <dgm:t>
        <a:bodyPr/>
        <a:lstStyle/>
        <a:p>
          <a:endParaRPr lang="en-US"/>
        </a:p>
      </dgm:t>
    </dgm:pt>
    <dgm:pt modelId="{83A7CF61-E469-482C-A4D3-CBC4F48E1B8E}" type="sibTrans" cxnId="{3974000E-6CAE-4B8A-BBE6-C935FCEFF3BC}">
      <dgm:prSet/>
      <dgm:spPr/>
      <dgm:t>
        <a:bodyPr/>
        <a:lstStyle/>
        <a:p>
          <a:endParaRPr lang="en-US"/>
        </a:p>
      </dgm:t>
    </dgm:pt>
    <dgm:pt modelId="{AC603467-C7AE-4902-BB34-2E847BFC02F1}">
      <dgm:prSet/>
      <dgm:spPr/>
      <dgm:t>
        <a:bodyPr/>
        <a:lstStyle/>
        <a:p>
          <a:pPr>
            <a:buFont typeface="Arial" panose="020B0604020202020204" pitchFamily="34" charset="0"/>
            <a:buChar char="•"/>
          </a:pPr>
          <a:r>
            <a:rPr lang="en-US" b="1" i="0">
              <a:effectLst/>
              <a:latin typeface="Arial"/>
              <a:cs typeface="Arial"/>
            </a:rPr>
            <a:t>Vacuum Test</a:t>
          </a:r>
          <a:endParaRPr lang="en-US" b="1">
            <a:latin typeface="Arial"/>
            <a:cs typeface="Arial"/>
          </a:endParaRPr>
        </a:p>
      </dgm:t>
    </dgm:pt>
    <dgm:pt modelId="{58E8180B-FC8E-4B35-B2B3-764601E2D202}" type="parTrans" cxnId="{DCBA1CE1-D7DC-4649-8C4D-16FA328DF557}">
      <dgm:prSet/>
      <dgm:spPr/>
      <dgm:t>
        <a:bodyPr/>
        <a:lstStyle/>
        <a:p>
          <a:endParaRPr lang="en-US"/>
        </a:p>
      </dgm:t>
    </dgm:pt>
    <dgm:pt modelId="{7FEAA6EA-CE68-44E3-AF79-8562DA87EFA6}" type="sibTrans" cxnId="{DCBA1CE1-D7DC-4649-8C4D-16FA328DF557}">
      <dgm:prSet/>
      <dgm:spPr/>
      <dgm:t>
        <a:bodyPr/>
        <a:lstStyle/>
        <a:p>
          <a:endParaRPr lang="en-US"/>
        </a:p>
      </dgm:t>
    </dgm:pt>
    <dgm:pt modelId="{B50CED68-2FBC-426A-9AD6-9958573B9015}">
      <dgm:prSet/>
      <dgm:spPr>
        <a:solidFill>
          <a:schemeClr val="accent2">
            <a:lumMod val="20000"/>
            <a:lumOff val="80000"/>
          </a:schemeClr>
        </a:solidFill>
      </dgm:spPr>
      <dgm:t>
        <a:bodyPr/>
        <a:lstStyle/>
        <a:p>
          <a:pPr>
            <a:buFont typeface="Arial" panose="020B0604020202020204" pitchFamily="34" charset="0"/>
            <a:buChar char="•"/>
          </a:pPr>
          <a:r>
            <a:rPr lang="en-US" b="0" i="0">
              <a:solidFill>
                <a:schemeClr val="tx1"/>
              </a:solidFill>
              <a:effectLst/>
              <a:latin typeface="Arial"/>
              <a:cs typeface="Arial"/>
            </a:rPr>
            <a:t>Verify deployment operations of the payload</a:t>
          </a:r>
          <a:endParaRPr lang="en-US">
            <a:solidFill>
              <a:schemeClr val="tx1"/>
            </a:solidFill>
            <a:latin typeface="Arial"/>
            <a:cs typeface="Arial"/>
          </a:endParaRPr>
        </a:p>
      </dgm:t>
    </dgm:pt>
    <dgm:pt modelId="{DBBA7E45-C15C-4125-BF49-197BC3B61B89}" type="parTrans" cxnId="{1DC25203-BF67-446A-8BF2-32C0D9F70D6C}">
      <dgm:prSet/>
      <dgm:spPr/>
      <dgm:t>
        <a:bodyPr/>
        <a:lstStyle/>
        <a:p>
          <a:endParaRPr lang="en-US"/>
        </a:p>
      </dgm:t>
    </dgm:pt>
    <dgm:pt modelId="{36DEEB31-98F5-4B4C-B050-5BF961430C2C}" type="sibTrans" cxnId="{1DC25203-BF67-446A-8BF2-32C0D9F70D6C}">
      <dgm:prSet/>
      <dgm:spPr/>
      <dgm:t>
        <a:bodyPr/>
        <a:lstStyle/>
        <a:p>
          <a:endParaRPr lang="en-US"/>
        </a:p>
      </dgm:t>
    </dgm:pt>
    <dgm:pt modelId="{9DF2A24F-C727-4D52-B0E1-2406DC56AAD8}" type="pres">
      <dgm:prSet presAssocID="{EEE2374E-72BB-4BD5-88C0-C9204FED6298}" presName="Name0" presStyleCnt="0">
        <dgm:presLayoutVars>
          <dgm:dir/>
          <dgm:animLvl val="lvl"/>
          <dgm:resizeHandles val="exact"/>
        </dgm:presLayoutVars>
      </dgm:prSet>
      <dgm:spPr/>
    </dgm:pt>
    <dgm:pt modelId="{25CB7B8F-25B5-4967-9872-F797EEA939AE}" type="pres">
      <dgm:prSet presAssocID="{C375383B-C78C-43C9-9803-0958F54E9A38}" presName="linNode" presStyleCnt="0"/>
      <dgm:spPr/>
    </dgm:pt>
    <dgm:pt modelId="{926DEF9E-1A96-4DA2-9A59-88DF166EB44C}" type="pres">
      <dgm:prSet presAssocID="{C375383B-C78C-43C9-9803-0958F54E9A38}" presName="parTx" presStyleLbl="revTx" presStyleIdx="0" presStyleCnt="5">
        <dgm:presLayoutVars>
          <dgm:chMax val="1"/>
          <dgm:bulletEnabled val="1"/>
        </dgm:presLayoutVars>
      </dgm:prSet>
      <dgm:spPr/>
    </dgm:pt>
    <dgm:pt modelId="{4DAF75B8-BEB5-47FA-AD7D-6424F5F3CF5D}" type="pres">
      <dgm:prSet presAssocID="{C375383B-C78C-43C9-9803-0958F54E9A38}" presName="bracket" presStyleLbl="parChTrans1D1" presStyleIdx="0" presStyleCnt="5"/>
      <dgm:spPr>
        <a:ln>
          <a:solidFill>
            <a:schemeClr val="accent6"/>
          </a:solidFill>
        </a:ln>
      </dgm:spPr>
    </dgm:pt>
    <dgm:pt modelId="{98D4C471-4EBC-4B47-BEF3-11530772EFFF}" type="pres">
      <dgm:prSet presAssocID="{C375383B-C78C-43C9-9803-0958F54E9A38}" presName="spH" presStyleCnt="0"/>
      <dgm:spPr/>
    </dgm:pt>
    <dgm:pt modelId="{91BC1151-6273-49AA-87E4-2A82AFE7C5D9}" type="pres">
      <dgm:prSet presAssocID="{C375383B-C78C-43C9-9803-0958F54E9A38}" presName="desTx" presStyleLbl="node1" presStyleIdx="0" presStyleCnt="5">
        <dgm:presLayoutVars>
          <dgm:bulletEnabled val="1"/>
        </dgm:presLayoutVars>
      </dgm:prSet>
      <dgm:spPr/>
    </dgm:pt>
    <dgm:pt modelId="{1C6D8A1F-6DE0-409A-BFFD-E6DBD612B90D}" type="pres">
      <dgm:prSet presAssocID="{DCBD6C0F-053A-4B72-B69D-1502BC7EF619}" presName="spV" presStyleCnt="0"/>
      <dgm:spPr/>
    </dgm:pt>
    <dgm:pt modelId="{F2592F7A-4565-4731-987C-09BEB735E3AE}" type="pres">
      <dgm:prSet presAssocID="{85F1449E-FDB9-4998-A1D0-A9D7399B93B3}" presName="linNode" presStyleCnt="0"/>
      <dgm:spPr/>
    </dgm:pt>
    <dgm:pt modelId="{64E29991-F1D3-4FEC-9D39-1A616C2B9A26}" type="pres">
      <dgm:prSet presAssocID="{85F1449E-FDB9-4998-A1D0-A9D7399B93B3}" presName="parTx" presStyleLbl="revTx" presStyleIdx="1" presStyleCnt="5">
        <dgm:presLayoutVars>
          <dgm:chMax val="1"/>
          <dgm:bulletEnabled val="1"/>
        </dgm:presLayoutVars>
      </dgm:prSet>
      <dgm:spPr/>
    </dgm:pt>
    <dgm:pt modelId="{196FEF3C-5161-484F-9FF1-AB0E16C22872}" type="pres">
      <dgm:prSet presAssocID="{85F1449E-FDB9-4998-A1D0-A9D7399B93B3}" presName="bracket" presStyleLbl="parChTrans1D1" presStyleIdx="1" presStyleCnt="5"/>
      <dgm:spPr>
        <a:ln>
          <a:solidFill>
            <a:schemeClr val="accent6"/>
          </a:solidFill>
        </a:ln>
      </dgm:spPr>
    </dgm:pt>
    <dgm:pt modelId="{FAD6DFFA-B2AD-4CBD-8CF1-90A68BF8BE5C}" type="pres">
      <dgm:prSet presAssocID="{85F1449E-FDB9-4998-A1D0-A9D7399B93B3}" presName="spH" presStyleCnt="0"/>
      <dgm:spPr/>
    </dgm:pt>
    <dgm:pt modelId="{90AF4D82-B553-46FC-ABC8-080954911925}" type="pres">
      <dgm:prSet presAssocID="{85F1449E-FDB9-4998-A1D0-A9D7399B93B3}" presName="desTx" presStyleLbl="node1" presStyleIdx="1" presStyleCnt="5" custLinFactNeighborX="15027" custLinFactNeighborY="3007">
        <dgm:presLayoutVars>
          <dgm:bulletEnabled val="1"/>
        </dgm:presLayoutVars>
      </dgm:prSet>
      <dgm:spPr/>
    </dgm:pt>
    <dgm:pt modelId="{437BA535-4E52-4C9D-937F-6F1A20DB41F3}" type="pres">
      <dgm:prSet presAssocID="{AE4A430C-6FCA-4211-A6DA-09143212F5E6}" presName="spV" presStyleCnt="0"/>
      <dgm:spPr/>
    </dgm:pt>
    <dgm:pt modelId="{F5FE32BB-CC17-447B-B387-B08409378BC6}" type="pres">
      <dgm:prSet presAssocID="{10CEF069-D193-4E07-AA98-C7F4FBB2DEB8}" presName="linNode" presStyleCnt="0"/>
      <dgm:spPr/>
    </dgm:pt>
    <dgm:pt modelId="{3E15F331-BD55-4015-81D4-E2AB20D55A32}" type="pres">
      <dgm:prSet presAssocID="{10CEF069-D193-4E07-AA98-C7F4FBB2DEB8}" presName="parTx" presStyleLbl="revTx" presStyleIdx="2" presStyleCnt="5">
        <dgm:presLayoutVars>
          <dgm:chMax val="1"/>
          <dgm:bulletEnabled val="1"/>
        </dgm:presLayoutVars>
      </dgm:prSet>
      <dgm:spPr/>
    </dgm:pt>
    <dgm:pt modelId="{F06D2595-202A-47FA-80EE-E7A1E6A0C9EF}" type="pres">
      <dgm:prSet presAssocID="{10CEF069-D193-4E07-AA98-C7F4FBB2DEB8}" presName="bracket" presStyleLbl="parChTrans1D1" presStyleIdx="2" presStyleCnt="5"/>
      <dgm:spPr>
        <a:ln>
          <a:solidFill>
            <a:schemeClr val="accent6"/>
          </a:solidFill>
        </a:ln>
      </dgm:spPr>
    </dgm:pt>
    <dgm:pt modelId="{1A03A2D4-83B0-4771-85B9-FC3B916F16C5}" type="pres">
      <dgm:prSet presAssocID="{10CEF069-D193-4E07-AA98-C7F4FBB2DEB8}" presName="spH" presStyleCnt="0"/>
      <dgm:spPr/>
    </dgm:pt>
    <dgm:pt modelId="{41E78704-7F83-4F64-8B70-1EC9C95437A1}" type="pres">
      <dgm:prSet presAssocID="{10CEF069-D193-4E07-AA98-C7F4FBB2DEB8}" presName="desTx" presStyleLbl="node1" presStyleIdx="2" presStyleCnt="5">
        <dgm:presLayoutVars>
          <dgm:bulletEnabled val="1"/>
        </dgm:presLayoutVars>
      </dgm:prSet>
      <dgm:spPr/>
    </dgm:pt>
    <dgm:pt modelId="{74FBDDB0-01CF-48C4-B4A4-1CD9B57C1C2D}" type="pres">
      <dgm:prSet presAssocID="{D00DB485-6528-4075-BF16-63047FCC89B2}" presName="spV" presStyleCnt="0"/>
      <dgm:spPr/>
    </dgm:pt>
    <dgm:pt modelId="{F1926868-D2C3-4E96-96DB-AA4032CD7A64}" type="pres">
      <dgm:prSet presAssocID="{4E94AC65-DDFC-49A4-84BA-C935A286FA20}" presName="linNode" presStyleCnt="0"/>
      <dgm:spPr/>
    </dgm:pt>
    <dgm:pt modelId="{0B2E6DC6-9DFE-4D0A-BE45-F5B481114C74}" type="pres">
      <dgm:prSet presAssocID="{4E94AC65-DDFC-49A4-84BA-C935A286FA20}" presName="parTx" presStyleLbl="revTx" presStyleIdx="3" presStyleCnt="5">
        <dgm:presLayoutVars>
          <dgm:chMax val="1"/>
          <dgm:bulletEnabled val="1"/>
        </dgm:presLayoutVars>
      </dgm:prSet>
      <dgm:spPr/>
    </dgm:pt>
    <dgm:pt modelId="{930F09E5-EFBB-4C50-B0F0-381C07EAA0A2}" type="pres">
      <dgm:prSet presAssocID="{4E94AC65-DDFC-49A4-84BA-C935A286FA20}" presName="bracket" presStyleLbl="parChTrans1D1" presStyleIdx="3" presStyleCnt="5"/>
      <dgm:spPr>
        <a:ln>
          <a:solidFill>
            <a:schemeClr val="accent6"/>
          </a:solidFill>
        </a:ln>
      </dgm:spPr>
    </dgm:pt>
    <dgm:pt modelId="{064CBE47-9078-4436-B816-E174E47C31DD}" type="pres">
      <dgm:prSet presAssocID="{4E94AC65-DDFC-49A4-84BA-C935A286FA20}" presName="spH" presStyleCnt="0"/>
      <dgm:spPr/>
    </dgm:pt>
    <dgm:pt modelId="{D010E94C-8294-4594-9250-71F92F797465}" type="pres">
      <dgm:prSet presAssocID="{4E94AC65-DDFC-49A4-84BA-C935A286FA20}" presName="desTx" presStyleLbl="node1" presStyleIdx="3" presStyleCnt="5">
        <dgm:presLayoutVars>
          <dgm:bulletEnabled val="1"/>
        </dgm:presLayoutVars>
      </dgm:prSet>
      <dgm:spPr/>
    </dgm:pt>
    <dgm:pt modelId="{BF4837AA-65B3-432E-A8E5-2503190A3623}" type="pres">
      <dgm:prSet presAssocID="{DB6017ED-92DD-443E-A3E2-BFBE2C32D44C}" presName="spV" presStyleCnt="0"/>
      <dgm:spPr/>
    </dgm:pt>
    <dgm:pt modelId="{F40E1080-3F5F-428E-AEEF-A19BD5F38E4F}" type="pres">
      <dgm:prSet presAssocID="{AC603467-C7AE-4902-BB34-2E847BFC02F1}" presName="linNode" presStyleCnt="0"/>
      <dgm:spPr/>
    </dgm:pt>
    <dgm:pt modelId="{C2ECDDBC-FA22-4336-B589-5EEAFE3D03AE}" type="pres">
      <dgm:prSet presAssocID="{AC603467-C7AE-4902-BB34-2E847BFC02F1}" presName="parTx" presStyleLbl="revTx" presStyleIdx="4" presStyleCnt="5">
        <dgm:presLayoutVars>
          <dgm:chMax val="1"/>
          <dgm:bulletEnabled val="1"/>
        </dgm:presLayoutVars>
      </dgm:prSet>
      <dgm:spPr/>
    </dgm:pt>
    <dgm:pt modelId="{B74A9599-0179-4B49-85B4-3D33C943B0AA}" type="pres">
      <dgm:prSet presAssocID="{AC603467-C7AE-4902-BB34-2E847BFC02F1}" presName="bracket" presStyleLbl="parChTrans1D1" presStyleIdx="4" presStyleCnt="5"/>
      <dgm:spPr>
        <a:ln>
          <a:solidFill>
            <a:schemeClr val="accent6"/>
          </a:solidFill>
        </a:ln>
      </dgm:spPr>
    </dgm:pt>
    <dgm:pt modelId="{956BE46B-41F7-49C7-89E4-0A08C4220BE2}" type="pres">
      <dgm:prSet presAssocID="{AC603467-C7AE-4902-BB34-2E847BFC02F1}" presName="spH" presStyleCnt="0"/>
      <dgm:spPr/>
    </dgm:pt>
    <dgm:pt modelId="{5E2E9359-A68D-46FB-AB1F-2797AF05839A}" type="pres">
      <dgm:prSet presAssocID="{AC603467-C7AE-4902-BB34-2E847BFC02F1}" presName="desTx" presStyleLbl="node1" presStyleIdx="4" presStyleCnt="5">
        <dgm:presLayoutVars>
          <dgm:bulletEnabled val="1"/>
        </dgm:presLayoutVars>
      </dgm:prSet>
      <dgm:spPr/>
    </dgm:pt>
  </dgm:ptLst>
  <dgm:cxnLst>
    <dgm:cxn modelId="{1DC25203-BF67-446A-8BF2-32C0D9F70D6C}" srcId="{AC603467-C7AE-4902-BB34-2E847BFC02F1}" destId="{B50CED68-2FBC-426A-9AD6-9958573B9015}" srcOrd="0" destOrd="0" parTransId="{DBBA7E45-C15C-4125-BF49-197BC3B61B89}" sibTransId="{36DEEB31-98F5-4B4C-B050-5BF961430C2C}"/>
    <dgm:cxn modelId="{3974000E-6CAE-4B8A-BBE6-C935FCEFF3BC}" srcId="{4E94AC65-DDFC-49A4-84BA-C935A286FA20}" destId="{10BAB11C-0C0F-4207-BB5F-109DE7900988}" srcOrd="0" destOrd="0" parTransId="{700F86BB-70F0-407E-A6EC-34B678D5652C}" sibTransId="{83A7CF61-E469-482C-A4D3-CBC4F48E1B8E}"/>
    <dgm:cxn modelId="{B1C06914-9854-4E00-98FD-C13A2CF91A0B}" srcId="{EEE2374E-72BB-4BD5-88C0-C9204FED6298}" destId="{4E94AC65-DDFC-49A4-84BA-C935A286FA20}" srcOrd="3" destOrd="0" parTransId="{0291F3A8-E871-46B7-BA67-DC15DAA7AD11}" sibTransId="{DB6017ED-92DD-443E-A3E2-BFBE2C32D44C}"/>
    <dgm:cxn modelId="{4691A616-BA17-40A8-A88C-8F03EFAD2FD7}" srcId="{EEE2374E-72BB-4BD5-88C0-C9204FED6298}" destId="{C375383B-C78C-43C9-9803-0958F54E9A38}" srcOrd="0" destOrd="0" parTransId="{D08A51B6-1C44-4312-AFD9-5F24A8759AB2}" sibTransId="{DCBD6C0F-053A-4B72-B69D-1502BC7EF619}"/>
    <dgm:cxn modelId="{3EB88919-88E5-45B5-B07B-AE9286248B2C}" type="presOf" srcId="{B50CED68-2FBC-426A-9AD6-9958573B9015}" destId="{5E2E9359-A68D-46FB-AB1F-2797AF05839A}" srcOrd="0" destOrd="0" presId="urn:diagrams.loki3.com/BracketList"/>
    <dgm:cxn modelId="{D8DC0821-4AA0-459C-9CC6-752D30127C1D}" type="presOf" srcId="{929265BB-4B48-4F78-9410-9EDAE48D8621}" destId="{41E78704-7F83-4F64-8B70-1EC9C95437A1}" srcOrd="0" destOrd="0" presId="urn:diagrams.loki3.com/BracketList"/>
    <dgm:cxn modelId="{6C7B905B-A6CB-4D1D-881C-048E93EFCA94}" type="presOf" srcId="{D2A5FAF0-FC9C-44F2-B7D2-CA544882ED2A}" destId="{91BC1151-6273-49AA-87E4-2A82AFE7C5D9}" srcOrd="0" destOrd="1" presId="urn:diagrams.loki3.com/BracketList"/>
    <dgm:cxn modelId="{8FA3A144-AC1C-479A-B5BF-30D3EB8C474D}" srcId="{C375383B-C78C-43C9-9803-0958F54E9A38}" destId="{D2A5FAF0-FC9C-44F2-B7D2-CA544882ED2A}" srcOrd="1" destOrd="0" parTransId="{E43EA7EC-0F3B-4BB4-9084-AB521AEB32C5}" sibTransId="{2767EF9C-D20D-4D61-896F-51A9898B3E91}"/>
    <dgm:cxn modelId="{1A80316D-6722-4F20-BE27-5BBBE9F23170}" type="presOf" srcId="{10BAB11C-0C0F-4207-BB5F-109DE7900988}" destId="{D010E94C-8294-4594-9250-71F92F797465}" srcOrd="0" destOrd="0" presId="urn:diagrams.loki3.com/BracketList"/>
    <dgm:cxn modelId="{3CF7644F-358F-4C49-B82F-499C17FC658C}" type="presOf" srcId="{5DBDF67F-D6B2-4F90-9C70-3FA30DEC9051}" destId="{41E78704-7F83-4F64-8B70-1EC9C95437A1}" srcOrd="0" destOrd="1" presId="urn:diagrams.loki3.com/BracketList"/>
    <dgm:cxn modelId="{CBC1C76F-E6A4-4244-AEE3-535C7C5F3876}" srcId="{C375383B-C78C-43C9-9803-0958F54E9A38}" destId="{5B813611-62A2-4435-9213-711EBB03AD0D}" srcOrd="3" destOrd="0" parTransId="{5B232FA8-3162-4780-A3B4-3B2D2EB08CBD}" sibTransId="{09B439D4-CE1E-424D-BF7B-36834A322791}"/>
    <dgm:cxn modelId="{AE1B8453-DD02-410B-83E0-4A73A4857898}" type="presOf" srcId="{5B813611-62A2-4435-9213-711EBB03AD0D}" destId="{91BC1151-6273-49AA-87E4-2A82AFE7C5D9}" srcOrd="0" destOrd="3" presId="urn:diagrams.loki3.com/BracketList"/>
    <dgm:cxn modelId="{976EA675-B2DD-47EB-BD06-F53E428714A3}" srcId="{EEE2374E-72BB-4BD5-88C0-C9204FED6298}" destId="{10CEF069-D193-4E07-AA98-C7F4FBB2DEB8}" srcOrd="2" destOrd="0" parTransId="{80C91B90-A6A6-40C4-A601-4E4E77EF3212}" sibTransId="{D00DB485-6528-4075-BF16-63047FCC89B2}"/>
    <dgm:cxn modelId="{6B257A80-EAD8-4A2E-A1FA-8436D154B111}" srcId="{C375383B-C78C-43C9-9803-0958F54E9A38}" destId="{59A66937-E443-4079-B1B0-06C7930D0E16}" srcOrd="0" destOrd="0" parTransId="{5513B3A9-464C-4746-BD3E-996EF58DCD9A}" sibTransId="{1395A09B-BEEC-4731-99CD-93C6365A3948}"/>
    <dgm:cxn modelId="{BEDC5D86-13EB-44E8-9609-175ACCDF8F65}" type="presOf" srcId="{C375383B-C78C-43C9-9803-0958F54E9A38}" destId="{926DEF9E-1A96-4DA2-9A59-88DF166EB44C}" srcOrd="0" destOrd="0" presId="urn:diagrams.loki3.com/BracketList"/>
    <dgm:cxn modelId="{D84BD38A-2F29-4E37-A9AB-F5D26BB1A3D1}" type="presOf" srcId="{59A66937-E443-4079-B1B0-06C7930D0E16}" destId="{91BC1151-6273-49AA-87E4-2A82AFE7C5D9}" srcOrd="0" destOrd="0" presId="urn:diagrams.loki3.com/BracketList"/>
    <dgm:cxn modelId="{43504F8D-980E-4FB8-BE1C-55A6BD1B0B7B}" type="presOf" srcId="{5C4F8E37-6607-4AD4-8FCF-E55913F33ACB}" destId="{90AF4D82-B553-46FC-ABC8-080954911925}" srcOrd="0" destOrd="0" presId="urn:diagrams.loki3.com/BracketList"/>
    <dgm:cxn modelId="{DC243590-3AE4-4A40-9F15-F6CF5DBD7CAB}" type="presOf" srcId="{85F1449E-FDB9-4998-A1D0-A9D7399B93B3}" destId="{64E29991-F1D3-4FEC-9D39-1A616C2B9A26}" srcOrd="0" destOrd="0" presId="urn:diagrams.loki3.com/BracketList"/>
    <dgm:cxn modelId="{AAEB9A93-7DFF-4309-9BF8-847B4A338F71}" srcId="{85F1449E-FDB9-4998-A1D0-A9D7399B93B3}" destId="{5C4F8E37-6607-4AD4-8FCF-E55913F33ACB}" srcOrd="0" destOrd="0" parTransId="{49DA985A-ABE8-450C-9AB4-157DACDDC0DA}" sibTransId="{7ADDC606-7F40-4405-9DAA-1B1DE00EDFE3}"/>
    <dgm:cxn modelId="{27EA6398-BB81-4699-B981-81591B66865A}" type="presOf" srcId="{EEE2374E-72BB-4BD5-88C0-C9204FED6298}" destId="{9DF2A24F-C727-4D52-B0E1-2406DC56AAD8}" srcOrd="0" destOrd="0" presId="urn:diagrams.loki3.com/BracketList"/>
    <dgm:cxn modelId="{4D1E7E9D-0EA2-4025-9988-0531845EE0EC}" srcId="{10CEF069-D193-4E07-AA98-C7F4FBB2DEB8}" destId="{5DBDF67F-D6B2-4F90-9C70-3FA30DEC9051}" srcOrd="1" destOrd="0" parTransId="{A7ADD96D-4C69-4877-8EEA-F42B8BB7941C}" sibTransId="{E2ACEBD2-97EC-490D-B4FE-115682B5AC79}"/>
    <dgm:cxn modelId="{3D854BAA-A484-4A16-A117-BFBB0B1E44E6}" type="presOf" srcId="{AC603467-C7AE-4902-BB34-2E847BFC02F1}" destId="{C2ECDDBC-FA22-4336-B589-5EEAFE3D03AE}" srcOrd="0" destOrd="0" presId="urn:diagrams.loki3.com/BracketList"/>
    <dgm:cxn modelId="{C9A8CFB0-B7E8-43B1-839D-02841AFEC951}" srcId="{C375383B-C78C-43C9-9803-0958F54E9A38}" destId="{23E915FC-D52B-414A-97D3-1D8BED6922EE}" srcOrd="2" destOrd="0" parTransId="{1205463B-405B-496B-B4F7-B4AD468AEAB9}" sibTransId="{9B2C7B9B-02D0-443B-9110-842C84550630}"/>
    <dgm:cxn modelId="{332B31CF-2BE4-416B-8517-882C2870B912}" type="presOf" srcId="{10CEF069-D193-4E07-AA98-C7F4FBB2DEB8}" destId="{3E15F331-BD55-4015-81D4-E2AB20D55A32}" srcOrd="0" destOrd="0" presId="urn:diagrams.loki3.com/BracketList"/>
    <dgm:cxn modelId="{161369DF-40BD-4A66-920E-A739BE13CE4B}" srcId="{10CEF069-D193-4E07-AA98-C7F4FBB2DEB8}" destId="{929265BB-4B48-4F78-9410-9EDAE48D8621}" srcOrd="0" destOrd="0" parTransId="{F6DAF4A2-1E4D-4207-B97F-0BDDC54E3B5C}" sibTransId="{ECECE346-2013-4F52-96FB-CD1BDE69EBEE}"/>
    <dgm:cxn modelId="{DCBA1CE1-D7DC-4649-8C4D-16FA328DF557}" srcId="{EEE2374E-72BB-4BD5-88C0-C9204FED6298}" destId="{AC603467-C7AE-4902-BB34-2E847BFC02F1}" srcOrd="4" destOrd="0" parTransId="{58E8180B-FC8E-4B35-B2B3-764601E2D202}" sibTransId="{7FEAA6EA-CE68-44E3-AF79-8562DA87EFA6}"/>
    <dgm:cxn modelId="{0B69F7F2-C149-48F6-8F5C-F3E5978F2982}" type="presOf" srcId="{4E94AC65-DDFC-49A4-84BA-C935A286FA20}" destId="{0B2E6DC6-9DFE-4D0A-BE45-F5B481114C74}" srcOrd="0" destOrd="0" presId="urn:diagrams.loki3.com/BracketList"/>
    <dgm:cxn modelId="{8380B8F5-D4C3-4F91-984A-78D73C3243A5}" type="presOf" srcId="{23E915FC-D52B-414A-97D3-1D8BED6922EE}" destId="{91BC1151-6273-49AA-87E4-2A82AFE7C5D9}" srcOrd="0" destOrd="2" presId="urn:diagrams.loki3.com/BracketList"/>
    <dgm:cxn modelId="{03BC54F9-97E2-4504-B733-B3E4CB00F44C}" srcId="{EEE2374E-72BB-4BD5-88C0-C9204FED6298}" destId="{85F1449E-FDB9-4998-A1D0-A9D7399B93B3}" srcOrd="1" destOrd="0" parTransId="{AF5ED6C0-ECE8-4669-A0A8-B5C3013A3394}" sibTransId="{AE4A430C-6FCA-4211-A6DA-09143212F5E6}"/>
    <dgm:cxn modelId="{2A5F5F0E-C70E-404D-AE56-0EFF6553DCA8}" type="presParOf" srcId="{9DF2A24F-C727-4D52-B0E1-2406DC56AAD8}" destId="{25CB7B8F-25B5-4967-9872-F797EEA939AE}" srcOrd="0" destOrd="0" presId="urn:diagrams.loki3.com/BracketList"/>
    <dgm:cxn modelId="{720B382F-05CB-467E-BA46-D97FC7A570E4}" type="presParOf" srcId="{25CB7B8F-25B5-4967-9872-F797EEA939AE}" destId="{926DEF9E-1A96-4DA2-9A59-88DF166EB44C}" srcOrd="0" destOrd="0" presId="urn:diagrams.loki3.com/BracketList"/>
    <dgm:cxn modelId="{A52B01C0-B896-411E-BB8C-2826534F04A9}" type="presParOf" srcId="{25CB7B8F-25B5-4967-9872-F797EEA939AE}" destId="{4DAF75B8-BEB5-47FA-AD7D-6424F5F3CF5D}" srcOrd="1" destOrd="0" presId="urn:diagrams.loki3.com/BracketList"/>
    <dgm:cxn modelId="{BB1B18FD-901B-467C-89B4-0E4132176BA1}" type="presParOf" srcId="{25CB7B8F-25B5-4967-9872-F797EEA939AE}" destId="{98D4C471-4EBC-4B47-BEF3-11530772EFFF}" srcOrd="2" destOrd="0" presId="urn:diagrams.loki3.com/BracketList"/>
    <dgm:cxn modelId="{AAA4BDC3-11B4-4961-9DF0-56115D11ACE0}" type="presParOf" srcId="{25CB7B8F-25B5-4967-9872-F797EEA939AE}" destId="{91BC1151-6273-49AA-87E4-2A82AFE7C5D9}" srcOrd="3" destOrd="0" presId="urn:diagrams.loki3.com/BracketList"/>
    <dgm:cxn modelId="{FAB4221A-79AD-461E-A9E3-3597B3339FA2}" type="presParOf" srcId="{9DF2A24F-C727-4D52-B0E1-2406DC56AAD8}" destId="{1C6D8A1F-6DE0-409A-BFFD-E6DBD612B90D}" srcOrd="1" destOrd="0" presId="urn:diagrams.loki3.com/BracketList"/>
    <dgm:cxn modelId="{2DB9AC95-7813-4220-9B40-DC1214838652}" type="presParOf" srcId="{9DF2A24F-C727-4D52-B0E1-2406DC56AAD8}" destId="{F2592F7A-4565-4731-987C-09BEB735E3AE}" srcOrd="2" destOrd="0" presId="urn:diagrams.loki3.com/BracketList"/>
    <dgm:cxn modelId="{6A9A46B9-9F74-4425-9BE5-6B857FB4DE30}" type="presParOf" srcId="{F2592F7A-4565-4731-987C-09BEB735E3AE}" destId="{64E29991-F1D3-4FEC-9D39-1A616C2B9A26}" srcOrd="0" destOrd="0" presId="urn:diagrams.loki3.com/BracketList"/>
    <dgm:cxn modelId="{AAA3E430-11DD-4F9E-9150-DD7BB163B210}" type="presParOf" srcId="{F2592F7A-4565-4731-987C-09BEB735E3AE}" destId="{196FEF3C-5161-484F-9FF1-AB0E16C22872}" srcOrd="1" destOrd="0" presId="urn:diagrams.loki3.com/BracketList"/>
    <dgm:cxn modelId="{984692BA-DC1F-4DBA-B319-E67700BB9BCE}" type="presParOf" srcId="{F2592F7A-4565-4731-987C-09BEB735E3AE}" destId="{FAD6DFFA-B2AD-4CBD-8CF1-90A68BF8BE5C}" srcOrd="2" destOrd="0" presId="urn:diagrams.loki3.com/BracketList"/>
    <dgm:cxn modelId="{1635E14E-FB3F-4C82-BAEF-5711AD883186}" type="presParOf" srcId="{F2592F7A-4565-4731-987C-09BEB735E3AE}" destId="{90AF4D82-B553-46FC-ABC8-080954911925}" srcOrd="3" destOrd="0" presId="urn:diagrams.loki3.com/BracketList"/>
    <dgm:cxn modelId="{5F80F592-0C13-4F74-884A-A70996913961}" type="presParOf" srcId="{9DF2A24F-C727-4D52-B0E1-2406DC56AAD8}" destId="{437BA535-4E52-4C9D-937F-6F1A20DB41F3}" srcOrd="3" destOrd="0" presId="urn:diagrams.loki3.com/BracketList"/>
    <dgm:cxn modelId="{BBC2948D-A5DE-4D5F-BFAA-C43CD54D4A0F}" type="presParOf" srcId="{9DF2A24F-C727-4D52-B0E1-2406DC56AAD8}" destId="{F5FE32BB-CC17-447B-B387-B08409378BC6}" srcOrd="4" destOrd="0" presId="urn:diagrams.loki3.com/BracketList"/>
    <dgm:cxn modelId="{7C57931E-2C22-4014-9FB1-C089988FD6BC}" type="presParOf" srcId="{F5FE32BB-CC17-447B-B387-B08409378BC6}" destId="{3E15F331-BD55-4015-81D4-E2AB20D55A32}" srcOrd="0" destOrd="0" presId="urn:diagrams.loki3.com/BracketList"/>
    <dgm:cxn modelId="{C6BD42FE-3187-4CDB-92CA-07C5403C9115}" type="presParOf" srcId="{F5FE32BB-CC17-447B-B387-B08409378BC6}" destId="{F06D2595-202A-47FA-80EE-E7A1E6A0C9EF}" srcOrd="1" destOrd="0" presId="urn:diagrams.loki3.com/BracketList"/>
    <dgm:cxn modelId="{48F7F80E-E209-4CEE-8FE3-723A410A7866}" type="presParOf" srcId="{F5FE32BB-CC17-447B-B387-B08409378BC6}" destId="{1A03A2D4-83B0-4771-85B9-FC3B916F16C5}" srcOrd="2" destOrd="0" presId="urn:diagrams.loki3.com/BracketList"/>
    <dgm:cxn modelId="{B36E73FF-C111-49B2-90F7-246ABBD0BE05}" type="presParOf" srcId="{F5FE32BB-CC17-447B-B387-B08409378BC6}" destId="{41E78704-7F83-4F64-8B70-1EC9C95437A1}" srcOrd="3" destOrd="0" presId="urn:diagrams.loki3.com/BracketList"/>
    <dgm:cxn modelId="{D11BF298-30D7-4ABA-91D6-C2C6EA1931B9}" type="presParOf" srcId="{9DF2A24F-C727-4D52-B0E1-2406DC56AAD8}" destId="{74FBDDB0-01CF-48C4-B4A4-1CD9B57C1C2D}" srcOrd="5" destOrd="0" presId="urn:diagrams.loki3.com/BracketList"/>
    <dgm:cxn modelId="{A129E431-A767-4B5F-97C1-4A23D775E861}" type="presParOf" srcId="{9DF2A24F-C727-4D52-B0E1-2406DC56AAD8}" destId="{F1926868-D2C3-4E96-96DB-AA4032CD7A64}" srcOrd="6" destOrd="0" presId="urn:diagrams.loki3.com/BracketList"/>
    <dgm:cxn modelId="{051494A3-2C9C-4DBC-B28F-CE81065F9FF4}" type="presParOf" srcId="{F1926868-D2C3-4E96-96DB-AA4032CD7A64}" destId="{0B2E6DC6-9DFE-4D0A-BE45-F5B481114C74}" srcOrd="0" destOrd="0" presId="urn:diagrams.loki3.com/BracketList"/>
    <dgm:cxn modelId="{DBA4AB33-EA19-4A5B-BD19-56267553BF86}" type="presParOf" srcId="{F1926868-D2C3-4E96-96DB-AA4032CD7A64}" destId="{930F09E5-EFBB-4C50-B0F0-381C07EAA0A2}" srcOrd="1" destOrd="0" presId="urn:diagrams.loki3.com/BracketList"/>
    <dgm:cxn modelId="{51E67D7D-EAB1-497A-A23B-65FEE9AAF5DA}" type="presParOf" srcId="{F1926868-D2C3-4E96-96DB-AA4032CD7A64}" destId="{064CBE47-9078-4436-B816-E174E47C31DD}" srcOrd="2" destOrd="0" presId="urn:diagrams.loki3.com/BracketList"/>
    <dgm:cxn modelId="{BC45C3CA-71F0-4E23-BC6C-808BA9ED2FDA}" type="presParOf" srcId="{F1926868-D2C3-4E96-96DB-AA4032CD7A64}" destId="{D010E94C-8294-4594-9250-71F92F797465}" srcOrd="3" destOrd="0" presId="urn:diagrams.loki3.com/BracketList"/>
    <dgm:cxn modelId="{149D05EE-7F5A-461C-BD5B-735FDE907B17}" type="presParOf" srcId="{9DF2A24F-C727-4D52-B0E1-2406DC56AAD8}" destId="{BF4837AA-65B3-432E-A8E5-2503190A3623}" srcOrd="7" destOrd="0" presId="urn:diagrams.loki3.com/BracketList"/>
    <dgm:cxn modelId="{DF0768B5-E096-4F3A-B791-5B5422024D0D}" type="presParOf" srcId="{9DF2A24F-C727-4D52-B0E1-2406DC56AAD8}" destId="{F40E1080-3F5F-428E-AEEF-A19BD5F38E4F}" srcOrd="8" destOrd="0" presId="urn:diagrams.loki3.com/BracketList"/>
    <dgm:cxn modelId="{B0B3F669-7759-48BC-BD3C-B9C214CE3C39}" type="presParOf" srcId="{F40E1080-3F5F-428E-AEEF-A19BD5F38E4F}" destId="{C2ECDDBC-FA22-4336-B589-5EEAFE3D03AE}" srcOrd="0" destOrd="0" presId="urn:diagrams.loki3.com/BracketList"/>
    <dgm:cxn modelId="{D3339B86-6D74-4411-9F71-96CA0577164F}" type="presParOf" srcId="{F40E1080-3F5F-428E-AEEF-A19BD5F38E4F}" destId="{B74A9599-0179-4B49-85B4-3D33C943B0AA}" srcOrd="1" destOrd="0" presId="urn:diagrams.loki3.com/BracketList"/>
    <dgm:cxn modelId="{464ECA95-11CF-4AC1-AF6A-304AED1FC648}" type="presParOf" srcId="{F40E1080-3F5F-428E-AEEF-A19BD5F38E4F}" destId="{956BE46B-41F7-49C7-89E4-0A08C4220BE2}" srcOrd="2" destOrd="0" presId="urn:diagrams.loki3.com/BracketList"/>
    <dgm:cxn modelId="{FDE18D2A-7B84-483D-98FB-191D19E5515E}" type="presParOf" srcId="{F40E1080-3F5F-428E-AEEF-A19BD5F38E4F}" destId="{5E2E9359-A68D-46FB-AB1F-2797AF05839A}"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08CA0B-1867-4329-9B0C-127A274F9A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3C6A9CD-6B99-41A8-8C2D-EBAD66B81182}">
      <dgm:prSet phldrT="[Text]" custT="1"/>
      <dgm:spPr>
        <a:solidFill>
          <a:schemeClr val="accent6"/>
        </a:solidFill>
      </dgm:spPr>
      <dgm:t>
        <a:bodyPr/>
        <a:lstStyle/>
        <a:p>
          <a:r>
            <a:rPr lang="en-US" sz="1500">
              <a:solidFill>
                <a:schemeClr val="bg1"/>
              </a:solidFill>
            </a:rPr>
            <a:t>Drop Test</a:t>
          </a:r>
        </a:p>
      </dgm:t>
    </dgm:pt>
    <dgm:pt modelId="{37578AF6-9BF1-4D57-AF97-B3D897527707}" type="parTrans" cxnId="{4EE3CEDD-57C7-4427-A75A-32FCD38D8D76}">
      <dgm:prSet/>
      <dgm:spPr/>
      <dgm:t>
        <a:bodyPr/>
        <a:lstStyle/>
        <a:p>
          <a:endParaRPr lang="en-US"/>
        </a:p>
      </dgm:t>
    </dgm:pt>
    <dgm:pt modelId="{B3BBEDC6-5197-4840-8A55-5D12A2C1B0FC}" type="sibTrans" cxnId="{4EE3CEDD-57C7-4427-A75A-32FCD38D8D76}">
      <dgm:prSet/>
      <dgm:spPr/>
      <dgm:t>
        <a:bodyPr/>
        <a:lstStyle/>
        <a:p>
          <a:endParaRPr lang="en-US"/>
        </a:p>
      </dgm:t>
    </dgm:pt>
    <dgm:pt modelId="{64E0D179-C6DB-4128-8CD7-3FF2B0746880}">
      <dgm:prSet phldrT="[Text]" custT="1"/>
      <dgm:spPr>
        <a:solidFill>
          <a:schemeClr val="accent6"/>
        </a:solidFill>
      </dgm:spPr>
      <dgm:t>
        <a:bodyPr/>
        <a:lstStyle/>
        <a:p>
          <a:r>
            <a:rPr lang="en-US" sz="1500">
              <a:solidFill>
                <a:schemeClr val="bg1"/>
              </a:solidFill>
            </a:rPr>
            <a:t>Thermal Test</a:t>
          </a:r>
        </a:p>
      </dgm:t>
    </dgm:pt>
    <dgm:pt modelId="{2CA685AF-C578-403F-AD5D-E96A6A918478}" type="parTrans" cxnId="{B99E3EF3-EC94-4814-9D96-9D2A17035A96}">
      <dgm:prSet/>
      <dgm:spPr/>
      <dgm:t>
        <a:bodyPr/>
        <a:lstStyle/>
        <a:p>
          <a:endParaRPr lang="en-US"/>
        </a:p>
      </dgm:t>
    </dgm:pt>
    <dgm:pt modelId="{EA27F798-7E8C-4FA2-ACFC-075314F9A73B}" type="sibTrans" cxnId="{B99E3EF3-EC94-4814-9D96-9D2A17035A96}">
      <dgm:prSet/>
      <dgm:spPr/>
      <dgm:t>
        <a:bodyPr/>
        <a:lstStyle/>
        <a:p>
          <a:endParaRPr lang="en-US"/>
        </a:p>
      </dgm:t>
    </dgm:pt>
    <dgm:pt modelId="{90F97528-56BF-4950-BA52-D9BC413F9523}">
      <dgm:prSet phldrT="[Text]" custT="1"/>
      <dgm:spPr>
        <a:solidFill>
          <a:schemeClr val="accent6"/>
        </a:solidFill>
      </dgm:spPr>
      <dgm:t>
        <a:bodyPr/>
        <a:lstStyle/>
        <a:p>
          <a:r>
            <a:rPr lang="en-US" sz="1500">
              <a:solidFill>
                <a:schemeClr val="bg1"/>
              </a:solidFill>
            </a:rPr>
            <a:t>Vibration Test</a:t>
          </a:r>
        </a:p>
      </dgm:t>
    </dgm:pt>
    <dgm:pt modelId="{B9FFC654-C7F0-4F4A-97E1-C8561C62510E}" type="parTrans" cxnId="{4CA0120A-DC32-4854-AF63-AA966A78AB09}">
      <dgm:prSet/>
      <dgm:spPr/>
      <dgm:t>
        <a:bodyPr/>
        <a:lstStyle/>
        <a:p>
          <a:endParaRPr lang="en-US"/>
        </a:p>
      </dgm:t>
    </dgm:pt>
    <dgm:pt modelId="{9D5FDB56-FA9E-4B90-B75F-13B330397852}" type="sibTrans" cxnId="{4CA0120A-DC32-4854-AF63-AA966A78AB09}">
      <dgm:prSet/>
      <dgm:spPr/>
      <dgm:t>
        <a:bodyPr/>
        <a:lstStyle/>
        <a:p>
          <a:endParaRPr lang="en-US"/>
        </a:p>
      </dgm:t>
    </dgm:pt>
    <dgm:pt modelId="{A50B61C5-CF7F-4201-8BC1-834A6023267D}">
      <dgm:prSet phldrT="[Text]" custT="1"/>
      <dgm:spPr>
        <a:solidFill>
          <a:schemeClr val="accent6"/>
        </a:solidFill>
      </dgm:spPr>
      <dgm:t>
        <a:bodyPr/>
        <a:lstStyle/>
        <a:p>
          <a:r>
            <a:rPr lang="en-US" sz="1500">
              <a:solidFill>
                <a:schemeClr val="bg1"/>
              </a:solidFill>
            </a:rPr>
            <a:t>Fit Check</a:t>
          </a:r>
        </a:p>
      </dgm:t>
    </dgm:pt>
    <dgm:pt modelId="{2C6D1FB8-60F5-49CE-A6E3-CB97DDFE5049}" type="parTrans" cxnId="{492EDB7B-306C-4A0A-AF58-C431CB8D8250}">
      <dgm:prSet/>
      <dgm:spPr/>
      <dgm:t>
        <a:bodyPr/>
        <a:lstStyle/>
        <a:p>
          <a:endParaRPr lang="en-US"/>
        </a:p>
      </dgm:t>
    </dgm:pt>
    <dgm:pt modelId="{360B5B30-8651-444A-9E96-FE8439DD466A}" type="sibTrans" cxnId="{492EDB7B-306C-4A0A-AF58-C431CB8D8250}">
      <dgm:prSet/>
      <dgm:spPr/>
      <dgm:t>
        <a:bodyPr/>
        <a:lstStyle/>
        <a:p>
          <a:endParaRPr lang="en-US"/>
        </a:p>
      </dgm:t>
    </dgm:pt>
    <dgm:pt modelId="{189F741E-DED0-4EC8-88D4-90A52D3E5789}">
      <dgm:prSet phldrT="[Text]" custT="1"/>
      <dgm:spPr>
        <a:solidFill>
          <a:schemeClr val="accent6"/>
        </a:solidFill>
      </dgm:spPr>
      <dgm:t>
        <a:bodyPr/>
        <a:lstStyle/>
        <a:p>
          <a:r>
            <a:rPr lang="en-US" sz="1500">
              <a:solidFill>
                <a:schemeClr val="bg1"/>
              </a:solidFill>
            </a:rPr>
            <a:t>Vacuum Test</a:t>
          </a:r>
        </a:p>
      </dgm:t>
    </dgm:pt>
    <dgm:pt modelId="{02E647A4-ED35-4BC5-A1D3-07EBA1EB371A}" type="parTrans" cxnId="{6BA3A8FA-CEE6-4EE1-A9FE-22222BF97DE1}">
      <dgm:prSet/>
      <dgm:spPr/>
      <dgm:t>
        <a:bodyPr/>
        <a:lstStyle/>
        <a:p>
          <a:endParaRPr lang="en-US"/>
        </a:p>
      </dgm:t>
    </dgm:pt>
    <dgm:pt modelId="{A841505A-F5B5-4B5A-B2DC-BBDCF70D9A58}" type="sibTrans" cxnId="{6BA3A8FA-CEE6-4EE1-A9FE-22222BF97DE1}">
      <dgm:prSet/>
      <dgm:spPr/>
      <dgm:t>
        <a:bodyPr/>
        <a:lstStyle/>
        <a:p>
          <a:endParaRPr lang="en-US"/>
        </a:p>
      </dgm:t>
    </dgm:pt>
    <dgm:pt modelId="{BC2D1664-60F8-4C4D-BF06-78E939B6FA1B}">
      <dgm:prSet phldrT="[Text]" custT="1"/>
      <dgm:spPr/>
      <dgm:t>
        <a:bodyPr/>
        <a:lstStyle/>
        <a:p>
          <a:r>
            <a:rPr lang="en-US" sz="1200" b="0" i="0" u="none"/>
            <a:t>Plan: Secure the CanSat to testing rig with non-stretch cord, release the CanSat from 61 cm and allow it to freefall, inspect CanSat and payloads for damage, if there was no damage then run a functional test.</a:t>
          </a:r>
          <a:endParaRPr lang="en-US" sz="1200" u="none"/>
        </a:p>
      </dgm:t>
    </dgm:pt>
    <dgm:pt modelId="{404DD143-ED58-4F12-B641-4258FBE3863B}" type="parTrans" cxnId="{210BABF7-AFCC-4220-BE98-B01FE02436C6}">
      <dgm:prSet/>
      <dgm:spPr/>
      <dgm:t>
        <a:bodyPr/>
        <a:lstStyle/>
        <a:p>
          <a:endParaRPr lang="en-US"/>
        </a:p>
      </dgm:t>
    </dgm:pt>
    <dgm:pt modelId="{4CBBD132-13A9-475E-A0CC-7C7BAB3B32C7}" type="sibTrans" cxnId="{210BABF7-AFCC-4220-BE98-B01FE02436C6}">
      <dgm:prSet/>
      <dgm:spPr/>
      <dgm:t>
        <a:bodyPr/>
        <a:lstStyle/>
        <a:p>
          <a:endParaRPr lang="en-US"/>
        </a:p>
      </dgm:t>
    </dgm:pt>
    <dgm:pt modelId="{BF05961E-9150-4F81-88AC-036E15BEFF73}">
      <dgm:prSet phldrT="[Text]" custT="1"/>
      <dgm:spPr/>
      <dgm:t>
        <a:bodyPr/>
        <a:lstStyle/>
        <a:p>
          <a:pPr>
            <a:buFont typeface="Arial" panose="020B0604020202020204" pitchFamily="34" charset="0"/>
            <a:buChar char="•"/>
          </a:pPr>
          <a:r>
            <a:rPr lang="en-US" sz="1200" b="0" i="0" u="none"/>
            <a:t>Plan: Place the CanSat in an insulating cooler with a hair dryer, use a remote thermometer to monitor temperature, turn on the CanSat, turn off the heat source once internal temperatures reach 60C and turn on heat sources when temperature reaches 55C. Main this for 2 hours. With heat source off, visually inspect and functionally test CanSat to verify operational integrity survived thermal exposure​.</a:t>
          </a:r>
          <a:endParaRPr lang="en-US" sz="1200" u="none"/>
        </a:p>
      </dgm:t>
    </dgm:pt>
    <dgm:pt modelId="{B115C8E1-1D80-4470-B7EB-525D1C294B6A}" type="parTrans" cxnId="{CF62C3F7-25CC-4641-A7D8-FCEEC16237B8}">
      <dgm:prSet/>
      <dgm:spPr/>
      <dgm:t>
        <a:bodyPr/>
        <a:lstStyle/>
        <a:p>
          <a:endParaRPr lang="en-US"/>
        </a:p>
      </dgm:t>
    </dgm:pt>
    <dgm:pt modelId="{AACE0C61-BA75-4984-BBC2-4D8365F531C1}" type="sibTrans" cxnId="{CF62C3F7-25CC-4641-A7D8-FCEEC16237B8}">
      <dgm:prSet/>
      <dgm:spPr/>
      <dgm:t>
        <a:bodyPr/>
        <a:lstStyle/>
        <a:p>
          <a:endParaRPr lang="en-US"/>
        </a:p>
      </dgm:t>
    </dgm:pt>
    <dgm:pt modelId="{29E2D655-E9AD-41E5-AE1E-D90B4E9BE3F7}">
      <dgm:prSet phldrT="[Text]" custT="1"/>
      <dgm:spPr/>
      <dgm:t>
        <a:bodyPr/>
        <a:lstStyle/>
        <a:p>
          <a:r>
            <a:rPr lang="en-US" sz="1200" b="0" i="0" u="none"/>
            <a:t>Plan: Attach the CanSat to a random orbital sander and power it up to full speed, wait 5 seconds after the sander is at full speed then power it off, repeat the process 5 more times. Remove CanSat from fixture and visually inspect and functionally test CanSat to verify operation integrity. Verify accelerometer data is still being collected.</a:t>
          </a:r>
          <a:endParaRPr lang="en-US" sz="1200" i="0" u="none"/>
        </a:p>
      </dgm:t>
    </dgm:pt>
    <dgm:pt modelId="{F72415E5-962E-4508-9295-6814057EF356}" type="parTrans" cxnId="{3F06093E-DC45-4D53-8120-43A724F2F5A1}">
      <dgm:prSet/>
      <dgm:spPr/>
      <dgm:t>
        <a:bodyPr/>
        <a:lstStyle/>
        <a:p>
          <a:endParaRPr lang="en-US"/>
        </a:p>
      </dgm:t>
    </dgm:pt>
    <dgm:pt modelId="{2AD84278-8B6C-40C5-BBFF-87023B81948F}" type="sibTrans" cxnId="{3F06093E-DC45-4D53-8120-43A724F2F5A1}">
      <dgm:prSet/>
      <dgm:spPr/>
      <dgm:t>
        <a:bodyPr/>
        <a:lstStyle/>
        <a:p>
          <a:endParaRPr lang="en-US"/>
        </a:p>
      </dgm:t>
    </dgm:pt>
    <dgm:pt modelId="{05CC2CC6-9AE8-4EE6-B8AB-64598B1A8B3D}">
      <dgm:prSet phldrT="[Text]" custT="1"/>
      <dgm:spPr/>
      <dgm:t>
        <a:bodyPr/>
        <a:lstStyle/>
        <a:p>
          <a:r>
            <a:rPr lang="en-US" sz="1200" b="0" i="0" u="none"/>
            <a:t>Plan: Construct a prototype of the rocket cylinder wall, place the container with the payloads properly stowed inside of the prototype and check for proper fit as well as the ability to securely deploy. </a:t>
          </a:r>
          <a:endParaRPr lang="en-US" sz="1200" u="none"/>
        </a:p>
      </dgm:t>
    </dgm:pt>
    <dgm:pt modelId="{398F2288-F48E-41B4-934A-1CB872BE56DC}" type="parTrans" cxnId="{B2FF01C2-ABEB-4FE1-8238-83D73F4401D0}">
      <dgm:prSet/>
      <dgm:spPr/>
      <dgm:t>
        <a:bodyPr/>
        <a:lstStyle/>
        <a:p>
          <a:endParaRPr lang="en-US"/>
        </a:p>
      </dgm:t>
    </dgm:pt>
    <dgm:pt modelId="{D7243E59-DFC3-47F3-B5AF-B60A10E0BCF2}" type="sibTrans" cxnId="{B2FF01C2-ABEB-4FE1-8238-83D73F4401D0}">
      <dgm:prSet/>
      <dgm:spPr/>
      <dgm:t>
        <a:bodyPr/>
        <a:lstStyle/>
        <a:p>
          <a:endParaRPr lang="en-US"/>
        </a:p>
      </dgm:t>
    </dgm:pt>
    <dgm:pt modelId="{29F57762-C6C8-41BC-A5FB-0C32422028CC}">
      <dgm:prSet phldrT="[Text]" custT="1"/>
      <dgm:spPr/>
      <dgm:t>
        <a:bodyPr/>
        <a:lstStyle/>
        <a:p>
          <a:r>
            <a:rPr lang="en-US" sz="1200"/>
            <a:t>Plan: Construct a vacuum chamber using a bucket and a vacuum cleaner. Suspend fully configured and powered CanSat within the vacuum chamber and turn on the vacuum. Monitor telemetry and stop the vacuum once peak altitude has been reached. Let air enter vacuum chamber slowly and monitor operation of CanSat. Collect and save telemetry. Save telemetry for judge reviewal.</a:t>
          </a:r>
        </a:p>
      </dgm:t>
    </dgm:pt>
    <dgm:pt modelId="{5139141C-9BFA-4A66-A574-67E6AFEA02EA}" type="parTrans" cxnId="{5C63B3AF-9875-4F49-AFA8-C885AE25A09A}">
      <dgm:prSet/>
      <dgm:spPr/>
      <dgm:t>
        <a:bodyPr/>
        <a:lstStyle/>
        <a:p>
          <a:endParaRPr lang="en-US"/>
        </a:p>
      </dgm:t>
    </dgm:pt>
    <dgm:pt modelId="{2A11C2CD-3F3E-4CCC-861D-5BCFAE5DA7F3}" type="sibTrans" cxnId="{5C63B3AF-9875-4F49-AFA8-C885AE25A09A}">
      <dgm:prSet/>
      <dgm:spPr/>
      <dgm:t>
        <a:bodyPr/>
        <a:lstStyle/>
        <a:p>
          <a:endParaRPr lang="en-US"/>
        </a:p>
      </dgm:t>
    </dgm:pt>
    <dgm:pt modelId="{25B1AF0C-225D-45A3-A02A-67C9EE0CE3D6}" type="pres">
      <dgm:prSet presAssocID="{5F08CA0B-1867-4329-9B0C-127A274F9A61}" presName="linear" presStyleCnt="0">
        <dgm:presLayoutVars>
          <dgm:animLvl val="lvl"/>
          <dgm:resizeHandles val="exact"/>
        </dgm:presLayoutVars>
      </dgm:prSet>
      <dgm:spPr/>
    </dgm:pt>
    <dgm:pt modelId="{2697A31E-AD37-43E8-96A7-02EBAD6C1C1E}" type="pres">
      <dgm:prSet presAssocID="{C3C6A9CD-6B99-41A8-8C2D-EBAD66B81182}" presName="parentText" presStyleLbl="node1" presStyleIdx="0" presStyleCnt="5">
        <dgm:presLayoutVars>
          <dgm:chMax val="0"/>
          <dgm:bulletEnabled val="1"/>
        </dgm:presLayoutVars>
      </dgm:prSet>
      <dgm:spPr/>
    </dgm:pt>
    <dgm:pt modelId="{9EAFD9AA-2383-40D5-805E-7B4CE4DE613E}" type="pres">
      <dgm:prSet presAssocID="{C3C6A9CD-6B99-41A8-8C2D-EBAD66B81182}" presName="childText" presStyleLbl="revTx" presStyleIdx="0" presStyleCnt="5">
        <dgm:presLayoutVars>
          <dgm:bulletEnabled val="1"/>
        </dgm:presLayoutVars>
      </dgm:prSet>
      <dgm:spPr/>
    </dgm:pt>
    <dgm:pt modelId="{50A52FF5-FC06-43B3-86EF-0ABB841280F6}" type="pres">
      <dgm:prSet presAssocID="{64E0D179-C6DB-4128-8CD7-3FF2B0746880}" presName="parentText" presStyleLbl="node1" presStyleIdx="1" presStyleCnt="5">
        <dgm:presLayoutVars>
          <dgm:chMax val="0"/>
          <dgm:bulletEnabled val="1"/>
        </dgm:presLayoutVars>
      </dgm:prSet>
      <dgm:spPr/>
    </dgm:pt>
    <dgm:pt modelId="{7AF2C3E0-CFE8-4CCA-9C75-D04B780BAADD}" type="pres">
      <dgm:prSet presAssocID="{64E0D179-C6DB-4128-8CD7-3FF2B0746880}" presName="childText" presStyleLbl="revTx" presStyleIdx="1" presStyleCnt="5">
        <dgm:presLayoutVars>
          <dgm:bulletEnabled val="1"/>
        </dgm:presLayoutVars>
      </dgm:prSet>
      <dgm:spPr/>
    </dgm:pt>
    <dgm:pt modelId="{271D592A-7FCF-4B0E-9964-612F8BB361A1}" type="pres">
      <dgm:prSet presAssocID="{90F97528-56BF-4950-BA52-D9BC413F9523}" presName="parentText" presStyleLbl="node1" presStyleIdx="2" presStyleCnt="5">
        <dgm:presLayoutVars>
          <dgm:chMax val="0"/>
          <dgm:bulletEnabled val="1"/>
        </dgm:presLayoutVars>
      </dgm:prSet>
      <dgm:spPr/>
    </dgm:pt>
    <dgm:pt modelId="{8010EC1D-528C-4CED-B699-A7326992F7C3}" type="pres">
      <dgm:prSet presAssocID="{90F97528-56BF-4950-BA52-D9BC413F9523}" presName="childText" presStyleLbl="revTx" presStyleIdx="2" presStyleCnt="5" custScaleY="105836">
        <dgm:presLayoutVars>
          <dgm:bulletEnabled val="1"/>
        </dgm:presLayoutVars>
      </dgm:prSet>
      <dgm:spPr/>
    </dgm:pt>
    <dgm:pt modelId="{D5CC7C32-B259-4638-A463-E4EC32AECDE3}" type="pres">
      <dgm:prSet presAssocID="{A50B61C5-CF7F-4201-8BC1-834A6023267D}" presName="parentText" presStyleLbl="node1" presStyleIdx="3" presStyleCnt="5">
        <dgm:presLayoutVars>
          <dgm:chMax val="0"/>
          <dgm:bulletEnabled val="1"/>
        </dgm:presLayoutVars>
      </dgm:prSet>
      <dgm:spPr/>
    </dgm:pt>
    <dgm:pt modelId="{5498E2D8-A251-4632-9387-3507D08513D3}" type="pres">
      <dgm:prSet presAssocID="{A50B61C5-CF7F-4201-8BC1-834A6023267D}" presName="childText" presStyleLbl="revTx" presStyleIdx="3" presStyleCnt="5">
        <dgm:presLayoutVars>
          <dgm:bulletEnabled val="1"/>
        </dgm:presLayoutVars>
      </dgm:prSet>
      <dgm:spPr/>
    </dgm:pt>
    <dgm:pt modelId="{B684117B-43B1-4960-B012-1572849251F6}" type="pres">
      <dgm:prSet presAssocID="{189F741E-DED0-4EC8-88D4-90A52D3E5789}" presName="parentText" presStyleLbl="node1" presStyleIdx="4" presStyleCnt="5">
        <dgm:presLayoutVars>
          <dgm:chMax val="0"/>
          <dgm:bulletEnabled val="1"/>
        </dgm:presLayoutVars>
      </dgm:prSet>
      <dgm:spPr/>
    </dgm:pt>
    <dgm:pt modelId="{3F50F982-092B-4A99-8CAC-952EE770ACC1}" type="pres">
      <dgm:prSet presAssocID="{189F741E-DED0-4EC8-88D4-90A52D3E5789}" presName="childText" presStyleLbl="revTx" presStyleIdx="4" presStyleCnt="5">
        <dgm:presLayoutVars>
          <dgm:bulletEnabled val="1"/>
        </dgm:presLayoutVars>
      </dgm:prSet>
      <dgm:spPr/>
    </dgm:pt>
  </dgm:ptLst>
  <dgm:cxnLst>
    <dgm:cxn modelId="{A7C81601-8EC5-477F-90F7-3E231431315F}" type="presOf" srcId="{BC2D1664-60F8-4C4D-BF06-78E939B6FA1B}" destId="{9EAFD9AA-2383-40D5-805E-7B4CE4DE613E}" srcOrd="0" destOrd="0" presId="urn:microsoft.com/office/officeart/2005/8/layout/vList2"/>
    <dgm:cxn modelId="{4CA0120A-DC32-4854-AF63-AA966A78AB09}" srcId="{5F08CA0B-1867-4329-9B0C-127A274F9A61}" destId="{90F97528-56BF-4950-BA52-D9BC413F9523}" srcOrd="2" destOrd="0" parTransId="{B9FFC654-C7F0-4F4A-97E1-C8561C62510E}" sibTransId="{9D5FDB56-FA9E-4B90-B75F-13B330397852}"/>
    <dgm:cxn modelId="{6BEFBA36-2ACC-41F8-BA42-645A647B131A}" type="presOf" srcId="{29F57762-C6C8-41BC-A5FB-0C32422028CC}" destId="{3F50F982-092B-4A99-8CAC-952EE770ACC1}" srcOrd="0" destOrd="0" presId="urn:microsoft.com/office/officeart/2005/8/layout/vList2"/>
    <dgm:cxn modelId="{3F06093E-DC45-4D53-8120-43A724F2F5A1}" srcId="{90F97528-56BF-4950-BA52-D9BC413F9523}" destId="{29E2D655-E9AD-41E5-AE1E-D90B4E9BE3F7}" srcOrd="0" destOrd="0" parTransId="{F72415E5-962E-4508-9295-6814057EF356}" sibTransId="{2AD84278-8B6C-40C5-BBFF-87023B81948F}"/>
    <dgm:cxn modelId="{492EDB7B-306C-4A0A-AF58-C431CB8D8250}" srcId="{5F08CA0B-1867-4329-9B0C-127A274F9A61}" destId="{A50B61C5-CF7F-4201-8BC1-834A6023267D}" srcOrd="3" destOrd="0" parTransId="{2C6D1FB8-60F5-49CE-A6E3-CB97DDFE5049}" sibTransId="{360B5B30-8651-444A-9E96-FE8439DD466A}"/>
    <dgm:cxn modelId="{5F927A97-CCFF-410B-BADB-6B36000C9836}" type="presOf" srcId="{BF05961E-9150-4F81-88AC-036E15BEFF73}" destId="{7AF2C3E0-CFE8-4CCA-9C75-D04B780BAADD}" srcOrd="0" destOrd="0" presId="urn:microsoft.com/office/officeart/2005/8/layout/vList2"/>
    <dgm:cxn modelId="{B54758AE-D372-4DBA-9756-370664A061C6}" type="presOf" srcId="{189F741E-DED0-4EC8-88D4-90A52D3E5789}" destId="{B684117B-43B1-4960-B012-1572849251F6}" srcOrd="0" destOrd="0" presId="urn:microsoft.com/office/officeart/2005/8/layout/vList2"/>
    <dgm:cxn modelId="{5C63B3AF-9875-4F49-AFA8-C885AE25A09A}" srcId="{189F741E-DED0-4EC8-88D4-90A52D3E5789}" destId="{29F57762-C6C8-41BC-A5FB-0C32422028CC}" srcOrd="0" destOrd="0" parTransId="{5139141C-9BFA-4A66-A574-67E6AFEA02EA}" sibTransId="{2A11C2CD-3F3E-4CCC-861D-5BCFAE5DA7F3}"/>
    <dgm:cxn modelId="{31D9BDB5-8194-4AC1-963E-8EB2EC84848F}" type="presOf" srcId="{90F97528-56BF-4950-BA52-D9BC413F9523}" destId="{271D592A-7FCF-4B0E-9964-612F8BB361A1}" srcOrd="0" destOrd="0" presId="urn:microsoft.com/office/officeart/2005/8/layout/vList2"/>
    <dgm:cxn modelId="{027999BC-E9D0-4AB1-A49E-5DCF3B7BAC96}" type="presOf" srcId="{C3C6A9CD-6B99-41A8-8C2D-EBAD66B81182}" destId="{2697A31E-AD37-43E8-96A7-02EBAD6C1C1E}" srcOrd="0" destOrd="0" presId="urn:microsoft.com/office/officeart/2005/8/layout/vList2"/>
    <dgm:cxn modelId="{B2FF01C2-ABEB-4FE1-8238-83D73F4401D0}" srcId="{A50B61C5-CF7F-4201-8BC1-834A6023267D}" destId="{05CC2CC6-9AE8-4EE6-B8AB-64598B1A8B3D}" srcOrd="0" destOrd="0" parTransId="{398F2288-F48E-41B4-934A-1CB872BE56DC}" sibTransId="{D7243E59-DFC3-47F3-B5AF-B60A10E0BCF2}"/>
    <dgm:cxn modelId="{B6215EC8-4C7D-4F99-AD4E-362B88FA817B}" type="presOf" srcId="{5F08CA0B-1867-4329-9B0C-127A274F9A61}" destId="{25B1AF0C-225D-45A3-A02A-67C9EE0CE3D6}" srcOrd="0" destOrd="0" presId="urn:microsoft.com/office/officeart/2005/8/layout/vList2"/>
    <dgm:cxn modelId="{5C4D72CD-1DA6-4A5A-9F9F-0E357E400D71}" type="presOf" srcId="{64E0D179-C6DB-4128-8CD7-3FF2B0746880}" destId="{50A52FF5-FC06-43B3-86EF-0ABB841280F6}" srcOrd="0" destOrd="0" presId="urn:microsoft.com/office/officeart/2005/8/layout/vList2"/>
    <dgm:cxn modelId="{87C05ED1-49EB-48D4-A228-D8C990780203}" type="presOf" srcId="{A50B61C5-CF7F-4201-8BC1-834A6023267D}" destId="{D5CC7C32-B259-4638-A463-E4EC32AECDE3}" srcOrd="0" destOrd="0" presId="urn:microsoft.com/office/officeart/2005/8/layout/vList2"/>
    <dgm:cxn modelId="{4EE3CEDD-57C7-4427-A75A-32FCD38D8D76}" srcId="{5F08CA0B-1867-4329-9B0C-127A274F9A61}" destId="{C3C6A9CD-6B99-41A8-8C2D-EBAD66B81182}" srcOrd="0" destOrd="0" parTransId="{37578AF6-9BF1-4D57-AF97-B3D897527707}" sibTransId="{B3BBEDC6-5197-4840-8A55-5D12A2C1B0FC}"/>
    <dgm:cxn modelId="{1BC36EE8-6A3D-4209-8178-345C683AA45C}" type="presOf" srcId="{29E2D655-E9AD-41E5-AE1E-D90B4E9BE3F7}" destId="{8010EC1D-528C-4CED-B699-A7326992F7C3}" srcOrd="0" destOrd="0" presId="urn:microsoft.com/office/officeart/2005/8/layout/vList2"/>
    <dgm:cxn modelId="{B99E3EF3-EC94-4814-9D96-9D2A17035A96}" srcId="{5F08CA0B-1867-4329-9B0C-127A274F9A61}" destId="{64E0D179-C6DB-4128-8CD7-3FF2B0746880}" srcOrd="1" destOrd="0" parTransId="{2CA685AF-C578-403F-AD5D-E96A6A918478}" sibTransId="{EA27F798-7E8C-4FA2-ACFC-075314F9A73B}"/>
    <dgm:cxn modelId="{210BABF7-AFCC-4220-BE98-B01FE02436C6}" srcId="{C3C6A9CD-6B99-41A8-8C2D-EBAD66B81182}" destId="{BC2D1664-60F8-4C4D-BF06-78E939B6FA1B}" srcOrd="0" destOrd="0" parTransId="{404DD143-ED58-4F12-B641-4258FBE3863B}" sibTransId="{4CBBD132-13A9-475E-A0CC-7C7BAB3B32C7}"/>
    <dgm:cxn modelId="{CF62C3F7-25CC-4641-A7D8-FCEEC16237B8}" srcId="{64E0D179-C6DB-4128-8CD7-3FF2B0746880}" destId="{BF05961E-9150-4F81-88AC-036E15BEFF73}" srcOrd="0" destOrd="0" parTransId="{B115C8E1-1D80-4470-B7EB-525D1C294B6A}" sibTransId="{AACE0C61-BA75-4984-BBC2-4D8365F531C1}"/>
    <dgm:cxn modelId="{6BA3A8FA-CEE6-4EE1-A9FE-22222BF97DE1}" srcId="{5F08CA0B-1867-4329-9B0C-127A274F9A61}" destId="{189F741E-DED0-4EC8-88D4-90A52D3E5789}" srcOrd="4" destOrd="0" parTransId="{02E647A4-ED35-4BC5-A1D3-07EBA1EB371A}" sibTransId="{A841505A-F5B5-4B5A-B2DC-BBDCF70D9A58}"/>
    <dgm:cxn modelId="{D9830DFB-91E6-4DCF-9970-B642F3231027}" type="presOf" srcId="{05CC2CC6-9AE8-4EE6-B8AB-64598B1A8B3D}" destId="{5498E2D8-A251-4632-9387-3507D08513D3}" srcOrd="0" destOrd="0" presId="urn:microsoft.com/office/officeart/2005/8/layout/vList2"/>
    <dgm:cxn modelId="{AFBD3A15-A9E8-4E13-9A7C-1C2293B53FB1}" type="presParOf" srcId="{25B1AF0C-225D-45A3-A02A-67C9EE0CE3D6}" destId="{2697A31E-AD37-43E8-96A7-02EBAD6C1C1E}" srcOrd="0" destOrd="0" presId="urn:microsoft.com/office/officeart/2005/8/layout/vList2"/>
    <dgm:cxn modelId="{1FC5196B-4324-4388-BCEA-4A77CABDC360}" type="presParOf" srcId="{25B1AF0C-225D-45A3-A02A-67C9EE0CE3D6}" destId="{9EAFD9AA-2383-40D5-805E-7B4CE4DE613E}" srcOrd="1" destOrd="0" presId="urn:microsoft.com/office/officeart/2005/8/layout/vList2"/>
    <dgm:cxn modelId="{A70ACB04-7AAA-4371-88BD-69CE8FD009DD}" type="presParOf" srcId="{25B1AF0C-225D-45A3-A02A-67C9EE0CE3D6}" destId="{50A52FF5-FC06-43B3-86EF-0ABB841280F6}" srcOrd="2" destOrd="0" presId="urn:microsoft.com/office/officeart/2005/8/layout/vList2"/>
    <dgm:cxn modelId="{06C938E5-FFD2-40D5-B0A8-B03883C0CE63}" type="presParOf" srcId="{25B1AF0C-225D-45A3-A02A-67C9EE0CE3D6}" destId="{7AF2C3E0-CFE8-4CCA-9C75-D04B780BAADD}" srcOrd="3" destOrd="0" presId="urn:microsoft.com/office/officeart/2005/8/layout/vList2"/>
    <dgm:cxn modelId="{BEFF399C-0558-4460-A84E-44EE5A4976F1}" type="presParOf" srcId="{25B1AF0C-225D-45A3-A02A-67C9EE0CE3D6}" destId="{271D592A-7FCF-4B0E-9964-612F8BB361A1}" srcOrd="4" destOrd="0" presId="urn:microsoft.com/office/officeart/2005/8/layout/vList2"/>
    <dgm:cxn modelId="{CC24C161-25BA-410B-BE37-5800166D434F}" type="presParOf" srcId="{25B1AF0C-225D-45A3-A02A-67C9EE0CE3D6}" destId="{8010EC1D-528C-4CED-B699-A7326992F7C3}" srcOrd="5" destOrd="0" presId="urn:microsoft.com/office/officeart/2005/8/layout/vList2"/>
    <dgm:cxn modelId="{A558D296-488A-429B-8658-295F85B06EB5}" type="presParOf" srcId="{25B1AF0C-225D-45A3-A02A-67C9EE0CE3D6}" destId="{D5CC7C32-B259-4638-A463-E4EC32AECDE3}" srcOrd="6" destOrd="0" presId="urn:microsoft.com/office/officeart/2005/8/layout/vList2"/>
    <dgm:cxn modelId="{2A1543EF-7E96-41E4-B248-6CE6D9E3D97C}" type="presParOf" srcId="{25B1AF0C-225D-45A3-A02A-67C9EE0CE3D6}" destId="{5498E2D8-A251-4632-9387-3507D08513D3}" srcOrd="7" destOrd="0" presId="urn:microsoft.com/office/officeart/2005/8/layout/vList2"/>
    <dgm:cxn modelId="{657F5C6F-C8C0-4187-8A0D-A700883F3F4F}" type="presParOf" srcId="{25B1AF0C-225D-45A3-A02A-67C9EE0CE3D6}" destId="{B684117B-43B1-4960-B012-1572849251F6}" srcOrd="8" destOrd="0" presId="urn:microsoft.com/office/officeart/2005/8/layout/vList2"/>
    <dgm:cxn modelId="{2583EE69-E5A7-4E5A-AFB8-CFA3400992A0}" type="presParOf" srcId="{25B1AF0C-225D-45A3-A02A-67C9EE0CE3D6}" destId="{3F50F982-092B-4A99-8CAC-952EE770ACC1}"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E2374E-72BB-4BD5-88C0-C9204FED629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C375383B-C78C-43C9-9803-0958F54E9A38}">
      <dgm:prSet phldrT="[Text]" phldr="0"/>
      <dgm:spPr/>
      <dgm:t>
        <a:bodyPr/>
        <a:lstStyle/>
        <a:p>
          <a:pPr rtl="0"/>
          <a:r>
            <a:rPr lang="en-US">
              <a:latin typeface="Arial"/>
            </a:rPr>
            <a:t> </a:t>
          </a:r>
          <a:r>
            <a:rPr lang="en-US" b="1">
              <a:latin typeface="Arial"/>
            </a:rPr>
            <a:t>How simulation works</a:t>
          </a:r>
          <a:endParaRPr lang="en-US" b="1"/>
        </a:p>
      </dgm:t>
    </dgm:pt>
    <dgm:pt modelId="{D08A51B6-1C44-4312-AFD9-5F24A8759AB2}" type="parTrans" cxnId="{4691A616-BA17-40A8-A88C-8F03EFAD2FD7}">
      <dgm:prSet/>
      <dgm:spPr/>
      <dgm:t>
        <a:bodyPr/>
        <a:lstStyle/>
        <a:p>
          <a:endParaRPr lang="en-US"/>
        </a:p>
      </dgm:t>
    </dgm:pt>
    <dgm:pt modelId="{DCBD6C0F-053A-4B72-B69D-1502BC7EF619}" type="sibTrans" cxnId="{4691A616-BA17-40A8-A88C-8F03EFAD2FD7}">
      <dgm:prSet/>
      <dgm:spPr/>
      <dgm:t>
        <a:bodyPr/>
        <a:lstStyle/>
        <a:p>
          <a:endParaRPr lang="en-US"/>
        </a:p>
      </dgm:t>
    </dgm:pt>
    <dgm:pt modelId="{59A66937-E443-4079-B1B0-06C7930D0E16}">
      <dgm:prSet phldrT="[Text]" phldr="0"/>
      <dgm:spPr>
        <a:solidFill>
          <a:schemeClr val="accent2">
            <a:lumMod val="20000"/>
            <a:lumOff val="80000"/>
          </a:schemeClr>
        </a:solidFill>
      </dgm:spPr>
      <dgm:t>
        <a:bodyPr/>
        <a:lstStyle/>
        <a:p>
          <a:pPr rtl="0">
            <a:buFont typeface="Arial" panose="020B0604020202020204" pitchFamily="34" charset="0"/>
            <a:buChar char="•"/>
          </a:pPr>
          <a:r>
            <a:rPr lang="en-US">
              <a:solidFill>
                <a:schemeClr val="tx1"/>
              </a:solidFill>
              <a:latin typeface="Arial"/>
            </a:rPr>
            <a:t> After configuration, once the </a:t>
          </a:r>
          <a:r>
            <a:rPr lang="en-US">
              <a:solidFill>
                <a:schemeClr val="tx1"/>
              </a:solidFill>
            </a:rPr>
            <a:t>SIM ENABLE and SIM ACTIVATE</a:t>
          </a:r>
          <a:r>
            <a:rPr lang="en-US">
              <a:solidFill>
                <a:schemeClr val="tx1"/>
              </a:solidFill>
              <a:latin typeface="Arial"/>
            </a:rPr>
            <a:t> commands are ran, simulation mode will run.</a:t>
          </a:r>
          <a:endParaRPr lang="en-US">
            <a:solidFill>
              <a:schemeClr val="tx1"/>
            </a:solidFill>
          </a:endParaRPr>
        </a:p>
      </dgm:t>
    </dgm:pt>
    <dgm:pt modelId="{5513B3A9-464C-4746-BD3E-996EF58DCD9A}" type="parTrans" cxnId="{6B257A80-EAD8-4A2E-A1FA-8436D154B111}">
      <dgm:prSet/>
      <dgm:spPr/>
      <dgm:t>
        <a:bodyPr/>
        <a:lstStyle/>
        <a:p>
          <a:endParaRPr lang="en-US"/>
        </a:p>
      </dgm:t>
    </dgm:pt>
    <dgm:pt modelId="{1395A09B-BEEC-4731-99CD-93C6365A3948}" type="sibTrans" cxnId="{6B257A80-EAD8-4A2E-A1FA-8436D154B111}">
      <dgm:prSet/>
      <dgm:spPr/>
      <dgm:t>
        <a:bodyPr/>
        <a:lstStyle/>
        <a:p>
          <a:endParaRPr lang="en-US"/>
        </a:p>
      </dgm:t>
    </dgm:pt>
    <dgm:pt modelId="{85F1449E-FDB9-4998-A1D0-A9D7399B93B3}">
      <dgm:prSet phldrT="[Text]" phldr="0"/>
      <dgm:spPr>
        <a:solidFill>
          <a:schemeClr val="accent2">
            <a:lumMod val="20000"/>
            <a:lumOff val="80000"/>
          </a:schemeClr>
        </a:solidFill>
      </dgm:spPr>
      <dgm:t>
        <a:bodyPr/>
        <a:lstStyle/>
        <a:p>
          <a:pPr rtl="0"/>
          <a:r>
            <a:rPr lang="en-US" b="0">
              <a:solidFill>
                <a:schemeClr val="tx1"/>
              </a:solidFill>
              <a:latin typeface="Arial"/>
            </a:rPr>
            <a:t>The ground station will transmit pressure data from a csv file at 1Hz intervals to the payload.</a:t>
          </a:r>
          <a:endParaRPr lang="en-US" b="0">
            <a:solidFill>
              <a:schemeClr val="tx1"/>
            </a:solidFill>
          </a:endParaRPr>
        </a:p>
      </dgm:t>
    </dgm:pt>
    <dgm:pt modelId="{AF5ED6C0-ECE8-4669-A0A8-B5C3013A3394}" type="parTrans" cxnId="{03BC54F9-97E2-4504-B733-B3E4CB00F44C}">
      <dgm:prSet/>
      <dgm:spPr/>
      <dgm:t>
        <a:bodyPr/>
        <a:lstStyle/>
        <a:p>
          <a:endParaRPr lang="en-US"/>
        </a:p>
      </dgm:t>
    </dgm:pt>
    <dgm:pt modelId="{AE4A430C-6FCA-4211-A6DA-09143212F5E6}" type="sibTrans" cxnId="{03BC54F9-97E2-4504-B733-B3E4CB00F44C}">
      <dgm:prSet/>
      <dgm:spPr/>
      <dgm:t>
        <a:bodyPr/>
        <a:lstStyle/>
        <a:p>
          <a:endParaRPr lang="en-US"/>
        </a:p>
      </dgm:t>
    </dgm:pt>
    <dgm:pt modelId="{10CEF069-D193-4E07-AA98-C7F4FBB2DEB8}">
      <dgm:prSet phldrT="[Text]"/>
      <dgm:spPr/>
      <dgm:t>
        <a:bodyPr/>
        <a:lstStyle/>
        <a:p>
          <a:pPr rtl="0"/>
          <a:r>
            <a:rPr lang="en-US" b="1">
              <a:solidFill>
                <a:schemeClr val="tx1"/>
              </a:solidFill>
              <a:latin typeface="Arial"/>
            </a:rPr>
            <a:t>What parts are tested</a:t>
          </a:r>
          <a:endParaRPr lang="en-US" b="1">
            <a:solidFill>
              <a:schemeClr val="tx1"/>
            </a:solidFill>
          </a:endParaRPr>
        </a:p>
      </dgm:t>
    </dgm:pt>
    <dgm:pt modelId="{80C91B90-A6A6-40C4-A601-4E4E77EF3212}" type="parTrans" cxnId="{976EA675-B2DD-47EB-BD06-F53E428714A3}">
      <dgm:prSet/>
      <dgm:spPr/>
      <dgm:t>
        <a:bodyPr/>
        <a:lstStyle/>
        <a:p>
          <a:endParaRPr lang="en-US"/>
        </a:p>
      </dgm:t>
    </dgm:pt>
    <dgm:pt modelId="{D00DB485-6528-4075-BF16-63047FCC89B2}" type="sibTrans" cxnId="{976EA675-B2DD-47EB-BD06-F53E428714A3}">
      <dgm:prSet/>
      <dgm:spPr/>
      <dgm:t>
        <a:bodyPr/>
        <a:lstStyle/>
        <a:p>
          <a:endParaRPr lang="en-US"/>
        </a:p>
      </dgm:t>
    </dgm:pt>
    <dgm:pt modelId="{5DBDF67F-D6B2-4F90-9C70-3FA30DEC9051}">
      <dgm:prSet phldr="0"/>
      <dgm:spPr>
        <a:solidFill>
          <a:schemeClr val="accent2">
            <a:lumMod val="20000"/>
            <a:lumOff val="80000"/>
          </a:schemeClr>
        </a:solidFill>
      </dgm:spPr>
      <dgm:t>
        <a:bodyPr/>
        <a:lstStyle/>
        <a:p>
          <a:pPr rtl="0"/>
          <a:r>
            <a:rPr lang="en-US" b="0" i="0">
              <a:solidFill>
                <a:schemeClr val="tx1"/>
              </a:solidFill>
              <a:effectLst/>
              <a:latin typeface="Arial"/>
              <a:cs typeface="Arial"/>
            </a:rPr>
            <a:t>The configuration and echoing of commands.</a:t>
          </a:r>
        </a:p>
      </dgm:t>
    </dgm:pt>
    <dgm:pt modelId="{A7ADD96D-4C69-4877-8EEA-F42B8BB7941C}" type="parTrans" cxnId="{4D1E7E9D-0EA2-4025-9988-0531845EE0EC}">
      <dgm:prSet/>
      <dgm:spPr/>
      <dgm:t>
        <a:bodyPr/>
        <a:lstStyle/>
        <a:p>
          <a:endParaRPr lang="en-US"/>
        </a:p>
      </dgm:t>
    </dgm:pt>
    <dgm:pt modelId="{E2ACEBD2-97EC-490D-B4FE-115682B5AC79}" type="sibTrans" cxnId="{4D1E7E9D-0EA2-4025-9988-0531845EE0EC}">
      <dgm:prSet/>
      <dgm:spPr/>
      <dgm:t>
        <a:bodyPr/>
        <a:lstStyle/>
        <a:p>
          <a:endParaRPr lang="en-US"/>
        </a:p>
      </dgm:t>
    </dgm:pt>
    <dgm:pt modelId="{D8604909-F8D3-4FFE-B4E2-F7441DBCE114}">
      <dgm:prSet phldr="0"/>
      <dgm:spPr>
        <a:solidFill>
          <a:schemeClr val="accent2">
            <a:lumMod val="20000"/>
            <a:lumOff val="80000"/>
          </a:schemeClr>
        </a:solidFill>
      </dgm:spPr>
      <dgm:t>
        <a:bodyPr/>
        <a:lstStyle/>
        <a:p>
          <a:pPr rtl="0"/>
          <a:r>
            <a:rPr lang="en-US" b="0">
              <a:solidFill>
                <a:schemeClr val="tx1"/>
              </a:solidFill>
              <a:latin typeface="Arial"/>
            </a:rPr>
            <a:t>The flight software will determine altitude using radio linked values instead of live sensor data. </a:t>
          </a:r>
        </a:p>
      </dgm:t>
    </dgm:pt>
    <dgm:pt modelId="{0C0627F2-EFAC-46D7-AE70-9D063E9F542C}" type="parTrans" cxnId="{FD944EE6-2125-4982-8860-D16828DDA9BB}">
      <dgm:prSet/>
      <dgm:spPr/>
      <dgm:t>
        <a:bodyPr/>
        <a:lstStyle/>
        <a:p>
          <a:endParaRPr lang="en-US"/>
        </a:p>
      </dgm:t>
    </dgm:pt>
    <dgm:pt modelId="{FB2B7B7B-9294-4F14-AB8D-40C5C44FF969}" type="sibTrans" cxnId="{FD944EE6-2125-4982-8860-D16828DDA9BB}">
      <dgm:prSet/>
      <dgm:spPr/>
      <dgm:t>
        <a:bodyPr/>
        <a:lstStyle/>
        <a:p>
          <a:endParaRPr lang="en-US"/>
        </a:p>
      </dgm:t>
    </dgm:pt>
    <dgm:pt modelId="{7C62574F-EE81-4F18-B65D-B31076D51CD8}">
      <dgm:prSet phldr="0"/>
      <dgm:spPr>
        <a:solidFill>
          <a:schemeClr val="accent2">
            <a:lumMod val="20000"/>
            <a:lumOff val="80000"/>
          </a:schemeClr>
        </a:solidFill>
      </dgm:spPr>
      <dgm:t>
        <a:bodyPr/>
        <a:lstStyle/>
        <a:p>
          <a:pPr rtl="0"/>
          <a:r>
            <a:rPr lang="en-US" b="0">
              <a:solidFill>
                <a:schemeClr val="tx1"/>
              </a:solidFill>
              <a:latin typeface="Arial"/>
            </a:rPr>
            <a:t>The flight software will detect the launch and release payload and parachute at respective altitudes.</a:t>
          </a:r>
        </a:p>
      </dgm:t>
    </dgm:pt>
    <dgm:pt modelId="{A01972A6-41AB-4551-927F-D94E255CD776}" type="parTrans" cxnId="{D223732E-D6EF-47B1-82CC-6D04197EB3C4}">
      <dgm:prSet/>
      <dgm:spPr/>
      <dgm:t>
        <a:bodyPr/>
        <a:lstStyle/>
        <a:p>
          <a:endParaRPr lang="en-US"/>
        </a:p>
      </dgm:t>
    </dgm:pt>
    <dgm:pt modelId="{6207B67E-EF02-4AE5-8D31-070B06B75EA6}" type="sibTrans" cxnId="{D223732E-D6EF-47B1-82CC-6D04197EB3C4}">
      <dgm:prSet/>
      <dgm:spPr/>
      <dgm:t>
        <a:bodyPr/>
        <a:lstStyle/>
        <a:p>
          <a:endParaRPr lang="en-US"/>
        </a:p>
      </dgm:t>
    </dgm:pt>
    <dgm:pt modelId="{44BAC409-BA63-4773-B6F7-71B193942188}">
      <dgm:prSet phldr="0"/>
      <dgm:spPr>
        <a:solidFill>
          <a:schemeClr val="accent2">
            <a:lumMod val="20000"/>
            <a:lumOff val="80000"/>
          </a:schemeClr>
        </a:solidFill>
      </dgm:spPr>
      <dgm:t>
        <a:bodyPr/>
        <a:lstStyle/>
        <a:p>
          <a:pPr rtl="0"/>
          <a:r>
            <a:rPr lang="en-US" b="0">
              <a:solidFill>
                <a:schemeClr val="tx1"/>
              </a:solidFill>
              <a:latin typeface="Arial"/>
            </a:rPr>
            <a:t>Lastly, the mast will be raised and the audio beacon will begin once landing is detected</a:t>
          </a:r>
        </a:p>
      </dgm:t>
    </dgm:pt>
    <dgm:pt modelId="{02DF3087-19D5-4D37-87B2-2B4C9C2F17E0}" type="parTrans" cxnId="{323C3EBA-54EE-41F3-A35C-B8799C1F0A52}">
      <dgm:prSet/>
      <dgm:spPr/>
      <dgm:t>
        <a:bodyPr/>
        <a:lstStyle/>
        <a:p>
          <a:endParaRPr lang="en-US"/>
        </a:p>
      </dgm:t>
    </dgm:pt>
    <dgm:pt modelId="{2323A2BC-FFC2-4C6F-8A1E-D167E282F3E5}" type="sibTrans" cxnId="{323C3EBA-54EE-41F3-A35C-B8799C1F0A52}">
      <dgm:prSet/>
      <dgm:spPr/>
      <dgm:t>
        <a:bodyPr/>
        <a:lstStyle/>
        <a:p>
          <a:endParaRPr lang="en-US"/>
        </a:p>
      </dgm:t>
    </dgm:pt>
    <dgm:pt modelId="{53D37692-41FA-484C-BDC7-C1DA649AFA30}">
      <dgm:prSet phldr="0"/>
      <dgm:spPr>
        <a:solidFill>
          <a:schemeClr val="accent2">
            <a:lumMod val="20000"/>
            <a:lumOff val="80000"/>
          </a:schemeClr>
        </a:solidFill>
      </dgm:spPr>
      <dgm:t>
        <a:bodyPr/>
        <a:lstStyle/>
        <a:p>
          <a:pPr rtl="0"/>
          <a:r>
            <a:rPr lang="en-US" b="0" i="0">
              <a:solidFill>
                <a:schemeClr val="tx1"/>
              </a:solidFill>
              <a:effectLst/>
            </a:rPr>
            <a:t>The deployment of payload parachute, mast raise, and trigger of audio beacon</a:t>
          </a:r>
          <a:r>
            <a:rPr lang="en-US" b="0" i="0">
              <a:solidFill>
                <a:schemeClr val="tx1"/>
              </a:solidFill>
              <a:effectLst/>
              <a:latin typeface="Arial"/>
              <a:cs typeface="Arial"/>
            </a:rPr>
            <a:t>.</a:t>
          </a:r>
        </a:p>
      </dgm:t>
    </dgm:pt>
    <dgm:pt modelId="{70A9B675-4E9A-49CC-A0F0-1BDF5D134C71}" type="parTrans" cxnId="{3D478C0B-77EC-45A6-B35A-9B058A39B957}">
      <dgm:prSet/>
      <dgm:spPr/>
      <dgm:t>
        <a:bodyPr/>
        <a:lstStyle/>
        <a:p>
          <a:endParaRPr lang="en-US"/>
        </a:p>
      </dgm:t>
    </dgm:pt>
    <dgm:pt modelId="{43E7AA0F-EB3D-4DAD-BBBE-5EA1A538A8BA}" type="sibTrans" cxnId="{3D478C0B-77EC-45A6-B35A-9B058A39B957}">
      <dgm:prSet/>
      <dgm:spPr/>
      <dgm:t>
        <a:bodyPr/>
        <a:lstStyle/>
        <a:p>
          <a:endParaRPr lang="en-US"/>
        </a:p>
      </dgm:t>
    </dgm:pt>
    <dgm:pt modelId="{29E92E30-0586-4167-8033-3FBA49D53669}">
      <dgm:prSet phldr="0"/>
      <dgm:spPr>
        <a:solidFill>
          <a:schemeClr val="accent2">
            <a:lumMod val="20000"/>
            <a:lumOff val="80000"/>
          </a:schemeClr>
        </a:solidFill>
      </dgm:spPr>
      <dgm:t>
        <a:bodyPr/>
        <a:lstStyle/>
        <a:p>
          <a:pPr rtl="0"/>
          <a:r>
            <a:rPr lang="en-US" b="0" i="0">
              <a:solidFill>
                <a:schemeClr val="tx1"/>
              </a:solidFill>
              <a:effectLst/>
            </a:rPr>
            <a:t>The calculation of altitude with fed data from the CSV.</a:t>
          </a:r>
        </a:p>
      </dgm:t>
    </dgm:pt>
    <dgm:pt modelId="{1E365A36-079D-4B5C-B6BA-14955D095C8F}" type="parTrans" cxnId="{E7AF7B84-E83D-462F-A9EC-37F3C2FAEA1F}">
      <dgm:prSet/>
      <dgm:spPr/>
      <dgm:t>
        <a:bodyPr/>
        <a:lstStyle/>
        <a:p>
          <a:endParaRPr lang="en-US"/>
        </a:p>
      </dgm:t>
    </dgm:pt>
    <dgm:pt modelId="{3DCE402D-AE7A-4D71-9194-006AA30A28CF}" type="sibTrans" cxnId="{E7AF7B84-E83D-462F-A9EC-37F3C2FAEA1F}">
      <dgm:prSet/>
      <dgm:spPr/>
      <dgm:t>
        <a:bodyPr/>
        <a:lstStyle/>
        <a:p>
          <a:endParaRPr lang="en-US"/>
        </a:p>
      </dgm:t>
    </dgm:pt>
    <dgm:pt modelId="{91104C96-60CA-4FE2-9D1C-A706BCD04DE8}">
      <dgm:prSet phldr="0"/>
      <dgm:spPr>
        <a:solidFill>
          <a:schemeClr val="accent2">
            <a:lumMod val="20000"/>
            <a:lumOff val="80000"/>
          </a:schemeClr>
        </a:solidFill>
      </dgm:spPr>
      <dgm:t>
        <a:bodyPr/>
        <a:lstStyle/>
        <a:p>
          <a:pPr rtl="0"/>
          <a:r>
            <a:rPr lang="en-US" b="0" i="0">
              <a:solidFill>
                <a:schemeClr val="tx1"/>
              </a:solidFill>
              <a:effectLst/>
              <a:latin typeface="Arial"/>
              <a:cs typeface="Arial"/>
            </a:rPr>
            <a:t>Payload video is saved and pointing in the correct direction.</a:t>
          </a:r>
        </a:p>
      </dgm:t>
    </dgm:pt>
    <dgm:pt modelId="{32BEF5E1-24C3-47FF-ADCA-92A94F5D85EC}" type="parTrans" cxnId="{7D24CD30-4080-42D6-BFF3-14C127DD0C8C}">
      <dgm:prSet/>
      <dgm:spPr/>
      <dgm:t>
        <a:bodyPr/>
        <a:lstStyle/>
        <a:p>
          <a:endParaRPr lang="en-US"/>
        </a:p>
      </dgm:t>
    </dgm:pt>
    <dgm:pt modelId="{DAE0B0DE-43FC-4970-9CC4-4747368D6B12}" type="sibTrans" cxnId="{7D24CD30-4080-42D6-BFF3-14C127DD0C8C}">
      <dgm:prSet/>
      <dgm:spPr/>
      <dgm:t>
        <a:bodyPr/>
        <a:lstStyle/>
        <a:p>
          <a:endParaRPr lang="en-US"/>
        </a:p>
      </dgm:t>
    </dgm:pt>
    <dgm:pt modelId="{9DF2A24F-C727-4D52-B0E1-2406DC56AAD8}" type="pres">
      <dgm:prSet presAssocID="{EEE2374E-72BB-4BD5-88C0-C9204FED6298}" presName="Name0" presStyleCnt="0">
        <dgm:presLayoutVars>
          <dgm:dir/>
          <dgm:animLvl val="lvl"/>
          <dgm:resizeHandles val="exact"/>
        </dgm:presLayoutVars>
      </dgm:prSet>
      <dgm:spPr/>
    </dgm:pt>
    <dgm:pt modelId="{25CB7B8F-25B5-4967-9872-F797EEA939AE}" type="pres">
      <dgm:prSet presAssocID="{C375383B-C78C-43C9-9803-0958F54E9A38}" presName="linNode" presStyleCnt="0"/>
      <dgm:spPr/>
    </dgm:pt>
    <dgm:pt modelId="{926DEF9E-1A96-4DA2-9A59-88DF166EB44C}" type="pres">
      <dgm:prSet presAssocID="{C375383B-C78C-43C9-9803-0958F54E9A38}" presName="parTx" presStyleLbl="revTx" presStyleIdx="0" presStyleCnt="2">
        <dgm:presLayoutVars>
          <dgm:chMax val="1"/>
          <dgm:bulletEnabled val="1"/>
        </dgm:presLayoutVars>
      </dgm:prSet>
      <dgm:spPr/>
    </dgm:pt>
    <dgm:pt modelId="{4DAF75B8-BEB5-47FA-AD7D-6424F5F3CF5D}" type="pres">
      <dgm:prSet presAssocID="{C375383B-C78C-43C9-9803-0958F54E9A38}" presName="bracket" presStyleLbl="parChTrans1D1" presStyleIdx="0" presStyleCnt="2"/>
      <dgm:spPr>
        <a:noFill/>
        <a:ln>
          <a:solidFill>
            <a:schemeClr val="accent6"/>
          </a:solidFill>
        </a:ln>
      </dgm:spPr>
    </dgm:pt>
    <dgm:pt modelId="{98D4C471-4EBC-4B47-BEF3-11530772EFFF}" type="pres">
      <dgm:prSet presAssocID="{C375383B-C78C-43C9-9803-0958F54E9A38}" presName="spH" presStyleCnt="0"/>
      <dgm:spPr/>
    </dgm:pt>
    <dgm:pt modelId="{91BC1151-6273-49AA-87E4-2A82AFE7C5D9}" type="pres">
      <dgm:prSet presAssocID="{C375383B-C78C-43C9-9803-0958F54E9A38}" presName="desTx" presStyleLbl="node1" presStyleIdx="0" presStyleCnt="2">
        <dgm:presLayoutVars>
          <dgm:bulletEnabled val="1"/>
        </dgm:presLayoutVars>
      </dgm:prSet>
      <dgm:spPr/>
    </dgm:pt>
    <dgm:pt modelId="{1C6D8A1F-6DE0-409A-BFFD-E6DBD612B90D}" type="pres">
      <dgm:prSet presAssocID="{DCBD6C0F-053A-4B72-B69D-1502BC7EF619}" presName="spV" presStyleCnt="0"/>
      <dgm:spPr/>
    </dgm:pt>
    <dgm:pt modelId="{F5FE32BB-CC17-447B-B387-B08409378BC6}" type="pres">
      <dgm:prSet presAssocID="{10CEF069-D193-4E07-AA98-C7F4FBB2DEB8}" presName="linNode" presStyleCnt="0"/>
      <dgm:spPr/>
    </dgm:pt>
    <dgm:pt modelId="{3E15F331-BD55-4015-81D4-E2AB20D55A32}" type="pres">
      <dgm:prSet presAssocID="{10CEF069-D193-4E07-AA98-C7F4FBB2DEB8}" presName="parTx" presStyleLbl="revTx" presStyleIdx="1" presStyleCnt="2">
        <dgm:presLayoutVars>
          <dgm:chMax val="1"/>
          <dgm:bulletEnabled val="1"/>
        </dgm:presLayoutVars>
      </dgm:prSet>
      <dgm:spPr/>
    </dgm:pt>
    <dgm:pt modelId="{F06D2595-202A-47FA-80EE-E7A1E6A0C9EF}" type="pres">
      <dgm:prSet presAssocID="{10CEF069-D193-4E07-AA98-C7F4FBB2DEB8}" presName="bracket" presStyleLbl="parChTrans1D1" presStyleIdx="1" presStyleCnt="2"/>
      <dgm:spPr>
        <a:noFill/>
        <a:ln>
          <a:solidFill>
            <a:schemeClr val="accent6"/>
          </a:solidFill>
        </a:ln>
      </dgm:spPr>
    </dgm:pt>
    <dgm:pt modelId="{1A03A2D4-83B0-4771-85B9-FC3B916F16C5}" type="pres">
      <dgm:prSet presAssocID="{10CEF069-D193-4E07-AA98-C7F4FBB2DEB8}" presName="spH" presStyleCnt="0"/>
      <dgm:spPr/>
    </dgm:pt>
    <dgm:pt modelId="{3B9E828A-62C3-4ED0-B221-52D9F37927D8}" type="pres">
      <dgm:prSet presAssocID="{10CEF069-D193-4E07-AA98-C7F4FBB2DEB8}" presName="desTx" presStyleLbl="node1" presStyleIdx="1" presStyleCnt="2">
        <dgm:presLayoutVars>
          <dgm:bulletEnabled val="1"/>
        </dgm:presLayoutVars>
      </dgm:prSet>
      <dgm:spPr/>
    </dgm:pt>
  </dgm:ptLst>
  <dgm:cxnLst>
    <dgm:cxn modelId="{3D478C0B-77EC-45A6-B35A-9B058A39B957}" srcId="{10CEF069-D193-4E07-AA98-C7F4FBB2DEB8}" destId="{53D37692-41FA-484C-BDC7-C1DA649AFA30}" srcOrd="2" destOrd="0" parTransId="{70A9B675-4E9A-49CC-A0F0-1BDF5D134C71}" sibTransId="{43E7AA0F-EB3D-4DAD-BBBE-5EA1A538A8BA}"/>
    <dgm:cxn modelId="{6FD76F15-BA2F-4203-AA18-C118E364FB72}" type="presOf" srcId="{10CEF069-D193-4E07-AA98-C7F4FBB2DEB8}" destId="{3E15F331-BD55-4015-81D4-E2AB20D55A32}" srcOrd="0" destOrd="0" presId="urn:diagrams.loki3.com/BracketList"/>
    <dgm:cxn modelId="{4691A616-BA17-40A8-A88C-8F03EFAD2FD7}" srcId="{EEE2374E-72BB-4BD5-88C0-C9204FED6298}" destId="{C375383B-C78C-43C9-9803-0958F54E9A38}" srcOrd="0" destOrd="0" parTransId="{D08A51B6-1C44-4312-AFD9-5F24A8759AB2}" sibTransId="{DCBD6C0F-053A-4B72-B69D-1502BC7EF619}"/>
    <dgm:cxn modelId="{074F882D-71C0-43D4-B92A-9AB23215E992}" type="presOf" srcId="{29E92E30-0586-4167-8033-3FBA49D53669}" destId="{3B9E828A-62C3-4ED0-B221-52D9F37927D8}" srcOrd="0" destOrd="1" presId="urn:diagrams.loki3.com/BracketList"/>
    <dgm:cxn modelId="{D223732E-D6EF-47B1-82CC-6D04197EB3C4}" srcId="{C375383B-C78C-43C9-9803-0958F54E9A38}" destId="{7C62574F-EE81-4F18-B65D-B31076D51CD8}" srcOrd="3" destOrd="0" parTransId="{A01972A6-41AB-4551-927F-D94E255CD776}" sibTransId="{6207B67E-EF02-4AE5-8D31-070B06B75EA6}"/>
    <dgm:cxn modelId="{7D24CD30-4080-42D6-BFF3-14C127DD0C8C}" srcId="{10CEF069-D193-4E07-AA98-C7F4FBB2DEB8}" destId="{91104C96-60CA-4FE2-9D1C-A706BCD04DE8}" srcOrd="3" destOrd="0" parTransId="{32BEF5E1-24C3-47FF-ADCA-92A94F5D85EC}" sibTransId="{DAE0B0DE-43FC-4970-9CC4-4747368D6B12}"/>
    <dgm:cxn modelId="{F9048139-D744-4A01-BA70-0B0ECC98D95D}" type="presOf" srcId="{44BAC409-BA63-4773-B6F7-71B193942188}" destId="{91BC1151-6273-49AA-87E4-2A82AFE7C5D9}" srcOrd="0" destOrd="4" presId="urn:diagrams.loki3.com/BracketList"/>
    <dgm:cxn modelId="{DE75E55D-937D-4B0E-9866-09D6437F664E}" type="presOf" srcId="{5DBDF67F-D6B2-4F90-9C70-3FA30DEC9051}" destId="{3B9E828A-62C3-4ED0-B221-52D9F37927D8}" srcOrd="0" destOrd="0" presId="urn:diagrams.loki3.com/BracketList"/>
    <dgm:cxn modelId="{54E78F72-DA3B-4B66-80D8-249F4FAAB24D}" type="presOf" srcId="{59A66937-E443-4079-B1B0-06C7930D0E16}" destId="{91BC1151-6273-49AA-87E4-2A82AFE7C5D9}" srcOrd="0" destOrd="0" presId="urn:diagrams.loki3.com/BracketList"/>
    <dgm:cxn modelId="{976EA675-B2DD-47EB-BD06-F53E428714A3}" srcId="{EEE2374E-72BB-4BD5-88C0-C9204FED6298}" destId="{10CEF069-D193-4E07-AA98-C7F4FBB2DEB8}" srcOrd="1" destOrd="0" parTransId="{80C91B90-A6A6-40C4-A601-4E4E77EF3212}" sibTransId="{D00DB485-6528-4075-BF16-63047FCC89B2}"/>
    <dgm:cxn modelId="{322F2D78-04B6-46A3-8380-CEC41DE2BA41}" type="presOf" srcId="{91104C96-60CA-4FE2-9D1C-A706BCD04DE8}" destId="{3B9E828A-62C3-4ED0-B221-52D9F37927D8}" srcOrd="0" destOrd="3" presId="urn:diagrams.loki3.com/BracketList"/>
    <dgm:cxn modelId="{6B257A80-EAD8-4A2E-A1FA-8436D154B111}" srcId="{C375383B-C78C-43C9-9803-0958F54E9A38}" destId="{59A66937-E443-4079-B1B0-06C7930D0E16}" srcOrd="0" destOrd="0" parTransId="{5513B3A9-464C-4746-BD3E-996EF58DCD9A}" sibTransId="{1395A09B-BEEC-4731-99CD-93C6365A3948}"/>
    <dgm:cxn modelId="{E7AF7B84-E83D-462F-A9EC-37F3C2FAEA1F}" srcId="{10CEF069-D193-4E07-AA98-C7F4FBB2DEB8}" destId="{29E92E30-0586-4167-8033-3FBA49D53669}" srcOrd="1" destOrd="0" parTransId="{1E365A36-079D-4B5C-B6BA-14955D095C8F}" sibTransId="{3DCE402D-AE7A-4D71-9194-006AA30A28CF}"/>
    <dgm:cxn modelId="{1D8B2E8E-B435-4F34-816C-C659A103D705}" type="presOf" srcId="{7C62574F-EE81-4F18-B65D-B31076D51CD8}" destId="{91BC1151-6273-49AA-87E4-2A82AFE7C5D9}" srcOrd="0" destOrd="3" presId="urn:diagrams.loki3.com/BracketList"/>
    <dgm:cxn modelId="{27EA6398-BB81-4699-B981-81591B66865A}" type="presOf" srcId="{EEE2374E-72BB-4BD5-88C0-C9204FED6298}" destId="{9DF2A24F-C727-4D52-B0E1-2406DC56AAD8}" srcOrd="0" destOrd="0" presId="urn:diagrams.loki3.com/BracketList"/>
    <dgm:cxn modelId="{4D1E7E9D-0EA2-4025-9988-0531845EE0EC}" srcId="{10CEF069-D193-4E07-AA98-C7F4FBB2DEB8}" destId="{5DBDF67F-D6B2-4F90-9C70-3FA30DEC9051}" srcOrd="0" destOrd="0" parTransId="{A7ADD96D-4C69-4877-8EEA-F42B8BB7941C}" sibTransId="{E2ACEBD2-97EC-490D-B4FE-115682B5AC79}"/>
    <dgm:cxn modelId="{6796149E-76C2-4162-9E0A-92B0F5C43DD1}" type="presOf" srcId="{85F1449E-FDB9-4998-A1D0-A9D7399B93B3}" destId="{91BC1151-6273-49AA-87E4-2A82AFE7C5D9}" srcOrd="0" destOrd="1" presId="urn:diagrams.loki3.com/BracketList"/>
    <dgm:cxn modelId="{509E6EB6-7F01-44DA-84FE-A1916DA1FB43}" type="presOf" srcId="{D8604909-F8D3-4FFE-B4E2-F7441DBCE114}" destId="{91BC1151-6273-49AA-87E4-2A82AFE7C5D9}" srcOrd="0" destOrd="2" presId="urn:diagrams.loki3.com/BracketList"/>
    <dgm:cxn modelId="{323C3EBA-54EE-41F3-A35C-B8799C1F0A52}" srcId="{C375383B-C78C-43C9-9803-0958F54E9A38}" destId="{44BAC409-BA63-4773-B6F7-71B193942188}" srcOrd="4" destOrd="0" parTransId="{02DF3087-19D5-4D37-87B2-2B4C9C2F17E0}" sibTransId="{2323A2BC-FFC2-4C6F-8A1E-D167E282F3E5}"/>
    <dgm:cxn modelId="{364EA1DD-41F8-44CE-823B-C16DED074918}" type="presOf" srcId="{53D37692-41FA-484C-BDC7-C1DA649AFA30}" destId="{3B9E828A-62C3-4ED0-B221-52D9F37927D8}" srcOrd="0" destOrd="2" presId="urn:diagrams.loki3.com/BracketList"/>
    <dgm:cxn modelId="{7007AFE0-A17C-43EE-9C6C-9170071BEA37}" type="presOf" srcId="{C375383B-C78C-43C9-9803-0958F54E9A38}" destId="{926DEF9E-1A96-4DA2-9A59-88DF166EB44C}" srcOrd="0" destOrd="0" presId="urn:diagrams.loki3.com/BracketList"/>
    <dgm:cxn modelId="{FD944EE6-2125-4982-8860-D16828DDA9BB}" srcId="{C375383B-C78C-43C9-9803-0958F54E9A38}" destId="{D8604909-F8D3-4FFE-B4E2-F7441DBCE114}" srcOrd="2" destOrd="0" parTransId="{0C0627F2-EFAC-46D7-AE70-9D063E9F542C}" sibTransId="{FB2B7B7B-9294-4F14-AB8D-40C5C44FF969}"/>
    <dgm:cxn modelId="{03BC54F9-97E2-4504-B733-B3E4CB00F44C}" srcId="{C375383B-C78C-43C9-9803-0958F54E9A38}" destId="{85F1449E-FDB9-4998-A1D0-A9D7399B93B3}" srcOrd="1" destOrd="0" parTransId="{AF5ED6C0-ECE8-4669-A0A8-B5C3013A3394}" sibTransId="{AE4A430C-6FCA-4211-A6DA-09143212F5E6}"/>
    <dgm:cxn modelId="{B223F220-9C69-49F3-8117-EEBDCEE3FD6B}" type="presParOf" srcId="{9DF2A24F-C727-4D52-B0E1-2406DC56AAD8}" destId="{25CB7B8F-25B5-4967-9872-F797EEA939AE}" srcOrd="0" destOrd="0" presId="urn:diagrams.loki3.com/BracketList"/>
    <dgm:cxn modelId="{44EFFD4F-1AC4-414F-9002-34D317D92F09}" type="presParOf" srcId="{25CB7B8F-25B5-4967-9872-F797EEA939AE}" destId="{926DEF9E-1A96-4DA2-9A59-88DF166EB44C}" srcOrd="0" destOrd="0" presId="urn:diagrams.loki3.com/BracketList"/>
    <dgm:cxn modelId="{CA3B268A-463A-46CE-80F1-2F7172F47646}" type="presParOf" srcId="{25CB7B8F-25B5-4967-9872-F797EEA939AE}" destId="{4DAF75B8-BEB5-47FA-AD7D-6424F5F3CF5D}" srcOrd="1" destOrd="0" presId="urn:diagrams.loki3.com/BracketList"/>
    <dgm:cxn modelId="{000ED2D4-3A11-4C52-84EC-BD94E2ED17F8}" type="presParOf" srcId="{25CB7B8F-25B5-4967-9872-F797EEA939AE}" destId="{98D4C471-4EBC-4B47-BEF3-11530772EFFF}" srcOrd="2" destOrd="0" presId="urn:diagrams.loki3.com/BracketList"/>
    <dgm:cxn modelId="{C1823825-F890-4B42-9DBE-DF16188035B3}" type="presParOf" srcId="{25CB7B8F-25B5-4967-9872-F797EEA939AE}" destId="{91BC1151-6273-49AA-87E4-2A82AFE7C5D9}" srcOrd="3" destOrd="0" presId="urn:diagrams.loki3.com/BracketList"/>
    <dgm:cxn modelId="{59570220-D322-4ECA-B1F4-78A20A55F421}" type="presParOf" srcId="{9DF2A24F-C727-4D52-B0E1-2406DC56AAD8}" destId="{1C6D8A1F-6DE0-409A-BFFD-E6DBD612B90D}" srcOrd="1" destOrd="0" presId="urn:diagrams.loki3.com/BracketList"/>
    <dgm:cxn modelId="{29F2873B-8149-43CE-B832-93C3C07344EF}" type="presParOf" srcId="{9DF2A24F-C727-4D52-B0E1-2406DC56AAD8}" destId="{F5FE32BB-CC17-447B-B387-B08409378BC6}" srcOrd="2" destOrd="0" presId="urn:diagrams.loki3.com/BracketList"/>
    <dgm:cxn modelId="{9D75D1F4-020C-495A-A741-4D11AC1EC38A}" type="presParOf" srcId="{F5FE32BB-CC17-447B-B387-B08409378BC6}" destId="{3E15F331-BD55-4015-81D4-E2AB20D55A32}" srcOrd="0" destOrd="0" presId="urn:diagrams.loki3.com/BracketList"/>
    <dgm:cxn modelId="{AF54E0DB-A58E-4490-8EFC-DC9685ED89F3}" type="presParOf" srcId="{F5FE32BB-CC17-447B-B387-B08409378BC6}" destId="{F06D2595-202A-47FA-80EE-E7A1E6A0C9EF}" srcOrd="1" destOrd="0" presId="urn:diagrams.loki3.com/BracketList"/>
    <dgm:cxn modelId="{1748E430-F7A2-431C-92A9-F21B443FBA25}" type="presParOf" srcId="{F5FE32BB-CC17-447B-B387-B08409378BC6}" destId="{1A03A2D4-83B0-4771-85B9-FC3B916F16C5}" srcOrd="2" destOrd="0" presId="urn:diagrams.loki3.com/BracketList"/>
    <dgm:cxn modelId="{B1D07CBC-5FD0-4899-8957-F4D8D4E388FB}" type="presParOf" srcId="{F5FE32BB-CC17-447B-B387-B08409378BC6}" destId="{3B9E828A-62C3-4ED0-B221-52D9F37927D8}"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FDC51-44BF-4BAF-B25C-9EB8F036D5CE}">
      <dsp:nvSpPr>
        <dsp:cNvPr id="0" name=""/>
        <dsp:cNvSpPr/>
      </dsp:nvSpPr>
      <dsp:spPr>
        <a:xfrm>
          <a:off x="3165356" y="2340857"/>
          <a:ext cx="2485573" cy="394302"/>
        </a:xfrm>
        <a:custGeom>
          <a:avLst/>
          <a:gdLst/>
          <a:ahLst/>
          <a:cxnLst/>
          <a:rect l="0" t="0" r="0" b="0"/>
          <a:pathLst>
            <a:path>
              <a:moveTo>
                <a:pt x="0" y="0"/>
              </a:moveTo>
              <a:lnTo>
                <a:pt x="0" y="268705"/>
              </a:lnTo>
              <a:lnTo>
                <a:pt x="2485573" y="268705"/>
              </a:lnTo>
              <a:lnTo>
                <a:pt x="2485573" y="39430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FE545F-9535-46BD-BCA8-FF21A75CC2B9}">
      <dsp:nvSpPr>
        <dsp:cNvPr id="0" name=""/>
        <dsp:cNvSpPr/>
      </dsp:nvSpPr>
      <dsp:spPr>
        <a:xfrm>
          <a:off x="3165356" y="2340857"/>
          <a:ext cx="828524" cy="394302"/>
        </a:xfrm>
        <a:custGeom>
          <a:avLst/>
          <a:gdLst/>
          <a:ahLst/>
          <a:cxnLst/>
          <a:rect l="0" t="0" r="0" b="0"/>
          <a:pathLst>
            <a:path>
              <a:moveTo>
                <a:pt x="0" y="0"/>
              </a:moveTo>
              <a:lnTo>
                <a:pt x="0" y="268705"/>
              </a:lnTo>
              <a:lnTo>
                <a:pt x="828524" y="268705"/>
              </a:lnTo>
              <a:lnTo>
                <a:pt x="828524" y="39430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8D786E-2078-4C92-A40B-A2A1C7269FEA}">
      <dsp:nvSpPr>
        <dsp:cNvPr id="0" name=""/>
        <dsp:cNvSpPr/>
      </dsp:nvSpPr>
      <dsp:spPr>
        <a:xfrm>
          <a:off x="2336831" y="2340857"/>
          <a:ext cx="828524" cy="394302"/>
        </a:xfrm>
        <a:custGeom>
          <a:avLst/>
          <a:gdLst/>
          <a:ahLst/>
          <a:cxnLst/>
          <a:rect l="0" t="0" r="0" b="0"/>
          <a:pathLst>
            <a:path>
              <a:moveTo>
                <a:pt x="828524" y="0"/>
              </a:moveTo>
              <a:lnTo>
                <a:pt x="828524" y="268705"/>
              </a:lnTo>
              <a:lnTo>
                <a:pt x="0" y="268705"/>
              </a:lnTo>
              <a:lnTo>
                <a:pt x="0" y="39430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669B81-58DE-4C0C-AE02-3BE28CCAF3F1}">
      <dsp:nvSpPr>
        <dsp:cNvPr id="0" name=""/>
        <dsp:cNvSpPr/>
      </dsp:nvSpPr>
      <dsp:spPr>
        <a:xfrm>
          <a:off x="679782" y="2340857"/>
          <a:ext cx="2485573" cy="394302"/>
        </a:xfrm>
        <a:custGeom>
          <a:avLst/>
          <a:gdLst/>
          <a:ahLst/>
          <a:cxnLst/>
          <a:rect l="0" t="0" r="0" b="0"/>
          <a:pathLst>
            <a:path>
              <a:moveTo>
                <a:pt x="2485573" y="0"/>
              </a:moveTo>
              <a:lnTo>
                <a:pt x="2485573" y="268705"/>
              </a:lnTo>
              <a:lnTo>
                <a:pt x="0" y="268705"/>
              </a:lnTo>
              <a:lnTo>
                <a:pt x="0" y="39430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7908A1-50E7-4526-B933-507C6961332A}">
      <dsp:nvSpPr>
        <dsp:cNvPr id="0" name=""/>
        <dsp:cNvSpPr/>
      </dsp:nvSpPr>
      <dsp:spPr>
        <a:xfrm>
          <a:off x="2487472" y="1479945"/>
          <a:ext cx="1355767" cy="8609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CEF50B-C518-4F5D-88F5-6874149F0AC0}">
      <dsp:nvSpPr>
        <dsp:cNvPr id="0" name=""/>
        <dsp:cNvSpPr/>
      </dsp:nvSpPr>
      <dsp:spPr>
        <a:xfrm>
          <a:off x="2638113" y="1623054"/>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CanSat Integration and Test Overview</a:t>
          </a:r>
        </a:p>
      </dsp:txBody>
      <dsp:txXfrm>
        <a:off x="2663328" y="1648269"/>
        <a:ext cx="1305337" cy="810482"/>
      </dsp:txXfrm>
    </dsp:sp>
    <dsp:sp modelId="{F4DB64B4-A336-4B09-BC53-77C23BAE9E5C}">
      <dsp:nvSpPr>
        <dsp:cNvPr id="0" name=""/>
        <dsp:cNvSpPr/>
      </dsp:nvSpPr>
      <dsp:spPr>
        <a:xfrm>
          <a:off x="1898" y="2735160"/>
          <a:ext cx="1355767" cy="8609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62F83C-9929-4B11-9245-926CD0096397}">
      <dsp:nvSpPr>
        <dsp:cNvPr id="0" name=""/>
        <dsp:cNvSpPr/>
      </dsp:nvSpPr>
      <dsp:spPr>
        <a:xfrm>
          <a:off x="152539" y="2878269"/>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Subsystem Level Test Plan</a:t>
          </a:r>
        </a:p>
      </dsp:txBody>
      <dsp:txXfrm>
        <a:off x="177754" y="2903484"/>
        <a:ext cx="1305337" cy="810482"/>
      </dsp:txXfrm>
    </dsp:sp>
    <dsp:sp modelId="{5A169791-52FF-48DA-B02F-E1052188B262}">
      <dsp:nvSpPr>
        <dsp:cNvPr id="0" name=""/>
        <dsp:cNvSpPr/>
      </dsp:nvSpPr>
      <dsp:spPr>
        <a:xfrm>
          <a:off x="1658947" y="2735160"/>
          <a:ext cx="1355767" cy="8609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02C3C-6002-4E26-97FD-B71BC202E540}">
      <dsp:nvSpPr>
        <dsp:cNvPr id="0" name=""/>
        <dsp:cNvSpPr/>
      </dsp:nvSpPr>
      <dsp:spPr>
        <a:xfrm>
          <a:off x="1809588" y="2878269"/>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Integrated Level Functional Test Plan</a:t>
          </a:r>
        </a:p>
      </dsp:txBody>
      <dsp:txXfrm>
        <a:off x="1834803" y="2903484"/>
        <a:ext cx="1305337" cy="810482"/>
      </dsp:txXfrm>
    </dsp:sp>
    <dsp:sp modelId="{4741DD6B-9B1B-4299-8D53-4D5BE7F3CFAF}">
      <dsp:nvSpPr>
        <dsp:cNvPr id="0" name=""/>
        <dsp:cNvSpPr/>
      </dsp:nvSpPr>
      <dsp:spPr>
        <a:xfrm>
          <a:off x="3315996" y="2735160"/>
          <a:ext cx="1355767" cy="8609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E963E9-318B-4202-919D-F875451E44DD}">
      <dsp:nvSpPr>
        <dsp:cNvPr id="0" name=""/>
        <dsp:cNvSpPr/>
      </dsp:nvSpPr>
      <dsp:spPr>
        <a:xfrm>
          <a:off x="3466637" y="2878269"/>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Environmental Test Plan</a:t>
          </a:r>
        </a:p>
      </dsp:txBody>
      <dsp:txXfrm>
        <a:off x="3491852" y="2903484"/>
        <a:ext cx="1305337" cy="810482"/>
      </dsp:txXfrm>
    </dsp:sp>
    <dsp:sp modelId="{258B27F3-6732-400A-A877-D397407D5D52}">
      <dsp:nvSpPr>
        <dsp:cNvPr id="0" name=""/>
        <dsp:cNvSpPr/>
      </dsp:nvSpPr>
      <dsp:spPr>
        <a:xfrm>
          <a:off x="4973045" y="2735160"/>
          <a:ext cx="1355767" cy="8609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4BDF47-7D1B-4840-B088-C3813CFD3A37}">
      <dsp:nvSpPr>
        <dsp:cNvPr id="0" name=""/>
        <dsp:cNvSpPr/>
      </dsp:nvSpPr>
      <dsp:spPr>
        <a:xfrm>
          <a:off x="5123686" y="2878269"/>
          <a:ext cx="1355767" cy="8609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Simulation Test Plan</a:t>
          </a:r>
        </a:p>
      </dsp:txBody>
      <dsp:txXfrm>
        <a:off x="5148901" y="2903484"/>
        <a:ext cx="1305337" cy="810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DEF9E-1A96-4DA2-9A59-88DF166EB44C}">
      <dsp:nvSpPr>
        <dsp:cNvPr id="0" name=""/>
        <dsp:cNvSpPr/>
      </dsp:nvSpPr>
      <dsp:spPr>
        <a:xfrm>
          <a:off x="0" y="806999"/>
          <a:ext cx="2173223"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i="0" u="none" strike="noStrike" kern="1200">
              <a:effectLst/>
              <a:latin typeface="Arial"/>
              <a:cs typeface="Arial"/>
            </a:rPr>
            <a:t>Drop Test</a:t>
          </a:r>
          <a:r>
            <a:rPr lang="en-US" sz="1800" b="0" i="0" kern="1200">
              <a:effectLst/>
              <a:latin typeface="Arial"/>
              <a:cs typeface="Arial"/>
            </a:rPr>
            <a:t>​</a:t>
          </a:r>
          <a:endParaRPr lang="en-US" sz="1800" kern="1200">
            <a:latin typeface="Arial"/>
            <a:cs typeface="Arial"/>
          </a:endParaRPr>
        </a:p>
      </dsp:txBody>
      <dsp:txXfrm>
        <a:off x="0" y="806999"/>
        <a:ext cx="2173223" cy="356400"/>
      </dsp:txXfrm>
    </dsp:sp>
    <dsp:sp modelId="{4DAF75B8-BEB5-47FA-AD7D-6424F5F3CF5D}">
      <dsp:nvSpPr>
        <dsp:cNvPr id="0" name=""/>
        <dsp:cNvSpPr/>
      </dsp:nvSpPr>
      <dsp:spPr>
        <a:xfrm>
          <a:off x="2173223" y="27374"/>
          <a:ext cx="434644" cy="1915650"/>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91BC1151-6273-49AA-87E4-2A82AFE7C5D9}">
      <dsp:nvSpPr>
        <dsp:cNvPr id="0" name=""/>
        <dsp:cNvSpPr/>
      </dsp:nvSpPr>
      <dsp:spPr>
        <a:xfrm>
          <a:off x="2781725" y="27374"/>
          <a:ext cx="5911167" cy="1915650"/>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a:solidFill>
                <a:schemeClr val="tx1"/>
              </a:solidFill>
              <a:effectLst/>
              <a:latin typeface="Arial"/>
              <a:cs typeface="Arial"/>
            </a:rPr>
            <a:t>Verify that all structures can survive 15 </a:t>
          </a:r>
          <a:r>
            <a:rPr lang="en-US" sz="1800" b="0" i="0" u="none" strike="noStrike" kern="1200" err="1">
              <a:solidFill>
                <a:schemeClr val="tx1"/>
              </a:solidFill>
              <a:effectLst/>
              <a:latin typeface="Arial"/>
              <a:cs typeface="Arial"/>
            </a:rPr>
            <a:t>Gs</a:t>
          </a:r>
          <a:r>
            <a:rPr lang="en-US" sz="1800" b="0" i="0" u="none" strike="noStrike" kern="1200">
              <a:solidFill>
                <a:schemeClr val="tx1"/>
              </a:solidFill>
              <a:effectLst/>
              <a:latin typeface="Arial"/>
              <a:cs typeface="Arial"/>
            </a:rPr>
            <a:t> of launch acceleration and 30 </a:t>
          </a:r>
          <a:r>
            <a:rPr lang="en-US" sz="1800" b="0" i="0" u="none" strike="noStrike" kern="1200" err="1">
              <a:solidFill>
                <a:schemeClr val="tx1"/>
              </a:solidFill>
              <a:effectLst/>
              <a:latin typeface="Arial"/>
              <a:cs typeface="Arial"/>
            </a:rPr>
            <a:t>Gs</a:t>
          </a:r>
          <a:r>
            <a:rPr lang="en-US" sz="1800" b="0" i="0" u="none" strike="noStrike" kern="1200">
              <a:solidFill>
                <a:schemeClr val="tx1"/>
              </a:solidFill>
              <a:effectLst/>
              <a:latin typeface="Arial"/>
              <a:cs typeface="Arial"/>
            </a:rPr>
            <a:t> of shock</a:t>
          </a:r>
          <a:r>
            <a:rPr lang="en-US" sz="1800" b="0" i="0" kern="1200">
              <a:solidFill>
                <a:schemeClr val="tx1"/>
              </a:solidFill>
              <a:effectLst/>
              <a:latin typeface="Arial"/>
              <a:cs typeface="Arial"/>
            </a:rPr>
            <a:t>​</a:t>
          </a:r>
          <a:endParaRPr lang="en-US" sz="1800" kern="1200">
            <a:solidFill>
              <a:schemeClr val="tx1"/>
            </a:solidFill>
            <a:latin typeface="Arial"/>
            <a:cs typeface="Arial"/>
          </a:endParaRPr>
        </a:p>
        <a:p>
          <a:pPr marL="171450" lvl="1" indent="-171450" algn="l" defTabSz="800100">
            <a:lnSpc>
              <a:spcPct val="90000"/>
            </a:lnSpc>
            <a:spcBef>
              <a:spcPct val="0"/>
            </a:spcBef>
            <a:spcAft>
              <a:spcPct val="15000"/>
            </a:spcAft>
            <a:buChar char="•"/>
          </a:pPr>
          <a:r>
            <a:rPr lang="en-US" sz="1800" b="0" i="0" u="none" strike="noStrike" kern="1200">
              <a:solidFill>
                <a:schemeClr val="tx1"/>
              </a:solidFill>
              <a:effectLst/>
              <a:latin typeface="Arial"/>
              <a:cs typeface="Arial"/>
            </a:rPr>
            <a:t>Verify that the container can survive deployment from rocket</a:t>
          </a:r>
          <a:r>
            <a:rPr lang="en-US" sz="1800" b="0" i="0" kern="1200">
              <a:solidFill>
                <a:schemeClr val="tx1"/>
              </a:solidFill>
              <a:effectLst/>
              <a:latin typeface="Arial"/>
              <a:cs typeface="Arial"/>
            </a:rPr>
            <a:t>​</a:t>
          </a:r>
        </a:p>
        <a:p>
          <a:pPr marL="171450" lvl="1" indent="-171450" algn="l" defTabSz="800100">
            <a:lnSpc>
              <a:spcPct val="90000"/>
            </a:lnSpc>
            <a:spcBef>
              <a:spcPct val="0"/>
            </a:spcBef>
            <a:spcAft>
              <a:spcPct val="15000"/>
            </a:spcAft>
            <a:buChar char="•"/>
          </a:pPr>
          <a:r>
            <a:rPr lang="en-US" sz="1800" b="0" i="0" kern="1200">
              <a:solidFill>
                <a:schemeClr val="tx1"/>
              </a:solidFill>
              <a:effectLst/>
              <a:latin typeface="Arial"/>
              <a:cs typeface="Arial"/>
            </a:rPr>
            <a:t>Verify that payload remains in stowed state</a:t>
          </a:r>
        </a:p>
        <a:p>
          <a:pPr marL="171450" lvl="1" indent="-171450" algn="l" defTabSz="800100">
            <a:lnSpc>
              <a:spcPct val="90000"/>
            </a:lnSpc>
            <a:spcBef>
              <a:spcPct val="0"/>
            </a:spcBef>
            <a:spcAft>
              <a:spcPct val="15000"/>
            </a:spcAft>
            <a:buChar char="•"/>
          </a:pPr>
          <a:r>
            <a:rPr lang="en-US" sz="1800" b="0" i="0" u="none" strike="noStrike" kern="1200">
              <a:solidFill>
                <a:schemeClr val="tx1"/>
              </a:solidFill>
              <a:effectLst/>
              <a:latin typeface="Arial"/>
              <a:cs typeface="Arial"/>
            </a:rPr>
            <a:t>Verify that component and battery mounts can withstand applied forces</a:t>
          </a:r>
          <a:endParaRPr lang="en-US" sz="1800" kern="1200">
            <a:solidFill>
              <a:schemeClr val="tx1"/>
            </a:solidFill>
            <a:latin typeface="Arial"/>
            <a:cs typeface="Arial"/>
          </a:endParaRPr>
        </a:p>
      </dsp:txBody>
      <dsp:txXfrm>
        <a:off x="2781725" y="27374"/>
        <a:ext cx="5911167" cy="1915650"/>
      </dsp:txXfrm>
    </dsp:sp>
    <dsp:sp modelId="{64E29991-F1D3-4FEC-9D39-1A616C2B9A26}">
      <dsp:nvSpPr>
        <dsp:cNvPr id="0" name=""/>
        <dsp:cNvSpPr/>
      </dsp:nvSpPr>
      <dsp:spPr>
        <a:xfrm>
          <a:off x="0" y="2263987"/>
          <a:ext cx="2173223"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kern="1200"/>
            <a:t>Thermal Test</a:t>
          </a:r>
        </a:p>
      </dsp:txBody>
      <dsp:txXfrm>
        <a:off x="0" y="2263987"/>
        <a:ext cx="2173223" cy="356400"/>
      </dsp:txXfrm>
    </dsp:sp>
    <dsp:sp modelId="{196FEF3C-5161-484F-9FF1-AB0E16C22872}">
      <dsp:nvSpPr>
        <dsp:cNvPr id="0" name=""/>
        <dsp:cNvSpPr/>
      </dsp:nvSpPr>
      <dsp:spPr>
        <a:xfrm>
          <a:off x="2173223" y="2007824"/>
          <a:ext cx="434644" cy="868725"/>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90AF4D82-B553-46FC-ABC8-080954911925}">
      <dsp:nvSpPr>
        <dsp:cNvPr id="0" name=""/>
        <dsp:cNvSpPr/>
      </dsp:nvSpPr>
      <dsp:spPr>
        <a:xfrm>
          <a:off x="2790223" y="2033947"/>
          <a:ext cx="5911167" cy="868725"/>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u="none" strike="noStrike" kern="1200">
              <a:solidFill>
                <a:schemeClr val="tx1"/>
              </a:solidFill>
              <a:effectLst/>
              <a:latin typeface="Arial"/>
              <a:cs typeface="Arial"/>
            </a:rPr>
            <a:t>Verify the CanSat can operate in a hot environment without materials and/or components becoming functionally compromised</a:t>
          </a:r>
          <a:r>
            <a:rPr lang="en-US" sz="1800" b="0" i="0" kern="1200">
              <a:solidFill>
                <a:schemeClr val="tx1"/>
              </a:solidFill>
              <a:effectLst/>
              <a:latin typeface="Arial"/>
              <a:cs typeface="Arial"/>
            </a:rPr>
            <a:t>​</a:t>
          </a:r>
          <a:endParaRPr lang="en-US" sz="1800" kern="1200">
            <a:solidFill>
              <a:schemeClr val="tx1"/>
            </a:solidFill>
            <a:latin typeface="Arial"/>
            <a:cs typeface="Arial"/>
          </a:endParaRPr>
        </a:p>
      </dsp:txBody>
      <dsp:txXfrm>
        <a:off x="2790223" y="2033947"/>
        <a:ext cx="5911167" cy="868725"/>
      </dsp:txXfrm>
    </dsp:sp>
    <dsp:sp modelId="{3E15F331-BD55-4015-81D4-E2AB20D55A32}">
      <dsp:nvSpPr>
        <dsp:cNvPr id="0" name=""/>
        <dsp:cNvSpPr/>
      </dsp:nvSpPr>
      <dsp:spPr>
        <a:xfrm>
          <a:off x="0" y="3208649"/>
          <a:ext cx="2173223"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kern="1200"/>
            <a:t>Vibration Test</a:t>
          </a:r>
        </a:p>
      </dsp:txBody>
      <dsp:txXfrm>
        <a:off x="0" y="3208649"/>
        <a:ext cx="2173223" cy="356400"/>
      </dsp:txXfrm>
    </dsp:sp>
    <dsp:sp modelId="{F06D2595-202A-47FA-80EE-E7A1E6A0C9EF}">
      <dsp:nvSpPr>
        <dsp:cNvPr id="0" name=""/>
        <dsp:cNvSpPr/>
      </dsp:nvSpPr>
      <dsp:spPr>
        <a:xfrm>
          <a:off x="2173223" y="2941349"/>
          <a:ext cx="434644" cy="891000"/>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41E78704-7F83-4F64-8B70-1EC9C95437A1}">
      <dsp:nvSpPr>
        <dsp:cNvPr id="0" name=""/>
        <dsp:cNvSpPr/>
      </dsp:nvSpPr>
      <dsp:spPr>
        <a:xfrm>
          <a:off x="2781725" y="2941349"/>
          <a:ext cx="5911167" cy="891000"/>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a:solidFill>
                <a:schemeClr val="tx1"/>
              </a:solidFill>
              <a:effectLst/>
              <a:latin typeface="Arial"/>
              <a:cs typeface="Arial"/>
            </a:rPr>
            <a:t>Verify the structural integrity of all mounts and connections within the CanSat</a:t>
          </a:r>
          <a:r>
            <a:rPr lang="en-US" sz="1800" b="0" i="0" kern="1200">
              <a:solidFill>
                <a:schemeClr val="tx1"/>
              </a:solidFill>
              <a:effectLst/>
              <a:latin typeface="Arial"/>
              <a:cs typeface="Arial"/>
            </a:rPr>
            <a:t>​</a:t>
          </a:r>
          <a:endParaRPr lang="en-US" sz="1800" kern="1200">
            <a:solidFill>
              <a:schemeClr val="tx1"/>
            </a:solidFill>
            <a:latin typeface="Arial"/>
            <a:cs typeface="Arial"/>
          </a:endParaRPr>
        </a:p>
        <a:p>
          <a:pPr marL="171450" lvl="1" indent="-171450" algn="l" defTabSz="800100">
            <a:lnSpc>
              <a:spcPct val="90000"/>
            </a:lnSpc>
            <a:spcBef>
              <a:spcPct val="0"/>
            </a:spcBef>
            <a:spcAft>
              <a:spcPct val="15000"/>
            </a:spcAft>
            <a:buChar char="•"/>
          </a:pPr>
          <a:r>
            <a:rPr lang="en-US" sz="1800" b="0" i="0" kern="1200">
              <a:solidFill>
                <a:schemeClr val="tx1"/>
              </a:solidFill>
              <a:effectLst/>
              <a:latin typeface="Arial"/>
              <a:cs typeface="Arial"/>
            </a:rPr>
            <a:t>Verify that payload remains in stowed state</a:t>
          </a:r>
        </a:p>
      </dsp:txBody>
      <dsp:txXfrm>
        <a:off x="2781725" y="2941349"/>
        <a:ext cx="5911167" cy="891000"/>
      </dsp:txXfrm>
    </dsp:sp>
    <dsp:sp modelId="{0B2E6DC6-9DFE-4D0A-BE45-F5B481114C74}">
      <dsp:nvSpPr>
        <dsp:cNvPr id="0" name=""/>
        <dsp:cNvSpPr/>
      </dsp:nvSpPr>
      <dsp:spPr>
        <a:xfrm>
          <a:off x="0" y="4025231"/>
          <a:ext cx="2173223"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1" i="0" kern="1200">
              <a:effectLst/>
              <a:latin typeface="Arial"/>
              <a:cs typeface="Arial"/>
            </a:rPr>
            <a:t>Fit Check</a:t>
          </a:r>
        </a:p>
      </dsp:txBody>
      <dsp:txXfrm>
        <a:off x="0" y="4025231"/>
        <a:ext cx="2173223" cy="356400"/>
      </dsp:txXfrm>
    </dsp:sp>
    <dsp:sp modelId="{930F09E5-EFBB-4C50-B0F0-381C07EAA0A2}">
      <dsp:nvSpPr>
        <dsp:cNvPr id="0" name=""/>
        <dsp:cNvSpPr/>
      </dsp:nvSpPr>
      <dsp:spPr>
        <a:xfrm>
          <a:off x="2173223" y="3897149"/>
          <a:ext cx="434644" cy="612562"/>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D010E94C-8294-4594-9250-71F92F797465}">
      <dsp:nvSpPr>
        <dsp:cNvPr id="0" name=""/>
        <dsp:cNvSpPr/>
      </dsp:nvSpPr>
      <dsp:spPr>
        <a:xfrm>
          <a:off x="2781725" y="3897149"/>
          <a:ext cx="5911167" cy="612562"/>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u="none" strike="noStrike" kern="1200">
              <a:solidFill>
                <a:schemeClr val="tx1"/>
              </a:solidFill>
              <a:effectLst/>
              <a:latin typeface="Arial"/>
              <a:cs typeface="Arial"/>
            </a:rPr>
            <a:t>Verify that the CanSat and container fits within rocket to minimize deployment failure</a:t>
          </a:r>
          <a:endParaRPr lang="en-US" sz="1800" kern="1200">
            <a:solidFill>
              <a:schemeClr val="tx1"/>
            </a:solidFill>
            <a:latin typeface="Arial"/>
            <a:cs typeface="Arial"/>
          </a:endParaRPr>
        </a:p>
      </dsp:txBody>
      <dsp:txXfrm>
        <a:off x="2781725" y="3897149"/>
        <a:ext cx="5911167" cy="612562"/>
      </dsp:txXfrm>
    </dsp:sp>
    <dsp:sp modelId="{C2ECDDBC-FA22-4336-B589-5EEAFE3D03AE}">
      <dsp:nvSpPr>
        <dsp:cNvPr id="0" name=""/>
        <dsp:cNvSpPr/>
      </dsp:nvSpPr>
      <dsp:spPr>
        <a:xfrm>
          <a:off x="0" y="4585649"/>
          <a:ext cx="2175347"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Font typeface="Arial" panose="020B0604020202020204" pitchFamily="34" charset="0"/>
            <a:buNone/>
          </a:pPr>
          <a:r>
            <a:rPr lang="en-US" sz="1800" b="1" i="0" kern="1200">
              <a:effectLst/>
              <a:latin typeface="Arial"/>
              <a:cs typeface="Arial"/>
            </a:rPr>
            <a:t>Vacuum Test</a:t>
          </a:r>
          <a:endParaRPr lang="en-US" sz="1800" b="1" kern="1200">
            <a:latin typeface="Arial"/>
            <a:cs typeface="Arial"/>
          </a:endParaRPr>
        </a:p>
      </dsp:txBody>
      <dsp:txXfrm>
        <a:off x="0" y="4585649"/>
        <a:ext cx="2175347" cy="356400"/>
      </dsp:txXfrm>
    </dsp:sp>
    <dsp:sp modelId="{B74A9599-0179-4B49-85B4-3D33C943B0AA}">
      <dsp:nvSpPr>
        <dsp:cNvPr id="0" name=""/>
        <dsp:cNvSpPr/>
      </dsp:nvSpPr>
      <dsp:spPr>
        <a:xfrm>
          <a:off x="2175347" y="4574512"/>
          <a:ext cx="435069" cy="378675"/>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5E2E9359-A68D-46FB-AB1F-2797AF05839A}">
      <dsp:nvSpPr>
        <dsp:cNvPr id="0" name=""/>
        <dsp:cNvSpPr/>
      </dsp:nvSpPr>
      <dsp:spPr>
        <a:xfrm>
          <a:off x="2784445" y="4574512"/>
          <a:ext cx="5916945" cy="378675"/>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a:solidFill>
                <a:schemeClr val="tx1"/>
              </a:solidFill>
              <a:effectLst/>
              <a:latin typeface="Arial"/>
              <a:cs typeface="Arial"/>
            </a:rPr>
            <a:t>Verify deployment operations of the payload</a:t>
          </a:r>
          <a:endParaRPr lang="en-US" sz="1800" kern="1200">
            <a:solidFill>
              <a:schemeClr val="tx1"/>
            </a:solidFill>
            <a:latin typeface="Arial"/>
            <a:cs typeface="Arial"/>
          </a:endParaRPr>
        </a:p>
      </dsp:txBody>
      <dsp:txXfrm>
        <a:off x="2784445" y="4574512"/>
        <a:ext cx="5916945" cy="378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7A31E-AD37-43E8-96A7-02EBAD6C1C1E}">
      <dsp:nvSpPr>
        <dsp:cNvPr id="0" name=""/>
        <dsp:cNvSpPr/>
      </dsp:nvSpPr>
      <dsp:spPr>
        <a:xfrm>
          <a:off x="0" y="42923"/>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Drop Test</a:t>
          </a:r>
        </a:p>
      </dsp:txBody>
      <dsp:txXfrm>
        <a:off x="21018" y="63941"/>
        <a:ext cx="7710909" cy="388524"/>
      </dsp:txXfrm>
    </dsp:sp>
    <dsp:sp modelId="{9EAFD9AA-2383-40D5-805E-7B4CE4DE613E}">
      <dsp:nvSpPr>
        <dsp:cNvPr id="0" name=""/>
        <dsp:cNvSpPr/>
      </dsp:nvSpPr>
      <dsp:spPr>
        <a:xfrm>
          <a:off x="0" y="473483"/>
          <a:ext cx="775294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a:t>Plan: Secure the CanSat to testing rig with non-stretch cord, release the CanSat from 61 cm and allow it to freefall, inspect CanSat and payloads for damage, if there was no damage then run a functional test.</a:t>
          </a:r>
          <a:endParaRPr lang="en-US" sz="1200" u="none" kern="1200"/>
        </a:p>
      </dsp:txBody>
      <dsp:txXfrm>
        <a:off x="0" y="473483"/>
        <a:ext cx="7752945" cy="380880"/>
      </dsp:txXfrm>
    </dsp:sp>
    <dsp:sp modelId="{50A52FF5-FC06-43B3-86EF-0ABB841280F6}">
      <dsp:nvSpPr>
        <dsp:cNvPr id="0" name=""/>
        <dsp:cNvSpPr/>
      </dsp:nvSpPr>
      <dsp:spPr>
        <a:xfrm>
          <a:off x="0" y="854363"/>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Thermal Test</a:t>
          </a:r>
        </a:p>
      </dsp:txBody>
      <dsp:txXfrm>
        <a:off x="21018" y="875381"/>
        <a:ext cx="7710909" cy="388524"/>
      </dsp:txXfrm>
    </dsp:sp>
    <dsp:sp modelId="{7AF2C3E0-CFE8-4CCA-9C75-D04B780BAADD}">
      <dsp:nvSpPr>
        <dsp:cNvPr id="0" name=""/>
        <dsp:cNvSpPr/>
      </dsp:nvSpPr>
      <dsp:spPr>
        <a:xfrm>
          <a:off x="0" y="1284923"/>
          <a:ext cx="7752945" cy="66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Font typeface="Arial" panose="020B0604020202020204" pitchFamily="34" charset="0"/>
            <a:buChar char="•"/>
          </a:pPr>
          <a:r>
            <a:rPr lang="en-US" sz="1200" b="0" i="0" u="none" kern="1200"/>
            <a:t>Plan: Place the CanSat in an insulating cooler with a hair dryer, use a remote thermometer to monitor temperature, turn on the CanSat, turn off the heat source once internal temperatures reach 60C and turn on heat sources when temperature reaches 55C. Main this for 2 hours. With heat source off, visually inspect and functionally test CanSat to verify operational integrity survived thermal exposure​.</a:t>
          </a:r>
          <a:endParaRPr lang="en-US" sz="1200" u="none" kern="1200"/>
        </a:p>
      </dsp:txBody>
      <dsp:txXfrm>
        <a:off x="0" y="1284923"/>
        <a:ext cx="7752945" cy="666540"/>
      </dsp:txXfrm>
    </dsp:sp>
    <dsp:sp modelId="{271D592A-7FCF-4B0E-9964-612F8BB361A1}">
      <dsp:nvSpPr>
        <dsp:cNvPr id="0" name=""/>
        <dsp:cNvSpPr/>
      </dsp:nvSpPr>
      <dsp:spPr>
        <a:xfrm>
          <a:off x="0" y="1951463"/>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Vibration Test</a:t>
          </a:r>
        </a:p>
      </dsp:txBody>
      <dsp:txXfrm>
        <a:off x="21018" y="1972481"/>
        <a:ext cx="7710909" cy="388524"/>
      </dsp:txXfrm>
    </dsp:sp>
    <dsp:sp modelId="{8010EC1D-528C-4CED-B699-A7326992F7C3}">
      <dsp:nvSpPr>
        <dsp:cNvPr id="0" name=""/>
        <dsp:cNvSpPr/>
      </dsp:nvSpPr>
      <dsp:spPr>
        <a:xfrm>
          <a:off x="0" y="2382023"/>
          <a:ext cx="7752945" cy="705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a:t>Plan: Attach the CanSat to a random orbital sander and power it up to full speed, wait 5 seconds after the sander is at full speed then power it off, repeat the process 5 more times. Remove CanSat from fixture and visually inspect and functionally test CanSat to verify operation integrity. Verify accelerometer data is still being collected.</a:t>
          </a:r>
          <a:endParaRPr lang="en-US" sz="1200" i="0" u="none" kern="1200"/>
        </a:p>
      </dsp:txBody>
      <dsp:txXfrm>
        <a:off x="0" y="2382023"/>
        <a:ext cx="7752945" cy="705439"/>
      </dsp:txXfrm>
    </dsp:sp>
    <dsp:sp modelId="{D5CC7C32-B259-4638-A463-E4EC32AECDE3}">
      <dsp:nvSpPr>
        <dsp:cNvPr id="0" name=""/>
        <dsp:cNvSpPr/>
      </dsp:nvSpPr>
      <dsp:spPr>
        <a:xfrm>
          <a:off x="0" y="3087462"/>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Fit Check</a:t>
          </a:r>
        </a:p>
      </dsp:txBody>
      <dsp:txXfrm>
        <a:off x="21018" y="3108480"/>
        <a:ext cx="7710909" cy="388524"/>
      </dsp:txXfrm>
    </dsp:sp>
    <dsp:sp modelId="{5498E2D8-A251-4632-9387-3507D08513D3}">
      <dsp:nvSpPr>
        <dsp:cNvPr id="0" name=""/>
        <dsp:cNvSpPr/>
      </dsp:nvSpPr>
      <dsp:spPr>
        <a:xfrm>
          <a:off x="0" y="3518022"/>
          <a:ext cx="775294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b="0" i="0" u="none" kern="1200"/>
            <a:t>Plan: Construct a prototype of the rocket cylinder wall, place the container with the payloads properly stowed inside of the prototype and check for proper fit as well as the ability to securely deploy. </a:t>
          </a:r>
          <a:endParaRPr lang="en-US" sz="1200" u="none" kern="1200"/>
        </a:p>
      </dsp:txBody>
      <dsp:txXfrm>
        <a:off x="0" y="3518022"/>
        <a:ext cx="7752945" cy="380880"/>
      </dsp:txXfrm>
    </dsp:sp>
    <dsp:sp modelId="{B684117B-43B1-4960-B012-1572849251F6}">
      <dsp:nvSpPr>
        <dsp:cNvPr id="0" name=""/>
        <dsp:cNvSpPr/>
      </dsp:nvSpPr>
      <dsp:spPr>
        <a:xfrm>
          <a:off x="0" y="3898902"/>
          <a:ext cx="7752945" cy="43056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1"/>
              </a:solidFill>
            </a:rPr>
            <a:t>Vacuum Test</a:t>
          </a:r>
        </a:p>
      </dsp:txBody>
      <dsp:txXfrm>
        <a:off x="21018" y="3919920"/>
        <a:ext cx="7710909" cy="388524"/>
      </dsp:txXfrm>
    </dsp:sp>
    <dsp:sp modelId="{3F50F982-092B-4A99-8CAC-952EE770ACC1}">
      <dsp:nvSpPr>
        <dsp:cNvPr id="0" name=""/>
        <dsp:cNvSpPr/>
      </dsp:nvSpPr>
      <dsp:spPr>
        <a:xfrm>
          <a:off x="0" y="4329462"/>
          <a:ext cx="7752945" cy="66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15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a:t>Plan: Construct a vacuum chamber using a bucket and a vacuum cleaner. Suspend fully configured and powered CanSat within the vacuum chamber and turn on the vacuum. Monitor telemetry and stop the vacuum once peak altitude has been reached. Let air enter vacuum chamber slowly and monitor operation of CanSat. Collect and save telemetry. Save telemetry for judge reviewal.</a:t>
          </a:r>
        </a:p>
      </dsp:txBody>
      <dsp:txXfrm>
        <a:off x="0" y="4329462"/>
        <a:ext cx="7752945" cy="666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DEF9E-1A96-4DA2-9A59-88DF166EB44C}">
      <dsp:nvSpPr>
        <dsp:cNvPr id="0" name=""/>
        <dsp:cNvSpPr/>
      </dsp:nvSpPr>
      <dsp:spPr>
        <a:xfrm>
          <a:off x="4248" y="1321856"/>
          <a:ext cx="2173223"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rtl="0">
            <a:lnSpc>
              <a:spcPct val="90000"/>
            </a:lnSpc>
            <a:spcBef>
              <a:spcPct val="0"/>
            </a:spcBef>
            <a:spcAft>
              <a:spcPct val="35000"/>
            </a:spcAft>
            <a:buNone/>
          </a:pPr>
          <a:r>
            <a:rPr lang="en-US" sz="1800" kern="1200">
              <a:latin typeface="Arial"/>
            </a:rPr>
            <a:t> </a:t>
          </a:r>
          <a:r>
            <a:rPr lang="en-US" sz="1800" b="1" kern="1200">
              <a:latin typeface="Arial"/>
            </a:rPr>
            <a:t>How simulation works</a:t>
          </a:r>
          <a:endParaRPr lang="en-US" sz="1800" b="1" kern="1200"/>
        </a:p>
      </dsp:txBody>
      <dsp:txXfrm>
        <a:off x="4248" y="1321856"/>
        <a:ext cx="2173223" cy="568012"/>
      </dsp:txXfrm>
    </dsp:sp>
    <dsp:sp modelId="{4DAF75B8-BEB5-47FA-AD7D-6424F5F3CF5D}">
      <dsp:nvSpPr>
        <dsp:cNvPr id="0" name=""/>
        <dsp:cNvSpPr/>
      </dsp:nvSpPr>
      <dsp:spPr>
        <a:xfrm>
          <a:off x="2177472" y="150330"/>
          <a:ext cx="434644" cy="2911064"/>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91BC1151-6273-49AA-87E4-2A82AFE7C5D9}">
      <dsp:nvSpPr>
        <dsp:cNvPr id="0" name=""/>
        <dsp:cNvSpPr/>
      </dsp:nvSpPr>
      <dsp:spPr>
        <a:xfrm>
          <a:off x="2785974" y="150330"/>
          <a:ext cx="5911167" cy="2911064"/>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rtl="0">
            <a:lnSpc>
              <a:spcPct val="90000"/>
            </a:lnSpc>
            <a:spcBef>
              <a:spcPct val="0"/>
            </a:spcBef>
            <a:spcAft>
              <a:spcPct val="15000"/>
            </a:spcAft>
            <a:buFont typeface="Arial" panose="020B0604020202020204" pitchFamily="34" charset="0"/>
            <a:buChar char="•"/>
          </a:pPr>
          <a:r>
            <a:rPr lang="en-US" sz="1800" kern="1200">
              <a:solidFill>
                <a:schemeClr val="tx1"/>
              </a:solidFill>
              <a:latin typeface="Arial"/>
            </a:rPr>
            <a:t> After configuration, once the </a:t>
          </a:r>
          <a:r>
            <a:rPr lang="en-US" sz="1800" kern="1200">
              <a:solidFill>
                <a:schemeClr val="tx1"/>
              </a:solidFill>
            </a:rPr>
            <a:t>SIM ENABLE and SIM ACTIVATE</a:t>
          </a:r>
          <a:r>
            <a:rPr lang="en-US" sz="1800" kern="1200">
              <a:solidFill>
                <a:schemeClr val="tx1"/>
              </a:solidFill>
              <a:latin typeface="Arial"/>
            </a:rPr>
            <a:t> commands are ran, simulation mode will run.</a:t>
          </a:r>
          <a:endParaRPr lang="en-US" sz="1800" kern="1200">
            <a:solidFill>
              <a:schemeClr val="tx1"/>
            </a:solidFill>
          </a:endParaRP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The ground station will transmit pressure data from a csv file at 1Hz intervals to the payload.</a:t>
          </a:r>
          <a:endParaRPr lang="en-US" sz="1800" b="0" kern="1200">
            <a:solidFill>
              <a:schemeClr val="tx1"/>
            </a:solidFill>
          </a:endParaRP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The flight software will determine altitude using radio linked values instead of live sensor data. </a:t>
          </a: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The flight software will detect the launch and release payload and parachute at respective altitudes.</a:t>
          </a: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Lastly, the mast will be raised and the audio beacon will begin once landing is detected</a:t>
          </a:r>
        </a:p>
      </dsp:txBody>
      <dsp:txXfrm>
        <a:off x="2785974" y="150330"/>
        <a:ext cx="5911167" cy="2911064"/>
      </dsp:txXfrm>
    </dsp:sp>
    <dsp:sp modelId="{3E15F331-BD55-4015-81D4-E2AB20D55A32}">
      <dsp:nvSpPr>
        <dsp:cNvPr id="0" name=""/>
        <dsp:cNvSpPr/>
      </dsp:nvSpPr>
      <dsp:spPr>
        <a:xfrm>
          <a:off x="4248" y="3694206"/>
          <a:ext cx="2173223"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rtl="0">
            <a:lnSpc>
              <a:spcPct val="90000"/>
            </a:lnSpc>
            <a:spcBef>
              <a:spcPct val="0"/>
            </a:spcBef>
            <a:spcAft>
              <a:spcPct val="35000"/>
            </a:spcAft>
            <a:buNone/>
          </a:pPr>
          <a:r>
            <a:rPr lang="en-US" sz="1800" b="1" kern="1200">
              <a:solidFill>
                <a:schemeClr val="tx1"/>
              </a:solidFill>
              <a:latin typeface="Arial"/>
            </a:rPr>
            <a:t>What parts are tested</a:t>
          </a:r>
          <a:endParaRPr lang="en-US" sz="1800" b="1" kern="1200">
            <a:solidFill>
              <a:schemeClr val="tx1"/>
            </a:solidFill>
          </a:endParaRPr>
        </a:p>
      </dsp:txBody>
      <dsp:txXfrm>
        <a:off x="4248" y="3694206"/>
        <a:ext cx="2173223" cy="568012"/>
      </dsp:txXfrm>
    </dsp:sp>
    <dsp:sp modelId="{F06D2595-202A-47FA-80EE-E7A1E6A0C9EF}">
      <dsp:nvSpPr>
        <dsp:cNvPr id="0" name=""/>
        <dsp:cNvSpPr/>
      </dsp:nvSpPr>
      <dsp:spPr>
        <a:xfrm>
          <a:off x="2177472" y="3126194"/>
          <a:ext cx="434644" cy="1704037"/>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3B9E828A-62C3-4ED0-B221-52D9F37927D8}">
      <dsp:nvSpPr>
        <dsp:cNvPr id="0" name=""/>
        <dsp:cNvSpPr/>
      </dsp:nvSpPr>
      <dsp:spPr>
        <a:xfrm>
          <a:off x="2785974" y="3126194"/>
          <a:ext cx="5911167" cy="1704037"/>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rtl="0">
            <a:lnSpc>
              <a:spcPct val="90000"/>
            </a:lnSpc>
            <a:spcBef>
              <a:spcPct val="0"/>
            </a:spcBef>
            <a:spcAft>
              <a:spcPct val="15000"/>
            </a:spcAft>
            <a:buChar char="•"/>
          </a:pPr>
          <a:r>
            <a:rPr lang="en-US" sz="1800" b="0" i="0" kern="1200">
              <a:solidFill>
                <a:schemeClr val="tx1"/>
              </a:solidFill>
              <a:effectLst/>
              <a:latin typeface="Arial"/>
              <a:cs typeface="Arial"/>
            </a:rPr>
            <a:t>The configuration and echoing of commands.</a:t>
          </a:r>
        </a:p>
        <a:p>
          <a:pPr marL="171450" lvl="1" indent="-171450" algn="l" defTabSz="800100" rtl="0">
            <a:lnSpc>
              <a:spcPct val="90000"/>
            </a:lnSpc>
            <a:spcBef>
              <a:spcPct val="0"/>
            </a:spcBef>
            <a:spcAft>
              <a:spcPct val="15000"/>
            </a:spcAft>
            <a:buChar char="•"/>
          </a:pPr>
          <a:r>
            <a:rPr lang="en-US" sz="1800" b="0" i="0" kern="1200">
              <a:solidFill>
                <a:schemeClr val="tx1"/>
              </a:solidFill>
              <a:effectLst/>
            </a:rPr>
            <a:t>The calculation of altitude with fed data from the CSV.</a:t>
          </a:r>
        </a:p>
        <a:p>
          <a:pPr marL="171450" lvl="1" indent="-171450" algn="l" defTabSz="800100" rtl="0">
            <a:lnSpc>
              <a:spcPct val="90000"/>
            </a:lnSpc>
            <a:spcBef>
              <a:spcPct val="0"/>
            </a:spcBef>
            <a:spcAft>
              <a:spcPct val="15000"/>
            </a:spcAft>
            <a:buChar char="•"/>
          </a:pPr>
          <a:r>
            <a:rPr lang="en-US" sz="1800" b="0" i="0" kern="1200">
              <a:solidFill>
                <a:schemeClr val="tx1"/>
              </a:solidFill>
              <a:effectLst/>
            </a:rPr>
            <a:t>The deployment of payload parachute, mast raise, and trigger of audio beacon</a:t>
          </a:r>
          <a:r>
            <a:rPr lang="en-US" sz="1800" b="0" i="0" kern="1200">
              <a:solidFill>
                <a:schemeClr val="tx1"/>
              </a:solidFill>
              <a:effectLst/>
              <a:latin typeface="Arial"/>
              <a:cs typeface="Arial"/>
            </a:rPr>
            <a:t>.</a:t>
          </a:r>
        </a:p>
        <a:p>
          <a:pPr marL="171450" lvl="1" indent="-171450" algn="l" defTabSz="800100" rtl="0">
            <a:lnSpc>
              <a:spcPct val="90000"/>
            </a:lnSpc>
            <a:spcBef>
              <a:spcPct val="0"/>
            </a:spcBef>
            <a:spcAft>
              <a:spcPct val="15000"/>
            </a:spcAft>
            <a:buChar char="•"/>
          </a:pPr>
          <a:r>
            <a:rPr lang="en-US" sz="1800" b="0" i="0" kern="1200">
              <a:solidFill>
                <a:schemeClr val="tx1"/>
              </a:solidFill>
              <a:effectLst/>
              <a:latin typeface="Arial"/>
              <a:cs typeface="Arial"/>
            </a:rPr>
            <a:t>Payload video is saved and pointing in the correct direction.</a:t>
          </a:r>
        </a:p>
      </dsp:txBody>
      <dsp:txXfrm>
        <a:off x="2785974" y="3126194"/>
        <a:ext cx="5911167" cy="17040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02" name="Google Shape;10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1" name="Google Shape;16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8433851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72" name="Google Shape;872;p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8547983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18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81" name="Google Shape;881;p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91" name="Google Shape;891;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3da7365ba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91" name="Google Shape;891;g3da7365ba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7145695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1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01" name="Google Shape;901;p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1" name="Google Shape;16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3440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1" name="Google Shape;16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46850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1" name="Google Shape;16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476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70" name="Google Shape;17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70" name="Google Shape;17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350415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dae97b39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dae97b3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2" name="Google Shape;182;g3dae97b392_0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92" name="Google Shape;19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02" name="Google Shape;20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12" name="Google Shape;21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10" name="Google Shape;11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22" name="Google Shape;22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30" name="Google Shape;230;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6ae244309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62" name="Google Shape;262;ge6ae244309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5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Google Shape;29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71b1897a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71b1897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07" name="Google Shape;307;ge71b1897a7_0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Arial"/>
              <a:buNone/>
            </a:pPr>
            <a:fld id="{00000000-1234-1234-1234-123412341234}" type="slidenum">
              <a:rPr lang="en-US"/>
              <a:t>29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5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16" name="Google Shape;31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24" name="Google Shape;32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24" name="Google Shape;32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873501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24" name="Google Shape;32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744355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4d55db387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34" name="Google Shape;334;g24d55db387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22" name="Google Shape;12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39fa2bce95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45" name="Google Shape;345;g139fa2bce95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6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56" name="Google Shape;356;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9fa2bce95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67" name="Google Shape;367;g139fa2bce95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78" name="Google Shape;37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78" name="Google Shape;378;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569371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6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88" name="Google Shape;388;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6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96" name="Google Shape;396;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06" name="Google Shape;406;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06" name="Google Shape;406;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753369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54a238db5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54a238db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18" name="Google Shape;418;g254a238db5_3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Arial"/>
              <a:buNone/>
            </a:pPr>
            <a:fld id="{00000000-1234-1234-1234-123412341234}" type="slidenum">
              <a:rPr lang="en-US"/>
              <a:t>44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33" name="Google Shape;13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7181bc74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28" name="Google Shape;428;ge7181bc74b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658576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7181bc74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28" name="Google Shape;428;ge7181bc74b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7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39" name="Google Shape;439;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7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50" name="Google Shape;45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39fa2bce95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61" name="Google Shape;461;g139fa2bce95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b82ca7ef6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72" name="Google Shape;472;g1b82ca7ef6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703299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022030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492" name="Google Shape;4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06578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42" name="Google Shape;14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8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02" name="Google Shape;502;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8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10" name="Google Shape;510;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9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20" name="Google Shape;520;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31" name="Google Shape;531;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9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41" name="Google Shape;541;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0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52" name="Google Shape;552;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0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63" name="Google Shape;563;p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91e4e1c1a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73" name="Google Shape;573;g91e4e1c1ab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83" name="Google Shape;583;p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11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591" name="Google Shape;591;p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1" name="Google Shape;15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1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01" name="Google Shape;601;p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2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11" name="Google Shape;611;p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22" name="Google Shape;622;p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13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32" name="Google Shape;632;p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3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40" name="Google Shape;640;p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3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40" name="Google Shape;640;p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608338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d7f1bfaf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50" name="Google Shape;650;g3d7f1bfaf9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d7f1bfaf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50" name="Google Shape;650;g3d7f1bfaf9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2653770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d7f1bfaf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50" name="Google Shape;650;g3d7f1bfaf9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3897865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d7f1bfaf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50" name="Google Shape;650;g3d7f1bfaf9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34844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51" name="Google Shape;15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8014720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1e4e1c1ab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1e4e1c1a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61" name="Google Shape;661;g91e4e1c1ab_0_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Arial"/>
              <a:buNone/>
            </a:pPr>
            <a:fld id="{00000000-1234-1234-1234-123412341234}" type="slidenum">
              <a:rPr lang="en-US"/>
              <a:t>77</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4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71" name="Google Shape;671;p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4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71" name="Google Shape;671;p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5424285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43: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200" b="0" i="0" u="none" strike="noStrike" cap="none">
                <a:solidFill>
                  <a:schemeClr val="dk1"/>
                </a:solidFill>
                <a:latin typeface="Arial"/>
                <a:ea typeface="Arial"/>
                <a:cs typeface="Arial"/>
                <a:sym typeface="Arial"/>
              </a:rPr>
              <a:t>80</a:t>
            </a:fld>
            <a:endParaRPr sz="1200" b="0" i="0" u="none" strike="noStrike" cap="none">
              <a:solidFill>
                <a:schemeClr val="dk1"/>
              </a:solidFill>
              <a:latin typeface="Arial"/>
              <a:ea typeface="Arial"/>
              <a:cs typeface="Arial"/>
              <a:sym typeface="Arial"/>
            </a:endParaRPr>
          </a:p>
        </p:txBody>
      </p:sp>
      <p:sp>
        <p:nvSpPr>
          <p:cNvPr id="681" name="Google Shape;681;p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2" name="Google Shape;682;p143: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4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690" name="Google Shape;690;p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00" name="Google Shape;700;p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01" name="Google Shape;701;p14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82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15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11" name="Google Shape;711;p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5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22" name="Google Shape;722;p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5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22" name="Google Shape;722;p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5596581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5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22" name="Google Shape;722;p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039513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1" name="Google Shape;16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15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32" name="Google Shape;732;p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5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40" name="Google Shape;740;p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864" name="Google Shape;864;p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65" name="Google Shape;865;p15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89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874" name="Google Shape;874;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75" name="Google Shape;875;p16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60" name="Google Shape;760;p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61" name="Google Shape;761;p16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70" name="Google Shape;770;p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71" name="Google Shape;771;p16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70" name="Google Shape;770;p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71" name="Google Shape;771;p16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07473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8ec80bfcf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780" name="Google Shape;780;g8ec80bfcf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81" name="Google Shape;781;g8ec80bfcf5_0_1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16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90" name="Google Shape;790;p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16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98" name="Google Shape;798;p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61" name="Google Shape;16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674141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16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798" name="Google Shape;798;p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32628027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6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07" name="Google Shape;807;p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7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16" name="Google Shape;816;p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7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25" name="Google Shape;825;p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7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34" name="Google Shape;834;p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7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44" name="Google Shape;844;p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17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55" name="Google Shape;855;p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8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63" name="Google Shape;863;p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8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63" name="Google Shape;863;p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6086842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8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872" name="Google Shape;872;p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cxnSp>
        <p:nvCxnSpPr>
          <p:cNvPr id="21" name="Google Shape;21;p2"/>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22" name="Google Shape;22;p2"/>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24" name="Google Shape;24;p2"/>
          <p:cNvSpPr txBox="1">
            <a:spLocks noGrp="1"/>
          </p:cNvSpPr>
          <p:nvPr>
            <p:ph type="ctrTitle"/>
          </p:nvPr>
        </p:nvSpPr>
        <p:spPr>
          <a:xfrm>
            <a:off x="685800" y="2130425"/>
            <a:ext cx="7772400" cy="1470024"/>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accent2"/>
              </a:buClr>
              <a:buSzPts val="1400"/>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25" name="Google Shape;25;p2"/>
          <p:cNvSpPr txBox="1">
            <a:spLocks noGrp="1"/>
          </p:cNvSpPr>
          <p:nvPr>
            <p:ph type="subTitle" idx="1"/>
          </p:nvPr>
        </p:nvSpPr>
        <p:spPr>
          <a:xfrm>
            <a:off x="1371600" y="4343400"/>
            <a:ext cx="6400799" cy="12954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742950" marR="0" lvl="1" indent="-13335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2"/>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 name="Google Shape;27;p2"/>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 name="Rectangle 8">
            <a:extLst>
              <a:ext uri="{FF2B5EF4-FFF2-40B4-BE49-F238E27FC236}">
                <a16:creationId xmlns:a16="http://schemas.microsoft.com/office/drawing/2014/main" id="{4D72AC44-08F2-37CC-6FC5-F8A7D1E3A876}"/>
              </a:ext>
            </a:extLst>
          </p:cNvPr>
          <p:cNvSpPr/>
          <p:nvPr userDrawn="1"/>
        </p:nvSpPr>
        <p:spPr>
          <a:xfrm>
            <a:off x="57149" y="72556"/>
            <a:ext cx="1565031" cy="866030"/>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 name="Picture 1" descr="A picture containing shape&#10;&#10;Description automatically generated">
            <a:extLst>
              <a:ext uri="{FF2B5EF4-FFF2-40B4-BE49-F238E27FC236}">
                <a16:creationId xmlns:a16="http://schemas.microsoft.com/office/drawing/2014/main" id="{E5CAB79E-01F6-5497-3670-29F8EE643766}"/>
              </a:ext>
            </a:extLst>
          </p:cNvPr>
          <p:cNvPicPr>
            <a:picLocks noChangeAspect="1"/>
          </p:cNvPicPr>
          <p:nvPr userDrawn="1"/>
        </p:nvPicPr>
        <p:blipFill rotWithShape="1">
          <a:blip r:embed="rId2"/>
          <a:srcRect l="44949" t="31008" r="35051" b="46056"/>
          <a:stretch/>
        </p:blipFill>
        <p:spPr>
          <a:xfrm>
            <a:off x="57149" y="-119524"/>
            <a:ext cx="1543216" cy="123614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792288" y="4800600"/>
            <a:ext cx="5486399" cy="566737"/>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88" name="Google Shape;88;p12"/>
          <p:cNvSpPr>
            <a:spLocks noGrp="1"/>
          </p:cNvSpPr>
          <p:nvPr>
            <p:ph type="pic" idx="2"/>
          </p:nvPr>
        </p:nvSpPr>
        <p:spPr>
          <a:xfrm>
            <a:off x="1792288" y="612775"/>
            <a:ext cx="5486399" cy="41148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640"/>
              </a:spcBef>
              <a:spcAft>
                <a:spcPts val="0"/>
              </a:spcAft>
              <a:buClr>
                <a:schemeClr val="dk1"/>
              </a:buClr>
              <a:buSzPts val="1400"/>
              <a:buFont typeface="Arial"/>
              <a:buNone/>
              <a:defRPr sz="3200" b="1"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89" name="Google Shape;89;p12"/>
          <p:cNvSpPr txBox="1">
            <a:spLocks noGrp="1"/>
          </p:cNvSpPr>
          <p:nvPr>
            <p:ph type="body" idx="1"/>
          </p:nvPr>
        </p:nvSpPr>
        <p:spPr>
          <a:xfrm>
            <a:off x="1792288" y="5367337"/>
            <a:ext cx="5486399" cy="804861"/>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90" name="Google Shape;90;p12"/>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1" name="Google Shape;91;p12"/>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2" name="Google Shape;92;p1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95" name="Google Shape;95;p13"/>
          <p:cNvSpPr txBox="1">
            <a:spLocks noGrp="1"/>
          </p:cNvSpPr>
          <p:nvPr>
            <p:ph type="body" idx="1"/>
          </p:nvPr>
        </p:nvSpPr>
        <p:spPr>
          <a:xfrm>
            <a:off x="228600" y="1066800"/>
            <a:ext cx="4267199"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13"/>
          <p:cNvSpPr txBox="1">
            <a:spLocks noGrp="1"/>
          </p:cNvSpPr>
          <p:nvPr>
            <p:ph type="body" idx="2"/>
          </p:nvPr>
        </p:nvSpPr>
        <p:spPr>
          <a:xfrm>
            <a:off x="4648200" y="1066800"/>
            <a:ext cx="4267199"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13"/>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13"/>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0AF2-1425-4DFE-A7E7-1717DBA2B1F2}"/>
              </a:ext>
            </a:extLst>
          </p:cNvPr>
          <p:cNvSpPr>
            <a:spLocks noGrp="1"/>
          </p:cNvSpPr>
          <p:nvPr>
            <p:ph type="title"/>
          </p:nvPr>
        </p:nvSpPr>
        <p:spPr>
          <a:xfrm>
            <a:off x="1600200" y="76200"/>
            <a:ext cx="5943599" cy="838199"/>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9F62837-E112-495D-9711-3E4CAD366D27}"/>
              </a:ext>
            </a:extLst>
          </p:cNvPr>
          <p:cNvSpPr>
            <a:spLocks noGrp="1"/>
          </p:cNvSpPr>
          <p:nvPr>
            <p:ph type="dt" idx="10"/>
          </p:nvPr>
        </p:nvSpPr>
        <p:spPr>
          <a:xfrm>
            <a:off x="228600" y="6477000"/>
            <a:ext cx="2362200" cy="244474"/>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304A09B0-A58A-4FFC-9547-AD3FB6300CA4}"/>
              </a:ext>
            </a:extLst>
          </p:cNvPr>
          <p:cNvSpPr>
            <a:spLocks noGrp="1"/>
          </p:cNvSpPr>
          <p:nvPr>
            <p:ph type="ftr" idx="11"/>
          </p:nvPr>
        </p:nvSpPr>
        <p:spPr/>
        <p:txBody>
          <a:bodyPr/>
          <a:lstStyle/>
          <a:p>
            <a:r>
              <a:rPr lang="nl-NL"/>
              <a:t>CanSat 2022 PDR:  Team 1063 gSat</a:t>
            </a:r>
          </a:p>
          <a:p>
            <a:endParaRPr lang="en-US"/>
          </a:p>
        </p:txBody>
      </p:sp>
      <p:sp>
        <p:nvSpPr>
          <p:cNvPr id="5" name="Slide Number Placeholder 4">
            <a:extLst>
              <a:ext uri="{FF2B5EF4-FFF2-40B4-BE49-F238E27FC236}">
                <a16:creationId xmlns:a16="http://schemas.microsoft.com/office/drawing/2014/main" id="{9A01954A-65C6-48A7-B43C-FEDC19CF99ED}"/>
              </a:ext>
            </a:extLst>
          </p:cNvPr>
          <p:cNvSpPr>
            <a:spLocks noGrp="1"/>
          </p:cNvSpPr>
          <p:nvPr>
            <p:ph type="sldNum" idx="12"/>
          </p:nvPr>
        </p:nvSpPr>
        <p:spPr>
          <a:xfrm>
            <a:off x="8001000" y="6461125"/>
            <a:ext cx="685799" cy="24447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9483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30004-48D5-4E7B-BD65-57A941E2A420}"/>
              </a:ext>
            </a:extLst>
          </p:cNvPr>
          <p:cNvSpPr>
            <a:spLocks noGrp="1"/>
          </p:cNvSpPr>
          <p:nvPr>
            <p:ph type="title"/>
          </p:nvPr>
        </p:nvSpPr>
        <p:spPr>
          <a:xfrm>
            <a:off x="1600200" y="76200"/>
            <a:ext cx="5943599" cy="838199"/>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1D2AE464-2DA1-4153-A99E-D8B8A3290131}"/>
              </a:ext>
            </a:extLst>
          </p:cNvPr>
          <p:cNvSpPr>
            <a:spLocks noGrp="1"/>
          </p:cNvSpPr>
          <p:nvPr>
            <p:ph type="dt" idx="10"/>
          </p:nvPr>
        </p:nvSpPr>
        <p:spPr>
          <a:xfrm>
            <a:off x="228600" y="6477000"/>
            <a:ext cx="2362200" cy="244474"/>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1BC3BBAD-432A-4C17-A6E5-0E6893016E31}"/>
              </a:ext>
            </a:extLst>
          </p:cNvPr>
          <p:cNvSpPr>
            <a:spLocks noGrp="1"/>
          </p:cNvSpPr>
          <p:nvPr>
            <p:ph type="ftr" idx="11"/>
          </p:nvPr>
        </p:nvSpPr>
        <p:spPr/>
        <p:txBody>
          <a:bodyPr/>
          <a:lstStyle/>
          <a:p>
            <a:pPr marL="0" marR="0" lvl="0" indent="0" algn="ctr" rtl="0">
              <a:lnSpc>
                <a:spcPct val="100000"/>
              </a:lnSpc>
              <a:spcBef>
                <a:spcPts val="0"/>
              </a:spcBef>
              <a:spcAft>
                <a:spcPts val="0"/>
              </a:spcAft>
              <a:buClr>
                <a:schemeClr val="dk1"/>
              </a:buClr>
              <a:buFont typeface="Arial"/>
              <a:buNone/>
            </a:pPr>
            <a:r>
              <a:rPr lang="nl-NL" sz="1000" b="0" i="0" u="none" strike="noStrike" cap="none">
                <a:solidFill>
                  <a:schemeClr val="dk1"/>
                </a:solidFill>
                <a:latin typeface="Arial"/>
                <a:ea typeface="Arial"/>
                <a:cs typeface="Arial"/>
                <a:sym typeface="Arial"/>
              </a:rPr>
              <a:t>CanSat 2022 PDR:  Team 1063 gSat </a:t>
            </a:r>
            <a:endParaRPr lang="nl-NL"/>
          </a:p>
        </p:txBody>
      </p:sp>
      <p:sp>
        <p:nvSpPr>
          <p:cNvPr id="5" name="Slide Number Placeholder 4">
            <a:extLst>
              <a:ext uri="{FF2B5EF4-FFF2-40B4-BE49-F238E27FC236}">
                <a16:creationId xmlns:a16="http://schemas.microsoft.com/office/drawing/2014/main" id="{A16FE179-A404-4425-9A6E-25CD1BDD8DAF}"/>
              </a:ext>
            </a:extLst>
          </p:cNvPr>
          <p:cNvSpPr>
            <a:spLocks noGrp="1"/>
          </p:cNvSpPr>
          <p:nvPr>
            <p:ph type="sldNum" idx="12"/>
          </p:nvPr>
        </p:nvSpPr>
        <p:spPr>
          <a:xfrm>
            <a:off x="8001000" y="6461125"/>
            <a:ext cx="685799" cy="24447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4078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cxnSp>
        <p:nvCxnSpPr>
          <p:cNvPr id="21" name="Google Shape;21;p2"/>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22" name="Google Shape;22;p2"/>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24" name="Google Shape;24;p2"/>
          <p:cNvSpPr txBox="1">
            <a:spLocks noGrp="1"/>
          </p:cNvSpPr>
          <p:nvPr>
            <p:ph type="ctrTitle"/>
          </p:nvPr>
        </p:nvSpPr>
        <p:spPr>
          <a:xfrm>
            <a:off x="685800" y="2130425"/>
            <a:ext cx="7772400" cy="1470024"/>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accent2"/>
              </a:buClr>
              <a:buSzPts val="1400"/>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25" name="Google Shape;25;p2"/>
          <p:cNvSpPr txBox="1">
            <a:spLocks noGrp="1"/>
          </p:cNvSpPr>
          <p:nvPr>
            <p:ph type="subTitle" idx="1"/>
          </p:nvPr>
        </p:nvSpPr>
        <p:spPr>
          <a:xfrm>
            <a:off x="1371600" y="4343400"/>
            <a:ext cx="6400799" cy="12954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742950" marR="0" lvl="1" indent="-13335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2"/>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a:t>
            </a:r>
          </a:p>
          <a:p>
            <a:endParaRPr lang="nl-NL"/>
          </a:p>
        </p:txBody>
      </p:sp>
      <p:sp>
        <p:nvSpPr>
          <p:cNvPr id="27" name="Google Shape;27;p2"/>
          <p:cNvSpPr txBox="1">
            <a:spLocks noGrp="1"/>
          </p:cNvSpPr>
          <p:nvPr>
            <p:ph type="sldNum" idx="12"/>
          </p:nvPr>
        </p:nvSpPr>
        <p:spPr>
          <a:xfrm>
            <a:off x="8001000" y="6477000"/>
            <a:ext cx="685799" cy="247649"/>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30" name="Google Shape;30;p3"/>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3"/>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a:t>
            </a:r>
          </a:p>
          <a:p>
            <a:endParaRPr lang="en-US"/>
          </a:p>
        </p:txBody>
      </p:sp>
      <p:sp>
        <p:nvSpPr>
          <p:cNvPr id="33" name="Google Shape;33;p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itle and Text over Content">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36" name="Google Shape;36;p4"/>
          <p:cNvSpPr txBox="1">
            <a:spLocks noGrp="1"/>
          </p:cNvSpPr>
          <p:nvPr>
            <p:ph type="body" idx="1"/>
          </p:nvPr>
        </p:nvSpPr>
        <p:spPr>
          <a:xfrm>
            <a:off x="228600" y="1066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body" idx="2"/>
          </p:nvPr>
        </p:nvSpPr>
        <p:spPr>
          <a:xfrm>
            <a:off x="228600" y="3733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a:t>
            </a:r>
          </a:p>
          <a:p>
            <a:endParaRPr lang="nl-NL"/>
          </a:p>
        </p:txBody>
      </p:sp>
      <p:sp>
        <p:nvSpPr>
          <p:cNvPr id="40" name="Google Shape;40;p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Title and Content over Text">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43" name="Google Shape;43;p5"/>
          <p:cNvSpPr txBox="1">
            <a:spLocks noGrp="1"/>
          </p:cNvSpPr>
          <p:nvPr>
            <p:ph type="body" idx="1"/>
          </p:nvPr>
        </p:nvSpPr>
        <p:spPr>
          <a:xfrm>
            <a:off x="228600" y="1066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Google Shape;44;p5"/>
          <p:cNvSpPr txBox="1">
            <a:spLocks noGrp="1"/>
          </p:cNvSpPr>
          <p:nvPr>
            <p:ph type="body" idx="2"/>
          </p:nvPr>
        </p:nvSpPr>
        <p:spPr>
          <a:xfrm>
            <a:off x="228600" y="3733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a:t>
            </a:r>
          </a:p>
          <a:p>
            <a:endParaRPr lang="nl-NL"/>
          </a:p>
        </p:txBody>
      </p:sp>
      <p:sp>
        <p:nvSpPr>
          <p:cNvPr id="47" name="Google Shape;47;p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2312" y="4406900"/>
            <a:ext cx="7772400" cy="136207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1400"/>
              <a:buFont typeface="Arial"/>
              <a:buNone/>
              <a:defRPr sz="4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57" name="Google Shape;57;p7"/>
          <p:cNvSpPr txBox="1">
            <a:spLocks noGrp="1"/>
          </p:cNvSpPr>
          <p:nvPr>
            <p:ph type="body" idx="1"/>
          </p:nvPr>
        </p:nvSpPr>
        <p:spPr>
          <a:xfrm>
            <a:off x="722312"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9pPr>
          </a:lstStyle>
          <a:p>
            <a:endParaRPr/>
          </a:p>
        </p:txBody>
      </p:sp>
      <p:sp>
        <p:nvSpPr>
          <p:cNvPr id="58" name="Google Shape;58;p7"/>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9" name="Google Shape;59;p7"/>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a:t>
            </a:r>
          </a:p>
          <a:p>
            <a:endParaRPr lang="nl-NL"/>
          </a:p>
        </p:txBody>
      </p:sp>
      <p:sp>
        <p:nvSpPr>
          <p:cNvPr id="60" name="Google Shape;60;p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63" name="Google Shape;63;p8"/>
          <p:cNvSpPr txBox="1">
            <a:spLocks noGrp="1"/>
          </p:cNvSpPr>
          <p:nvPr>
            <p:ph type="body" idx="1"/>
          </p:nvPr>
        </p:nvSpPr>
        <p:spPr>
          <a:xfrm>
            <a:off x="457200" y="1535112"/>
            <a:ext cx="4040187"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4" name="Google Shape;64;p8"/>
          <p:cNvSpPr txBox="1">
            <a:spLocks noGrp="1"/>
          </p:cNvSpPr>
          <p:nvPr>
            <p:ph type="body" idx="2"/>
          </p:nvPr>
        </p:nvSpPr>
        <p:spPr>
          <a:xfrm>
            <a:off x="457200" y="2174875"/>
            <a:ext cx="4040187" cy="3951287"/>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 name="Google Shape;65;p8"/>
          <p:cNvSpPr txBox="1">
            <a:spLocks noGrp="1"/>
          </p:cNvSpPr>
          <p:nvPr>
            <p:ph type="body" idx="3"/>
          </p:nvPr>
        </p:nvSpPr>
        <p:spPr>
          <a:xfrm>
            <a:off x="4645025" y="1535112"/>
            <a:ext cx="4041774"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6" name="Google Shape;66;p8"/>
          <p:cNvSpPr txBox="1">
            <a:spLocks noGrp="1"/>
          </p:cNvSpPr>
          <p:nvPr>
            <p:ph type="body" idx="4"/>
          </p:nvPr>
        </p:nvSpPr>
        <p:spPr>
          <a:xfrm>
            <a:off x="4645025" y="2174875"/>
            <a:ext cx="4041774" cy="3951287"/>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7" name="Google Shape;67;p8"/>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8" name="Google Shape;68;p8"/>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a:t>
            </a:r>
          </a:p>
          <a:p>
            <a:endParaRPr lang="nl-NL"/>
          </a:p>
        </p:txBody>
      </p:sp>
      <p:sp>
        <p:nvSpPr>
          <p:cNvPr id="69" name="Google Shape;69;p8"/>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30" name="Google Shape;30;p3"/>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3"/>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3" name="Google Shape;33;p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72" name="Google Shape;72;p9"/>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3" name="Google Shape;73;p9"/>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a:t>
            </a:r>
          </a:p>
          <a:p>
            <a:endParaRPr lang="nl-NL"/>
          </a:p>
        </p:txBody>
      </p:sp>
      <p:sp>
        <p:nvSpPr>
          <p:cNvPr id="74" name="Google Shape;74;p9"/>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0"/>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a:t>
            </a:r>
          </a:p>
          <a:p>
            <a:endParaRPr lang="nl-NL"/>
          </a:p>
        </p:txBody>
      </p:sp>
      <p:sp>
        <p:nvSpPr>
          <p:cNvPr id="78" name="Google Shape;78;p1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457200" y="273050"/>
            <a:ext cx="3008313" cy="1162049"/>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81" name="Google Shape;81;p11"/>
          <p:cNvSpPr txBox="1">
            <a:spLocks noGrp="1"/>
          </p:cNvSpPr>
          <p:nvPr>
            <p:ph type="body" idx="1"/>
          </p:nvPr>
        </p:nvSpPr>
        <p:spPr>
          <a:xfrm>
            <a:off x="3575050" y="273050"/>
            <a:ext cx="5111750" cy="5853112"/>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Google Shape;82;p11"/>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83" name="Google Shape;83;p11"/>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4" name="Google Shape;84;p11"/>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a:t>
            </a:r>
          </a:p>
          <a:p>
            <a:endParaRPr lang="nl-NL"/>
          </a:p>
        </p:txBody>
      </p:sp>
      <p:sp>
        <p:nvSpPr>
          <p:cNvPr id="85" name="Google Shape;85;p11"/>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792288" y="4800600"/>
            <a:ext cx="5486399" cy="566737"/>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88" name="Google Shape;88;p12"/>
          <p:cNvSpPr>
            <a:spLocks noGrp="1"/>
          </p:cNvSpPr>
          <p:nvPr>
            <p:ph type="pic" idx="2"/>
          </p:nvPr>
        </p:nvSpPr>
        <p:spPr>
          <a:xfrm>
            <a:off x="1792288" y="612775"/>
            <a:ext cx="5486399" cy="41148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640"/>
              </a:spcBef>
              <a:spcAft>
                <a:spcPts val="0"/>
              </a:spcAft>
              <a:buClr>
                <a:schemeClr val="dk1"/>
              </a:buClr>
              <a:buSzPts val="1400"/>
              <a:buFont typeface="Arial"/>
              <a:buNone/>
              <a:defRPr sz="3200" b="1"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89" name="Google Shape;89;p12"/>
          <p:cNvSpPr txBox="1">
            <a:spLocks noGrp="1"/>
          </p:cNvSpPr>
          <p:nvPr>
            <p:ph type="body" idx="1"/>
          </p:nvPr>
        </p:nvSpPr>
        <p:spPr>
          <a:xfrm>
            <a:off x="1792288" y="5367337"/>
            <a:ext cx="5486399" cy="804861"/>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90" name="Google Shape;90;p12"/>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1" name="Google Shape;91;p12"/>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 </a:t>
            </a:r>
            <a:endParaRPr/>
          </a:p>
        </p:txBody>
      </p:sp>
      <p:sp>
        <p:nvSpPr>
          <p:cNvPr id="92" name="Google Shape;92;p12"/>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95" name="Google Shape;95;p13"/>
          <p:cNvSpPr txBox="1">
            <a:spLocks noGrp="1"/>
          </p:cNvSpPr>
          <p:nvPr>
            <p:ph type="body" idx="1"/>
          </p:nvPr>
        </p:nvSpPr>
        <p:spPr>
          <a:xfrm>
            <a:off x="228600" y="1066800"/>
            <a:ext cx="4267199"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13"/>
          <p:cNvSpPr txBox="1">
            <a:spLocks noGrp="1"/>
          </p:cNvSpPr>
          <p:nvPr>
            <p:ph type="body" idx="2"/>
          </p:nvPr>
        </p:nvSpPr>
        <p:spPr>
          <a:xfrm>
            <a:off x="4648200" y="1066800"/>
            <a:ext cx="4267199"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13"/>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13"/>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r>
              <a:rPr lang="nl-NL"/>
              <a:t>CanSat 2022 PDR:  Team 1063 gSat </a:t>
            </a:r>
            <a:endParaRPr/>
          </a:p>
        </p:txBody>
      </p:sp>
      <p:sp>
        <p:nvSpPr>
          <p:cNvPr id="99" name="Google Shape;99;p13"/>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0AF2-1425-4DFE-A7E7-1717DBA2B1F2}"/>
              </a:ext>
            </a:extLst>
          </p:cNvPr>
          <p:cNvSpPr>
            <a:spLocks noGrp="1"/>
          </p:cNvSpPr>
          <p:nvPr>
            <p:ph type="title"/>
          </p:nvPr>
        </p:nvSpPr>
        <p:spPr>
          <a:xfrm>
            <a:off x="1600200" y="76200"/>
            <a:ext cx="5943599" cy="838199"/>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9F62837-E112-495D-9711-3E4CAD366D27}"/>
              </a:ext>
            </a:extLst>
          </p:cNvPr>
          <p:cNvSpPr>
            <a:spLocks noGrp="1"/>
          </p:cNvSpPr>
          <p:nvPr>
            <p:ph type="dt" idx="10"/>
          </p:nvPr>
        </p:nvSpPr>
        <p:spPr>
          <a:xfrm>
            <a:off x="228600" y="6477000"/>
            <a:ext cx="2362200" cy="244474"/>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304A09B0-A58A-4FFC-9547-AD3FB6300CA4}"/>
              </a:ext>
            </a:extLst>
          </p:cNvPr>
          <p:cNvSpPr>
            <a:spLocks noGrp="1"/>
          </p:cNvSpPr>
          <p:nvPr>
            <p:ph type="ftr" idx="11"/>
          </p:nvPr>
        </p:nvSpPr>
        <p:spPr/>
        <p:txBody>
          <a:bodyPr/>
          <a:lstStyle/>
          <a:p>
            <a:r>
              <a:rPr lang="nl-NL"/>
              <a:t>CanSat 2022 PDR:  Team 1063 gSat</a:t>
            </a:r>
          </a:p>
          <a:p>
            <a:endParaRPr lang="en-US"/>
          </a:p>
        </p:txBody>
      </p:sp>
      <p:sp>
        <p:nvSpPr>
          <p:cNvPr id="5" name="Slide Number Placeholder 4">
            <a:extLst>
              <a:ext uri="{FF2B5EF4-FFF2-40B4-BE49-F238E27FC236}">
                <a16:creationId xmlns:a16="http://schemas.microsoft.com/office/drawing/2014/main" id="{9A01954A-65C6-48A7-B43C-FEDC19CF99ED}"/>
              </a:ext>
            </a:extLst>
          </p:cNvPr>
          <p:cNvSpPr>
            <a:spLocks noGrp="1"/>
          </p:cNvSpPr>
          <p:nvPr>
            <p:ph type="sldNum" idx="12"/>
          </p:nvPr>
        </p:nvSpPr>
        <p:spPr>
          <a:xfrm>
            <a:off x="8001000" y="6461125"/>
            <a:ext cx="685799" cy="24447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94835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30004-48D5-4E7B-BD65-57A941E2A420}"/>
              </a:ext>
            </a:extLst>
          </p:cNvPr>
          <p:cNvSpPr>
            <a:spLocks noGrp="1"/>
          </p:cNvSpPr>
          <p:nvPr>
            <p:ph type="title"/>
          </p:nvPr>
        </p:nvSpPr>
        <p:spPr>
          <a:xfrm>
            <a:off x="1600200" y="76200"/>
            <a:ext cx="5943599" cy="838199"/>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1D2AE464-2DA1-4153-A99E-D8B8A3290131}"/>
              </a:ext>
            </a:extLst>
          </p:cNvPr>
          <p:cNvSpPr>
            <a:spLocks noGrp="1"/>
          </p:cNvSpPr>
          <p:nvPr>
            <p:ph type="dt" idx="10"/>
          </p:nvPr>
        </p:nvSpPr>
        <p:spPr>
          <a:xfrm>
            <a:off x="228600" y="6477000"/>
            <a:ext cx="2362200" cy="244474"/>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1BC3BBAD-432A-4C17-A6E5-0E6893016E31}"/>
              </a:ext>
            </a:extLst>
          </p:cNvPr>
          <p:cNvSpPr>
            <a:spLocks noGrp="1"/>
          </p:cNvSpPr>
          <p:nvPr>
            <p:ph type="ftr" idx="11"/>
          </p:nvPr>
        </p:nvSpPr>
        <p:spPr/>
        <p:txBody>
          <a:bodyPr/>
          <a:lstStyle/>
          <a:p>
            <a:pPr marL="0" marR="0" lvl="0" indent="0" algn="ctr" rtl="0">
              <a:lnSpc>
                <a:spcPct val="100000"/>
              </a:lnSpc>
              <a:spcBef>
                <a:spcPts val="0"/>
              </a:spcBef>
              <a:spcAft>
                <a:spcPts val="0"/>
              </a:spcAft>
              <a:buClr>
                <a:schemeClr val="dk1"/>
              </a:buClr>
              <a:buFont typeface="Arial"/>
              <a:buNone/>
            </a:pPr>
            <a:r>
              <a:rPr lang="nl-NL" sz="1000" b="0" i="0" u="none" strike="noStrike" cap="none">
                <a:solidFill>
                  <a:schemeClr val="dk1"/>
                </a:solidFill>
                <a:latin typeface="Arial"/>
                <a:ea typeface="Arial"/>
                <a:cs typeface="Arial"/>
                <a:sym typeface="Arial"/>
              </a:rPr>
              <a:t>CanSat 2022 PDR:  Team 1063 gSat </a:t>
            </a:r>
            <a:endParaRPr lang="nl-NL"/>
          </a:p>
        </p:txBody>
      </p:sp>
      <p:sp>
        <p:nvSpPr>
          <p:cNvPr id="5" name="Slide Number Placeholder 4">
            <a:extLst>
              <a:ext uri="{FF2B5EF4-FFF2-40B4-BE49-F238E27FC236}">
                <a16:creationId xmlns:a16="http://schemas.microsoft.com/office/drawing/2014/main" id="{A16FE179-A404-4425-9A6E-25CD1BDD8DAF}"/>
              </a:ext>
            </a:extLst>
          </p:cNvPr>
          <p:cNvSpPr>
            <a:spLocks noGrp="1"/>
          </p:cNvSpPr>
          <p:nvPr>
            <p:ph type="sldNum" idx="12"/>
          </p:nvPr>
        </p:nvSpPr>
        <p:spPr>
          <a:xfrm>
            <a:off x="8001000" y="6461125"/>
            <a:ext cx="685799" cy="244474"/>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4078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36" name="Google Shape;36;p4"/>
          <p:cNvSpPr txBox="1">
            <a:spLocks noGrp="1"/>
          </p:cNvSpPr>
          <p:nvPr>
            <p:ph type="body" idx="1"/>
          </p:nvPr>
        </p:nvSpPr>
        <p:spPr>
          <a:xfrm>
            <a:off x="228600" y="1066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4"/>
          <p:cNvSpPr txBox="1">
            <a:spLocks noGrp="1"/>
          </p:cNvSpPr>
          <p:nvPr>
            <p:ph type="body" idx="2"/>
          </p:nvPr>
        </p:nvSpPr>
        <p:spPr>
          <a:xfrm>
            <a:off x="228600" y="3733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4"/>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0" name="Google Shape;40;p4"/>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43" name="Google Shape;43;p5"/>
          <p:cNvSpPr txBox="1">
            <a:spLocks noGrp="1"/>
          </p:cNvSpPr>
          <p:nvPr>
            <p:ph type="body" idx="1"/>
          </p:nvPr>
        </p:nvSpPr>
        <p:spPr>
          <a:xfrm>
            <a:off x="228600" y="1066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Google Shape;44;p5"/>
          <p:cNvSpPr txBox="1">
            <a:spLocks noGrp="1"/>
          </p:cNvSpPr>
          <p:nvPr>
            <p:ph type="body" idx="2"/>
          </p:nvPr>
        </p:nvSpPr>
        <p:spPr>
          <a:xfrm>
            <a:off x="228600" y="3733800"/>
            <a:ext cx="8686800" cy="2514599"/>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2312" y="4406900"/>
            <a:ext cx="7772400" cy="136207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1400"/>
              <a:buFont typeface="Arial"/>
              <a:buNone/>
              <a:defRPr sz="4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57" name="Google Shape;57;p7"/>
          <p:cNvSpPr txBox="1">
            <a:spLocks noGrp="1"/>
          </p:cNvSpPr>
          <p:nvPr>
            <p:ph type="body" idx="1"/>
          </p:nvPr>
        </p:nvSpPr>
        <p:spPr>
          <a:xfrm>
            <a:off x="722312"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9pPr>
          </a:lstStyle>
          <a:p>
            <a:endParaRPr/>
          </a:p>
        </p:txBody>
      </p:sp>
      <p:sp>
        <p:nvSpPr>
          <p:cNvPr id="58" name="Google Shape;58;p7"/>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9" name="Google Shape;59;p7"/>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0" name="Google Shape;60;p7"/>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63" name="Google Shape;63;p8"/>
          <p:cNvSpPr txBox="1">
            <a:spLocks noGrp="1"/>
          </p:cNvSpPr>
          <p:nvPr>
            <p:ph type="body" idx="1"/>
          </p:nvPr>
        </p:nvSpPr>
        <p:spPr>
          <a:xfrm>
            <a:off x="457200" y="1535112"/>
            <a:ext cx="4040187"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4" name="Google Shape;64;p8"/>
          <p:cNvSpPr txBox="1">
            <a:spLocks noGrp="1"/>
          </p:cNvSpPr>
          <p:nvPr>
            <p:ph type="body" idx="2"/>
          </p:nvPr>
        </p:nvSpPr>
        <p:spPr>
          <a:xfrm>
            <a:off x="457200" y="2174875"/>
            <a:ext cx="4040187" cy="3951287"/>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 name="Google Shape;65;p8"/>
          <p:cNvSpPr txBox="1">
            <a:spLocks noGrp="1"/>
          </p:cNvSpPr>
          <p:nvPr>
            <p:ph type="body" idx="3"/>
          </p:nvPr>
        </p:nvSpPr>
        <p:spPr>
          <a:xfrm>
            <a:off x="4645025" y="1535112"/>
            <a:ext cx="4041774"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6" name="Google Shape;66;p8"/>
          <p:cNvSpPr txBox="1">
            <a:spLocks noGrp="1"/>
          </p:cNvSpPr>
          <p:nvPr>
            <p:ph type="body" idx="4"/>
          </p:nvPr>
        </p:nvSpPr>
        <p:spPr>
          <a:xfrm>
            <a:off x="4645025" y="2174875"/>
            <a:ext cx="4041774" cy="3951287"/>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7" name="Google Shape;67;p8"/>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8" name="Google Shape;68;p8"/>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9" name="Google Shape;69;p8"/>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72" name="Google Shape;72;p9"/>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3" name="Google Shape;73;p9"/>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4" name="Google Shape;74;p9"/>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0"/>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8" name="Google Shape;78;p10"/>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457200" y="273050"/>
            <a:ext cx="3008313" cy="1162049"/>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81" name="Google Shape;81;p11"/>
          <p:cNvSpPr txBox="1">
            <a:spLocks noGrp="1"/>
          </p:cNvSpPr>
          <p:nvPr>
            <p:ph type="body" idx="1"/>
          </p:nvPr>
        </p:nvSpPr>
        <p:spPr>
          <a:xfrm>
            <a:off x="3575050" y="273050"/>
            <a:ext cx="5111750" cy="5853112"/>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Google Shape;82;p11"/>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83" name="Google Shape;83;p11"/>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4" name="Google Shape;84;p11"/>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5" name="Google Shape;85;p11"/>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00200" y="76200"/>
            <a:ext cx="5943599" cy="838199"/>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228600" y="6477000"/>
            <a:ext cx="2362200" cy="244474"/>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001000" y="6461125"/>
            <a:ext cx="685799" cy="244474"/>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 name="Google Shape;15;p1"/>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16" name="Google Shape;16;p1"/>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17" name="Google Shape;17;p1"/>
          <p:cNvSpPr txBox="1"/>
          <p:nvPr/>
        </p:nvSpPr>
        <p:spPr>
          <a:xfrm>
            <a:off x="76200" y="76200"/>
            <a:ext cx="1447800" cy="822324"/>
          </a:xfrm>
          <a:prstGeom prst="rect">
            <a:avLst/>
          </a:prstGeom>
          <a:no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Team Logo</a:t>
            </a:r>
            <a:endParaRPr/>
          </a:p>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Here</a:t>
            </a:r>
            <a:endParaRPr/>
          </a:p>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(If You Want)</a:t>
            </a:r>
            <a:endParaRPr/>
          </a:p>
        </p:txBody>
      </p:sp>
      <p:sp>
        <p:nvSpPr>
          <p:cNvPr id="18" name="Google Shape;18;p1"/>
          <p:cNvSpPr/>
          <p:nvPr/>
        </p:nvSpPr>
        <p:spPr>
          <a:xfrm>
            <a:off x="8153400" y="304800"/>
            <a:ext cx="533399" cy="30479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9" name="Google Shape;19;p1"/>
          <p:cNvPicPr preferRelativeResize="0"/>
          <p:nvPr/>
        </p:nvPicPr>
        <p:blipFill>
          <a:blip r:embed="rId15">
            <a:alphaModFix/>
          </a:blip>
          <a:stretch>
            <a:fillRect/>
          </a:stretch>
        </p:blipFill>
        <p:spPr>
          <a:xfrm>
            <a:off x="7827715" y="131825"/>
            <a:ext cx="782888" cy="78257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3" name="Google Shape;13;p1"/>
          <p:cNvSpPr txBox="1">
            <a:spLocks noGrp="1"/>
          </p:cNvSpPr>
          <p:nvPr>
            <p:ph type="ftr" idx="11"/>
          </p:nvPr>
        </p:nvSpPr>
        <p:spPr>
          <a:xfrm>
            <a:off x="2743200" y="6477000"/>
            <a:ext cx="3657600" cy="244474"/>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pPr marL="0" marR="0" lvl="0" indent="0" algn="ctr" rtl="0">
              <a:lnSpc>
                <a:spcPct val="100000"/>
              </a:lnSpc>
              <a:spcBef>
                <a:spcPts val="0"/>
              </a:spcBef>
              <a:spcAft>
                <a:spcPts val="0"/>
              </a:spcAft>
              <a:buClr>
                <a:schemeClr val="dk1"/>
              </a:buClr>
              <a:buFont typeface="Arial"/>
              <a:buNone/>
            </a:pPr>
            <a:r>
              <a:rPr lang="nl-NL" sz="1000" b="0" i="0" u="none" strike="noStrike" cap="none">
                <a:solidFill>
                  <a:schemeClr val="dk1"/>
                </a:solidFill>
                <a:latin typeface="Arial"/>
                <a:ea typeface="Arial"/>
                <a:cs typeface="Arial"/>
                <a:sym typeface="Arial"/>
              </a:rPr>
              <a:t>CanSat 20</a:t>
            </a:r>
            <a:r>
              <a:rPr lang="nl-NL"/>
              <a:t>22</a:t>
            </a:r>
            <a:r>
              <a:rPr lang="nl-NL" sz="1000" b="0" i="0" u="none" strike="noStrike" cap="none">
                <a:solidFill>
                  <a:schemeClr val="dk1"/>
                </a:solidFill>
                <a:latin typeface="Arial"/>
                <a:ea typeface="Arial"/>
                <a:cs typeface="Arial"/>
                <a:sym typeface="Arial"/>
              </a:rPr>
              <a:t> PDR:  Team 1063 gSat</a:t>
            </a:r>
            <a:endParaRPr lang="nl-NL"/>
          </a:p>
          <a:p>
            <a:endParaRPr lang="nl-NL"/>
          </a:p>
        </p:txBody>
      </p:sp>
      <p:cxnSp>
        <p:nvCxnSpPr>
          <p:cNvPr id="15" name="Google Shape;15;p1"/>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16" name="Google Shape;16;p1"/>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17" name="Google Shape;17;p1"/>
          <p:cNvSpPr txBox="1"/>
          <p:nvPr/>
        </p:nvSpPr>
        <p:spPr>
          <a:xfrm>
            <a:off x="76200" y="76200"/>
            <a:ext cx="1447800" cy="822324"/>
          </a:xfrm>
          <a:prstGeom prst="rect">
            <a:avLst/>
          </a:prstGeom>
          <a:no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Team Logo</a:t>
            </a:r>
            <a:endParaRPr/>
          </a:p>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Here</a:t>
            </a:r>
            <a:endParaRPr/>
          </a:p>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(If You Want)</a:t>
            </a:r>
            <a:endParaRPr/>
          </a:p>
        </p:txBody>
      </p:sp>
      <p:sp>
        <p:nvSpPr>
          <p:cNvPr id="18" name="Google Shape;18;p1"/>
          <p:cNvSpPr/>
          <p:nvPr/>
        </p:nvSpPr>
        <p:spPr>
          <a:xfrm>
            <a:off x="8153400" y="304800"/>
            <a:ext cx="533399" cy="30479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9" name="Google Shape;19;p1"/>
          <p:cNvPicPr preferRelativeResize="0"/>
          <p:nvPr/>
        </p:nvPicPr>
        <p:blipFill>
          <a:blip r:embed="rId15">
            <a:alphaModFix/>
          </a:blip>
          <a:stretch>
            <a:fillRect/>
          </a:stretch>
        </p:blipFill>
        <p:spPr>
          <a:xfrm>
            <a:off x="7827715" y="131825"/>
            <a:ext cx="782888" cy="782578"/>
          </a:xfrm>
          <a:prstGeom prst="rect">
            <a:avLst/>
          </a:prstGeom>
          <a:noFill/>
          <a:ln>
            <a:noFill/>
          </a:ln>
        </p:spPr>
      </p:pic>
      <p:pic>
        <p:nvPicPr>
          <p:cNvPr id="3076" name="Picture 4">
            <a:extLst>
              <a:ext uri="{FF2B5EF4-FFF2-40B4-BE49-F238E27FC236}">
                <a16:creationId xmlns:a16="http://schemas.microsoft.com/office/drawing/2014/main" id="{C0045F67-C332-40A9-A5A5-0BD66AE64B0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0788" y="73155"/>
            <a:ext cx="1495550" cy="84124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12"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jpe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5.gif"/><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8.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jpeg"/></Relationships>
</file>

<file path=ppt/slides/_rels/slide82.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4.png"/><Relationship Id="rId7" Type="http://schemas.openxmlformats.org/officeDocument/2006/relationships/image" Target="../media/image70.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9.jpe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14"/>
          <p:cNvSpPr txBox="1">
            <a:spLocks noGrp="1"/>
          </p:cNvSpPr>
          <p:nvPr>
            <p:ph type="ctrTitle"/>
          </p:nvPr>
        </p:nvSpPr>
        <p:spPr>
          <a:xfrm>
            <a:off x="685800" y="2130425"/>
            <a:ext cx="7772400" cy="18319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err="1">
                <a:solidFill>
                  <a:schemeClr val="accent2"/>
                </a:solidFill>
                <a:latin typeface="Arial"/>
                <a:ea typeface="Arial"/>
                <a:cs typeface="Arial"/>
                <a:sym typeface="Arial"/>
              </a:rPr>
              <a:t>CanSat</a:t>
            </a:r>
            <a:r>
              <a:rPr lang="en-US" sz="3200" b="1" i="0" u="none" strike="noStrike" cap="none">
                <a:solidFill>
                  <a:schemeClr val="accent2"/>
                </a:solidFill>
                <a:latin typeface="Arial"/>
                <a:ea typeface="Arial"/>
                <a:cs typeface="Arial"/>
                <a:sym typeface="Arial"/>
              </a:rPr>
              <a:t> 20</a:t>
            </a:r>
            <a:r>
              <a:rPr lang="en-US"/>
              <a:t>23</a:t>
            </a:r>
            <a:r>
              <a:rPr lang="en-US" sz="3200" b="1" i="0" u="none" strike="noStrike" cap="none">
                <a:solidFill>
                  <a:schemeClr val="accent2"/>
                </a:solidFill>
                <a:latin typeface="Arial"/>
                <a:ea typeface="Arial"/>
                <a:cs typeface="Arial"/>
                <a:sym typeface="Arial"/>
              </a:rPr>
              <a:t> </a:t>
            </a:r>
            <a:br>
              <a:rPr lang="en-US" sz="3200" b="1" i="0" u="none" strike="noStrike" cap="none">
                <a:solidFill>
                  <a:schemeClr val="accent2"/>
                </a:solidFill>
                <a:latin typeface="Arial"/>
                <a:ea typeface="Arial"/>
                <a:cs typeface="Arial"/>
                <a:sym typeface="Arial"/>
              </a:rPr>
            </a:br>
            <a:r>
              <a:rPr lang="en-US" sz="3200" b="1" i="0" u="none" strike="noStrike" cap="none">
                <a:solidFill>
                  <a:schemeClr val="accent2"/>
                </a:solidFill>
                <a:latin typeface="Arial"/>
                <a:ea typeface="Arial"/>
                <a:cs typeface="Arial"/>
                <a:sym typeface="Arial"/>
              </a:rPr>
              <a:t>Preliminary Design Review (PDR) Outline </a:t>
            </a:r>
            <a:br>
              <a:rPr lang="en-US" sz="3200" b="1" i="0" u="none" strike="noStrike" cap="none">
                <a:solidFill>
                  <a:schemeClr val="accent2"/>
                </a:solidFill>
                <a:latin typeface="Arial"/>
                <a:ea typeface="Arial"/>
                <a:cs typeface="Arial"/>
                <a:sym typeface="Arial"/>
              </a:rPr>
            </a:br>
            <a:r>
              <a:rPr lang="en-US" sz="3200" b="1" i="1" u="none" strike="noStrike" cap="none">
                <a:solidFill>
                  <a:schemeClr val="accent2"/>
                </a:solidFill>
                <a:latin typeface="Arial"/>
                <a:ea typeface="Arial"/>
                <a:cs typeface="Arial"/>
                <a:sym typeface="Arial"/>
              </a:rPr>
              <a:t>Version 1.</a:t>
            </a:r>
            <a:r>
              <a:rPr lang="en-US" i="1"/>
              <a:t>0</a:t>
            </a:r>
            <a:endParaRPr sz="3200" b="1" i="1" u="none" strike="noStrike" cap="none">
              <a:solidFill>
                <a:schemeClr val="accent2"/>
              </a:solidFill>
              <a:latin typeface="Arial"/>
              <a:ea typeface="Arial"/>
              <a:cs typeface="Arial"/>
              <a:sym typeface="Arial"/>
            </a:endParaRPr>
          </a:p>
        </p:txBody>
      </p:sp>
      <p:sp>
        <p:nvSpPr>
          <p:cNvPr id="107" name="Google Shape;107;p14"/>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Team 1032</a:t>
            </a:r>
            <a:endParaRPr/>
          </a:p>
          <a:p>
            <a:pPr marL="0" marR="0" lvl="0" indent="0" algn="ctr" rtl="0">
              <a:lnSpc>
                <a:spcPct val="100000"/>
              </a:lnSpc>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Yes we CANSAT</a:t>
            </a:r>
            <a:endParaRPr/>
          </a:p>
        </p:txBody>
      </p:sp>
      <p:sp>
        <p:nvSpPr>
          <p:cNvPr id="104" name="Google Shape;104;p1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a:t>
            </a:r>
            <a:r>
              <a:rPr lang="en-US"/>
              <a:t> </a:t>
            </a:r>
            <a:r>
              <a:rPr lang="en-US" sz="1000" b="0" i="0" u="none" strike="noStrike" cap="none">
                <a:latin typeface="Arial"/>
                <a:ea typeface="Arial"/>
                <a:cs typeface="Arial"/>
                <a:sym typeface="Arial"/>
              </a:rPr>
              <a:t> Team </a:t>
            </a:r>
            <a:r>
              <a:rPr lang="en-US"/>
              <a:t>1032</a:t>
            </a:r>
            <a:r>
              <a:rPr lang="en-US" sz="1000" b="0" i="0" u="none" strike="noStrike" cap="none">
                <a:latin typeface="Arial"/>
                <a:ea typeface="Arial"/>
                <a:cs typeface="Arial"/>
                <a:sym typeface="Arial"/>
              </a:rPr>
              <a:t> Yes we CANSAT</a:t>
            </a:r>
            <a:endParaRPr lang="en-US"/>
          </a:p>
        </p:txBody>
      </p:sp>
      <p:sp>
        <p:nvSpPr>
          <p:cNvPr id="105" name="Google Shape;105;p1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(3/6)</a:t>
            </a:r>
            <a:endParaRPr/>
          </a:p>
        </p:txBody>
      </p:sp>
      <p:sp>
        <p:nvSpPr>
          <p:cNvPr id="165" name="Google Shape;165;p2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166" name="Google Shape;166;p2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a:t>
            </a:fld>
            <a:endParaRPr sz="1000" b="0" i="0" u="none" strike="noStrike" cap="none">
              <a:solidFill>
                <a:schemeClr val="dk1"/>
              </a:solidFill>
              <a:latin typeface="Arial"/>
              <a:ea typeface="Arial"/>
              <a:cs typeface="Arial"/>
              <a:sym typeface="Arial"/>
            </a:endParaRPr>
          </a:p>
        </p:txBody>
      </p:sp>
      <p:sp>
        <p:nvSpPr>
          <p:cNvPr id="167" name="Google Shape;167;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graphicFrame>
        <p:nvGraphicFramePr>
          <p:cNvPr id="4" name="Table 3">
            <a:extLst>
              <a:ext uri="{FF2B5EF4-FFF2-40B4-BE49-F238E27FC236}">
                <a16:creationId xmlns:a16="http://schemas.microsoft.com/office/drawing/2014/main" id="{855B0BF9-2810-4F72-902C-5054EC1BF39A}"/>
              </a:ext>
            </a:extLst>
          </p:cNvPr>
          <p:cNvGraphicFramePr>
            <a:graphicFrameLocks noGrp="1"/>
          </p:cNvGraphicFramePr>
          <p:nvPr>
            <p:extLst>
              <p:ext uri="{D42A27DB-BD31-4B8C-83A1-F6EECF244321}">
                <p14:modId xmlns:p14="http://schemas.microsoft.com/office/powerpoint/2010/main" val="1985956938"/>
              </p:ext>
            </p:extLst>
          </p:nvPr>
        </p:nvGraphicFramePr>
        <p:xfrm>
          <a:off x="269947" y="1058706"/>
          <a:ext cx="8604103" cy="5242237"/>
        </p:xfrm>
        <a:graphic>
          <a:graphicData uri="http://schemas.openxmlformats.org/drawingml/2006/table">
            <a:tbl>
              <a:tblPr/>
              <a:tblGrid>
                <a:gridCol w="1339453">
                  <a:extLst>
                    <a:ext uri="{9D8B030D-6E8A-4147-A177-3AD203B41FA5}">
                      <a16:colId xmlns:a16="http://schemas.microsoft.com/office/drawing/2014/main" val="285467547"/>
                    </a:ext>
                  </a:extLst>
                </a:gridCol>
                <a:gridCol w="7264650">
                  <a:extLst>
                    <a:ext uri="{9D8B030D-6E8A-4147-A177-3AD203B41FA5}">
                      <a16:colId xmlns:a16="http://schemas.microsoft.com/office/drawing/2014/main" val="3363964651"/>
                    </a:ext>
                  </a:extLst>
                </a:gridCol>
              </a:tblGrid>
              <a:tr h="403249">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panose="020B0604020202020204" pitchFamily="34" charset="0"/>
                        </a:rPr>
                        <a:t>24</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The probe shall include a power indicator such as an LED or sound generating device that can be easily seen or heard without disassembling the CanSat and in the stowed state.</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panose="020B0604020202020204" pitchFamily="34" charset="0"/>
                        </a:rPr>
                        <a:t>25</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An audio beacon is required for the probe. It shall be powered after landing.</a:t>
                      </a:r>
                      <a:endParaRPr lang="en-US" sz="9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panose="020B0604020202020204" pitchFamily="34" charset="0"/>
                        </a:rPr>
                        <a:t>26</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audio beacon shall have a minimum sound pressure level of 92 dB, unobstructed.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panose="020B0604020202020204" pitchFamily="34" charset="0"/>
                        </a:rPr>
                        <a:t>27</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Battery source may be alkaline, Ni-Cad, Ni-MH or Lithium. Lithium polymer batteries are not allowed. Lithium cells must be manufactured with a metal package similar to 18650 cells. Coin cells are allowed.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panose="020B0604020202020204" pitchFamily="34" charset="0"/>
                        </a:rPr>
                        <a:t>28</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An easily accessible battery compartment shall be included allowing batteries to be installed or removed in less than a minute and not require a total disassembly of the CanSat.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panose="020B0604020202020204" pitchFamily="34" charset="0"/>
                        </a:rPr>
                        <a:t>29</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Spring contacts shall not be used for making electrical connections to batteries. Shock forces can cause momentary disconnects.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panose="020B0604020202020204" pitchFamily="34" charset="0"/>
                        </a:rPr>
                        <a:t>30</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CanSat shall operate during the environmental tests laid out in Section 3.5.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panose="020B0604020202020204" pitchFamily="34" charset="0"/>
                        </a:rPr>
                        <a:t>31</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CanSat shall operate for a minimum of two hours when integrated into the rocket.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panose="020B0604020202020204" pitchFamily="34" charset="0"/>
                        </a:rPr>
                        <a:t>32</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be released from the container when the CanSat reaches 500 meters.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03249">
                <a:tc>
                  <a:txBody>
                    <a:bodyPr/>
                    <a:lstStyle/>
                    <a:p>
                      <a:pPr algn="ctr" fontAlgn="base"/>
                      <a:r>
                        <a:rPr lang="en-US" sz="900" b="0" i="0" u="none" strike="noStrike">
                          <a:solidFill>
                            <a:srgbClr val="000000"/>
                          </a:solidFill>
                          <a:effectLst/>
                          <a:latin typeface="Arial" panose="020B0604020202020204" pitchFamily="34" charset="0"/>
                        </a:rPr>
                        <a:t>33</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deploy a heat shield after leaving the container.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403249">
                <a:tc>
                  <a:txBody>
                    <a:bodyPr/>
                    <a:lstStyle/>
                    <a:p>
                      <a:pPr algn="ctr" fontAlgn="base"/>
                      <a:r>
                        <a:rPr lang="en-US" sz="900" b="0" i="0" u="none" strike="noStrike">
                          <a:solidFill>
                            <a:srgbClr val="000000"/>
                          </a:solidFill>
                          <a:effectLst/>
                          <a:latin typeface="Arial" panose="020B0604020202020204" pitchFamily="34" charset="0"/>
                        </a:rPr>
                        <a:t>34</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heat shield shall be used as an aerobrake and limit the descent rate to 20 m/s or less.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r h="403249">
                <a:tc>
                  <a:txBody>
                    <a:bodyPr/>
                    <a:lstStyle/>
                    <a:p>
                      <a:pPr algn="ctr" fontAlgn="base"/>
                      <a:r>
                        <a:rPr lang="en-US" sz="900" b="0" i="0" u="none" strike="noStrike">
                          <a:solidFill>
                            <a:srgbClr val="000000"/>
                          </a:solidFill>
                          <a:effectLst/>
                          <a:latin typeface="Arial" panose="020B0604020202020204" pitchFamily="34" charset="0"/>
                        </a:rPr>
                        <a:t>35</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At 200 meters, the probe shall release a parachute to reduce the descent rate to 5 m/s +/- 1m/sec.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482166"/>
                  </a:ext>
                </a:extLst>
              </a:tr>
            </a:tbl>
          </a:graphicData>
        </a:graphic>
      </p:graphicFrame>
      <p:sp>
        <p:nvSpPr>
          <p:cNvPr id="5" name="Rectangle 2">
            <a:extLst>
              <a:ext uri="{FF2B5EF4-FFF2-40B4-BE49-F238E27FC236}">
                <a16:creationId xmlns:a16="http://schemas.microsoft.com/office/drawing/2014/main" id="{4CDE5F32-78BD-42C3-A4D3-5FB560BF6B85}"/>
              </a:ext>
            </a:extLst>
          </p:cNvPr>
          <p:cNvSpPr>
            <a:spLocks noChangeArrowheads="1"/>
          </p:cNvSpPr>
          <p:nvPr/>
        </p:nvSpPr>
        <p:spPr bwMode="auto">
          <a:xfrm>
            <a:off x="1600200" y="1355273"/>
            <a:ext cx="5449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84E4D0A8-8E70-E70A-8450-93B1C6E4E88C}"/>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31860075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9" name="Google Shape;829;p86"/>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Requirements Compliance</a:t>
            </a:r>
            <a:endParaRPr/>
          </a:p>
        </p:txBody>
      </p:sp>
      <p:sp>
        <p:nvSpPr>
          <p:cNvPr id="830" name="Google Shape;830;p86"/>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a:t>Savari Datta</a:t>
            </a:r>
          </a:p>
        </p:txBody>
      </p:sp>
      <p:sp>
        <p:nvSpPr>
          <p:cNvPr id="827" name="Google Shape;827;p8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28" name="Google Shape;828;p8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100</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8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 Overview</a:t>
            </a:r>
            <a:endParaRPr/>
          </a:p>
        </p:txBody>
      </p:sp>
      <p:sp>
        <p:nvSpPr>
          <p:cNvPr id="837" name="Google Shape;837;p87"/>
          <p:cNvSpPr txBox="1">
            <a:spLocks noGrp="1"/>
          </p:cNvSpPr>
          <p:nvPr>
            <p:ph type="body" idx="1"/>
          </p:nvPr>
        </p:nvSpPr>
        <p:spPr>
          <a:xfrm>
            <a:off x="228600" y="1066800"/>
            <a:ext cx="8686800" cy="1718235"/>
          </a:xfrm>
          <a:prstGeom prst="rect">
            <a:avLst/>
          </a:prstGeom>
          <a:noFill/>
          <a:ln>
            <a:noFill/>
          </a:ln>
        </p:spPr>
        <p:txBody>
          <a:bodyPr spcFirstLastPara="1" wrap="square" lIns="91425" tIns="45700" rIns="91425" bIns="45700" anchor="t" anchorCtr="0">
            <a:noAutofit/>
          </a:bodyPr>
          <a:lstStyle/>
          <a:p>
            <a:pPr marL="285750" indent="-285750">
              <a:spcBef>
                <a:spcPts val="0"/>
              </a:spcBef>
            </a:pPr>
            <a:r>
              <a:rPr lang="en-US" sz="1800" b="0" i="1"/>
              <a:t>Yes we CANSAT</a:t>
            </a:r>
            <a:r>
              <a:rPr lang="en-US" sz="1800" b="0"/>
              <a:t>’s</a:t>
            </a:r>
            <a:r>
              <a:rPr lang="en-US" sz="1800" b="0" i="1"/>
              <a:t> </a:t>
            </a:r>
            <a:r>
              <a:rPr lang="en-US" sz="1800" b="0"/>
              <a:t>project complies with the requirements of the CanSat 2023 mission </a:t>
            </a:r>
          </a:p>
          <a:p>
            <a:pPr marL="285750" indent="-285750">
              <a:spcBef>
                <a:spcPts val="0"/>
              </a:spcBef>
            </a:pPr>
            <a:endParaRPr lang="en-US" sz="1800" b="0"/>
          </a:p>
          <a:p>
            <a:pPr marL="285750" indent="-285750">
              <a:spcBef>
                <a:spcPts val="0"/>
              </a:spcBef>
            </a:pPr>
            <a:r>
              <a:rPr lang="en-US" sz="1800" b="0"/>
              <a:t>The requirement compliance was measure using three conditions which are detailed below: </a:t>
            </a:r>
            <a:r>
              <a:rPr lang="en-US" sz="1800" b="0">
                <a:solidFill>
                  <a:srgbClr val="00B050"/>
                </a:solidFill>
              </a:rPr>
              <a:t>Full Compliance</a:t>
            </a:r>
            <a:r>
              <a:rPr lang="en-US" sz="1800" b="0"/>
              <a:t>, </a:t>
            </a:r>
            <a:r>
              <a:rPr lang="en-US" sz="1800" b="0">
                <a:solidFill>
                  <a:srgbClr val="FFC000"/>
                </a:solidFill>
              </a:rPr>
              <a:t>Partial Compliance</a:t>
            </a:r>
            <a:r>
              <a:rPr lang="en-US" sz="1800" b="0"/>
              <a:t>, and </a:t>
            </a:r>
            <a:r>
              <a:rPr lang="en-US" sz="1800" b="0">
                <a:solidFill>
                  <a:srgbClr val="FF0000"/>
                </a:solidFill>
              </a:rPr>
              <a:t>No Compliance</a:t>
            </a:r>
            <a:r>
              <a:rPr lang="en-US" sz="1800" b="0"/>
              <a:t>. </a:t>
            </a:r>
          </a:p>
        </p:txBody>
      </p:sp>
      <p:sp>
        <p:nvSpPr>
          <p:cNvPr id="838" name="Google Shape;838;p8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39" name="Google Shape;839;p8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101</a:t>
            </a:fld>
            <a:endParaRPr sz="1000" b="0" i="0" u="none" strike="noStrike" cap="none">
              <a:solidFill>
                <a:schemeClr val="dk1"/>
              </a:solidFill>
              <a:latin typeface="Arial"/>
              <a:ea typeface="Arial"/>
              <a:cs typeface="Arial"/>
              <a:sym typeface="Arial"/>
            </a:endParaRPr>
          </a:p>
        </p:txBody>
      </p:sp>
      <p:sp>
        <p:nvSpPr>
          <p:cNvPr id="840" name="Google Shape;840;p8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841" name="Google Shape;841;p8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pic>
        <p:nvPicPr>
          <p:cNvPr id="2" name="Picture 1">
            <a:extLst>
              <a:ext uri="{FF2B5EF4-FFF2-40B4-BE49-F238E27FC236}">
                <a16:creationId xmlns:a16="http://schemas.microsoft.com/office/drawing/2014/main" id="{9321E932-5BA7-9D89-58DE-2FE976CB557F}"/>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2">
            <a:extLst>
              <a:ext uri="{FF2B5EF4-FFF2-40B4-BE49-F238E27FC236}">
                <a16:creationId xmlns:a16="http://schemas.microsoft.com/office/drawing/2014/main" id="{E8614AC1-98FB-0421-10CA-784FE826623C}"/>
              </a:ext>
            </a:extLst>
          </p:cNvPr>
          <p:cNvGraphicFramePr>
            <a:graphicFrameLocks noGrp="1"/>
          </p:cNvGraphicFramePr>
          <p:nvPr>
            <p:extLst>
              <p:ext uri="{D42A27DB-BD31-4B8C-83A1-F6EECF244321}">
                <p14:modId xmlns:p14="http://schemas.microsoft.com/office/powerpoint/2010/main" val="2327759269"/>
              </p:ext>
            </p:extLst>
          </p:nvPr>
        </p:nvGraphicFramePr>
        <p:xfrm>
          <a:off x="625569" y="2937436"/>
          <a:ext cx="7892861" cy="2353012"/>
        </p:xfrm>
        <a:graphic>
          <a:graphicData uri="http://schemas.openxmlformats.org/drawingml/2006/table">
            <a:tbl>
              <a:tblPr/>
              <a:tblGrid>
                <a:gridCol w="2374643">
                  <a:extLst>
                    <a:ext uri="{9D8B030D-6E8A-4147-A177-3AD203B41FA5}">
                      <a16:colId xmlns:a16="http://schemas.microsoft.com/office/drawing/2014/main" val="567788508"/>
                    </a:ext>
                  </a:extLst>
                </a:gridCol>
                <a:gridCol w="5518218">
                  <a:extLst>
                    <a:ext uri="{9D8B030D-6E8A-4147-A177-3AD203B41FA5}">
                      <a16:colId xmlns:a16="http://schemas.microsoft.com/office/drawing/2014/main" val="2812488744"/>
                    </a:ext>
                  </a:extLst>
                </a:gridCol>
              </a:tblGrid>
              <a:tr h="676612">
                <a:tc>
                  <a:txBody>
                    <a:bodyPr/>
                    <a:lstStyle/>
                    <a:p>
                      <a:pPr algn="l" fontAlgn="base"/>
                      <a:r>
                        <a:rPr lang="en-US" sz="2000" b="0" i="0" u="none" strike="noStrike">
                          <a:solidFill>
                            <a:srgbClr val="000000"/>
                          </a:solidFill>
                          <a:effectLst/>
                          <a:latin typeface="Arial"/>
                        </a:rPr>
                        <a:t>Full Compliance</a:t>
                      </a:r>
                      <a:r>
                        <a:rPr lang="en-US" sz="2000" b="0" i="0">
                          <a:solidFill>
                            <a:srgbClr val="000000"/>
                          </a:solidFill>
                          <a:effectLst/>
                          <a:latin typeface="Arial"/>
                        </a:rPr>
                        <a:t>​</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b="0" i="0">
                          <a:solidFill>
                            <a:srgbClr val="000000"/>
                          </a:solidFill>
                          <a:effectLst/>
                          <a:latin typeface="Arial"/>
                        </a:rPr>
                        <a:t>The CanSat project complies 50/61 mission requirements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016433"/>
                  </a:ext>
                </a:extLst>
              </a:tr>
              <a:tr h="785743">
                <a:tc>
                  <a:txBody>
                    <a:bodyPr/>
                    <a:lstStyle/>
                    <a:p>
                      <a:pPr algn="l" fontAlgn="base"/>
                      <a:r>
                        <a:rPr lang="en-US" sz="2000" b="0" i="0" u="none" strike="noStrike">
                          <a:solidFill>
                            <a:srgbClr val="000000"/>
                          </a:solidFill>
                          <a:effectLst/>
                          <a:latin typeface="Arial"/>
                        </a:rPr>
                        <a:t>Partial</a:t>
                      </a:r>
                      <a:r>
                        <a:rPr lang="en-US" sz="2000" b="0" i="0">
                          <a:solidFill>
                            <a:srgbClr val="000000"/>
                          </a:solidFill>
                          <a:effectLst/>
                          <a:latin typeface="Arial"/>
                        </a:rPr>
                        <a:t>​ Compliance</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b="0" i="0">
                          <a:solidFill>
                            <a:srgbClr val="000000"/>
                          </a:solidFill>
                          <a:effectLst/>
                          <a:latin typeface="Arial"/>
                        </a:rPr>
                        <a:t>There are 8 requirements partially satisfied by our CanSat. This means that the requirement is technically met but will require further analysis and testing for finalization. The mass will meet requirements after the addition of the “No Compliance” components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4205791"/>
                  </a:ext>
                </a:extLst>
              </a:tr>
              <a:tr h="676612">
                <a:tc>
                  <a:txBody>
                    <a:bodyPr/>
                    <a:lstStyle/>
                    <a:p>
                      <a:pPr algn="l" fontAlgn="base"/>
                      <a:r>
                        <a:rPr lang="en-US" sz="2000" b="0" i="0" u="none" strike="noStrike">
                          <a:solidFill>
                            <a:srgbClr val="000000"/>
                          </a:solidFill>
                          <a:effectLst/>
                          <a:latin typeface="Arial"/>
                        </a:rPr>
                        <a:t>No Compliance</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F0000"/>
                    </a:solidFill>
                  </a:tcPr>
                </a:tc>
                <a:tc>
                  <a:txBody>
                    <a:bodyPr/>
                    <a:lstStyle/>
                    <a:p>
                      <a:pPr algn="l" fontAlgn="base"/>
                      <a:r>
                        <a:rPr lang="en-US" b="0" i="0">
                          <a:solidFill>
                            <a:srgbClr val="000000"/>
                          </a:solidFill>
                          <a:effectLst/>
                          <a:latin typeface="Arial"/>
                        </a:rPr>
                        <a:t>There are 3 requirements our current build does not comply to. Modifications are currently being planned out to add access to the switch and wrap everything so it is secure</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8259080"/>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Requirements Compliance</a:t>
            </a:r>
            <a:endParaRPr/>
          </a:p>
        </p:txBody>
      </p:sp>
      <p:sp>
        <p:nvSpPr>
          <p:cNvPr id="848" name="Google Shape;848;p8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49" name="Google Shape;849;p8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102</a:t>
            </a:fld>
            <a:endParaRPr sz="1000" b="0" i="0" u="none" strike="noStrike" cap="none">
              <a:solidFill>
                <a:schemeClr val="dk1"/>
              </a:solidFill>
              <a:latin typeface="Arial"/>
              <a:ea typeface="Arial"/>
              <a:cs typeface="Arial"/>
              <a:sym typeface="Arial"/>
            </a:endParaRPr>
          </a:p>
        </p:txBody>
      </p:sp>
      <p:sp>
        <p:nvSpPr>
          <p:cNvPr id="852" name="Google Shape;852;p88"/>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pic>
        <p:nvPicPr>
          <p:cNvPr id="2" name="Picture 1">
            <a:extLst>
              <a:ext uri="{FF2B5EF4-FFF2-40B4-BE49-F238E27FC236}">
                <a16:creationId xmlns:a16="http://schemas.microsoft.com/office/drawing/2014/main" id="{F3739A61-D96B-4539-19FB-3EDFF103EA30}"/>
              </a:ext>
            </a:extLst>
          </p:cNvPr>
          <p:cNvPicPr>
            <a:picLocks noChangeAspect="1"/>
          </p:cNvPicPr>
          <p:nvPr/>
        </p:nvPicPr>
        <p:blipFill>
          <a:blip r:embed="rId3"/>
          <a:stretch>
            <a:fillRect/>
          </a:stretch>
        </p:blipFill>
        <p:spPr>
          <a:xfrm>
            <a:off x="66288" y="30300"/>
            <a:ext cx="1533912" cy="884099"/>
          </a:xfrm>
          <a:prstGeom prst="rect">
            <a:avLst/>
          </a:prstGeom>
        </p:spPr>
      </p:pic>
      <p:graphicFrame>
        <p:nvGraphicFramePr>
          <p:cNvPr id="5" name="Table 4">
            <a:extLst>
              <a:ext uri="{FF2B5EF4-FFF2-40B4-BE49-F238E27FC236}">
                <a16:creationId xmlns:a16="http://schemas.microsoft.com/office/drawing/2014/main" id="{76F771C4-E896-3B12-41B9-374828641E22}"/>
              </a:ext>
            </a:extLst>
          </p:cNvPr>
          <p:cNvGraphicFramePr>
            <a:graphicFrameLocks noGrp="1"/>
          </p:cNvGraphicFramePr>
          <p:nvPr>
            <p:extLst>
              <p:ext uri="{D42A27DB-BD31-4B8C-83A1-F6EECF244321}">
                <p14:modId xmlns:p14="http://schemas.microsoft.com/office/powerpoint/2010/main" val="3348280179"/>
              </p:ext>
            </p:extLst>
          </p:nvPr>
        </p:nvGraphicFramePr>
        <p:xfrm>
          <a:off x="344958" y="1086466"/>
          <a:ext cx="8645328" cy="4848934"/>
        </p:xfrm>
        <a:graphic>
          <a:graphicData uri="http://schemas.openxmlformats.org/drawingml/2006/table">
            <a:tbl>
              <a:tblPr/>
              <a:tblGrid>
                <a:gridCol w="408077">
                  <a:extLst>
                    <a:ext uri="{9D8B030D-6E8A-4147-A177-3AD203B41FA5}">
                      <a16:colId xmlns:a16="http://schemas.microsoft.com/office/drawing/2014/main" val="285467547"/>
                    </a:ext>
                  </a:extLst>
                </a:gridCol>
                <a:gridCol w="3934731">
                  <a:extLst>
                    <a:ext uri="{9D8B030D-6E8A-4147-A177-3AD203B41FA5}">
                      <a16:colId xmlns:a16="http://schemas.microsoft.com/office/drawing/2014/main" val="3363964651"/>
                    </a:ext>
                  </a:extLst>
                </a:gridCol>
                <a:gridCol w="1133316">
                  <a:extLst>
                    <a:ext uri="{9D8B030D-6E8A-4147-A177-3AD203B41FA5}">
                      <a16:colId xmlns:a16="http://schemas.microsoft.com/office/drawing/2014/main" val="167838873"/>
                    </a:ext>
                  </a:extLst>
                </a:gridCol>
                <a:gridCol w="1466686">
                  <a:extLst>
                    <a:ext uri="{9D8B030D-6E8A-4147-A177-3AD203B41FA5}">
                      <a16:colId xmlns:a16="http://schemas.microsoft.com/office/drawing/2014/main" val="2906580083"/>
                    </a:ext>
                  </a:extLst>
                </a:gridCol>
                <a:gridCol w="1702518">
                  <a:extLst>
                    <a:ext uri="{9D8B030D-6E8A-4147-A177-3AD203B41FA5}">
                      <a16:colId xmlns:a16="http://schemas.microsoft.com/office/drawing/2014/main" val="3113027888"/>
                    </a:ext>
                  </a:extLst>
                </a:gridCol>
              </a:tblGrid>
              <a:tr h="13727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18106">
                <a:tc>
                  <a:txBody>
                    <a:bodyPr/>
                    <a:lstStyle/>
                    <a:p>
                      <a:pPr algn="ctr" fontAlgn="base"/>
                      <a:r>
                        <a:rPr lang="en-US" sz="900" b="0" i="0" u="none" strike="noStrike">
                          <a:solidFill>
                            <a:srgbClr val="000000"/>
                          </a:solidFill>
                          <a:effectLst/>
                          <a:latin typeface="Arial"/>
                        </a:rPr>
                        <a:t>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Total mass of the CanSat (science payloads and container) shall be 700 grams +/- 10 grams.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17</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Additional Components to be added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18106">
                <a:tc>
                  <a:txBody>
                    <a:bodyPr/>
                    <a:lstStyle/>
                    <a:p>
                      <a:pPr algn="ctr" fontAlgn="base"/>
                      <a:r>
                        <a:rPr lang="en-US" sz="900" b="0" i="0" u="none" strike="noStrike">
                          <a:solidFill>
                            <a:srgbClr val="000000"/>
                          </a:solidFill>
                          <a:effectLst/>
                          <a:latin typeface="Arial"/>
                        </a:rPr>
                        <a:t>2</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CanSat shall fit in a cylindrical envelope of 125 mm diameter x 400 mm length. Tolerances are to be included to facilitate container deployment from the rocket fairing.</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17</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18106">
                <a:tc>
                  <a:txBody>
                    <a:bodyPr/>
                    <a:lstStyle/>
                    <a:p>
                      <a:pPr algn="ctr" fontAlgn="base"/>
                      <a:r>
                        <a:rPr lang="en-US" sz="900" b="0" i="0" u="none" strike="noStrike">
                          <a:solidFill>
                            <a:srgbClr val="000000"/>
                          </a:solidFill>
                          <a:effectLst/>
                          <a:latin typeface="Arial"/>
                        </a:rPr>
                        <a:t>3</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not have any sharp edges to cause it to get stuck in the rocket payload section which is made of cardboard.</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19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Sides will be sanded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18106">
                <a:tc>
                  <a:txBody>
                    <a:bodyPr/>
                    <a:lstStyle/>
                    <a:p>
                      <a:pPr algn="ctr" fontAlgn="base"/>
                      <a:r>
                        <a:rPr lang="en-US" sz="900" b="0" i="0" u="none" strike="noStrike">
                          <a:solidFill>
                            <a:srgbClr val="000000"/>
                          </a:solidFill>
                          <a:effectLst/>
                          <a:latin typeface="Arial"/>
                        </a:rPr>
                        <a:t>4</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be a fluorescent color; pink, red or orange.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44, 99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18106">
                <a:tc>
                  <a:txBody>
                    <a:bodyPr/>
                    <a:lstStyle/>
                    <a:p>
                      <a:pPr algn="ctr" fontAlgn="base"/>
                      <a:r>
                        <a:rPr lang="en-US" sz="900" b="0" i="0" u="none" strike="noStrike">
                          <a:solidFill>
                            <a:srgbClr val="000000"/>
                          </a:solidFill>
                          <a:effectLst/>
                          <a:latin typeface="Arial"/>
                        </a:rPr>
                        <a:t>5</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be solid and fully enclose the science probes. Small holes to allow access to turn on the science probes are allowed. The end of the container where the probe deploys may be open.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No 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0000"/>
                    </a:solidFill>
                  </a:tcPr>
                </a:tc>
                <a:tc>
                  <a:txBody>
                    <a:bodyPr/>
                    <a:lstStyle/>
                    <a:p>
                      <a:pPr marR="0" algn="l" rtl="0" fontAlgn="base">
                        <a:lnSpc>
                          <a:spcPct val="100000"/>
                        </a:lnSpc>
                        <a:spcBef>
                          <a:spcPts val="0"/>
                        </a:spcBef>
                        <a:spcAft>
                          <a:spcPts val="0"/>
                        </a:spcAft>
                        <a:buClr>
                          <a:srgbClr val="000000"/>
                        </a:buClr>
                        <a:buFont typeface="Arial"/>
                      </a:pPr>
                      <a:endParaRPr lang="en-US" sz="1100" b="0" i="0" u="none" strike="noStrike" cap="none">
                        <a:solidFill>
                          <a:srgbClr val="000000"/>
                        </a:solidFill>
                        <a:effectLst/>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To be added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18106">
                <a:tc>
                  <a:txBody>
                    <a:bodyPr/>
                    <a:lstStyle/>
                    <a:p>
                      <a:pPr algn="ctr" fontAlgn="base"/>
                      <a:r>
                        <a:rPr lang="en-US" sz="900" b="0" i="0" u="none" strike="noStrike">
                          <a:solidFill>
                            <a:srgbClr val="000000"/>
                          </a:solidFill>
                          <a:effectLst/>
                          <a:latin typeface="Arial"/>
                        </a:rPr>
                        <a:t>6</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rocket airframe shall not be used to restrain any deployable parts of the CanSat.</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18106">
                <a:tc>
                  <a:txBody>
                    <a:bodyPr/>
                    <a:lstStyle/>
                    <a:p>
                      <a:pPr algn="ctr" fontAlgn="base"/>
                      <a:r>
                        <a:rPr lang="en-US" sz="900" b="0" i="0" u="none" strike="noStrike">
                          <a:solidFill>
                            <a:srgbClr val="000000"/>
                          </a:solidFill>
                          <a:effectLst/>
                          <a:latin typeface="Arial"/>
                        </a:rPr>
                        <a:t>7</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rocket airframe shall not be used as part of the CanSat operations.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18106">
                <a:tc>
                  <a:txBody>
                    <a:bodyPr/>
                    <a:lstStyle/>
                    <a:p>
                      <a:pPr algn="ctr" fontAlgn="base"/>
                      <a:r>
                        <a:rPr lang="en-US" sz="900" b="0" i="0" u="none" strike="noStrike">
                          <a:solidFill>
                            <a:srgbClr val="000000"/>
                          </a:solidFill>
                          <a:effectLst/>
                          <a:latin typeface="Arial"/>
                        </a:rPr>
                        <a:t>8</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container’s parachute shall not be enclosed in the container structure. It shall be external and attached to the container so that it opens immediately when deployed from the rocket.</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18106">
                <a:tc>
                  <a:txBody>
                    <a:bodyPr/>
                    <a:lstStyle/>
                    <a:p>
                      <a:pPr algn="ctr" fontAlgn="base"/>
                      <a:r>
                        <a:rPr lang="en-US" sz="900" b="0" i="0" u="none" strike="noStrike">
                          <a:solidFill>
                            <a:srgbClr val="000000"/>
                          </a:solidFill>
                          <a:effectLst/>
                          <a:latin typeface="Arial"/>
                        </a:rPr>
                        <a:t>9</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Parachutes shall be fluorescent Pink or Orange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99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18106">
                <a:tc>
                  <a:txBody>
                    <a:bodyPr/>
                    <a:lstStyle/>
                    <a:p>
                      <a:pPr algn="ctr" fontAlgn="base"/>
                      <a:r>
                        <a:rPr lang="en-US" sz="900" b="0" i="0" u="none" strike="noStrike">
                          <a:solidFill>
                            <a:srgbClr val="000000"/>
                          </a:solidFill>
                          <a:effectLst/>
                          <a:latin typeface="Arial"/>
                        </a:rPr>
                        <a:t>10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descent rate of the CanSat (container and science probe) shall be 15 meters/second +/- 5m/s.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38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673C-1EDE-3195-0347-EEEFA9CF19DA}"/>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Requirements Compliance</a:t>
            </a:r>
            <a:endParaRPr lang="en-US"/>
          </a:p>
        </p:txBody>
      </p:sp>
      <p:sp>
        <p:nvSpPr>
          <p:cNvPr id="4" name="Slide Number Placeholder 3">
            <a:extLst>
              <a:ext uri="{FF2B5EF4-FFF2-40B4-BE49-F238E27FC236}">
                <a16:creationId xmlns:a16="http://schemas.microsoft.com/office/drawing/2014/main" id="{894B855B-B519-9DD0-46AC-890EE1BC9E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pic>
        <p:nvPicPr>
          <p:cNvPr id="5" name="Picture 4">
            <a:extLst>
              <a:ext uri="{FF2B5EF4-FFF2-40B4-BE49-F238E27FC236}">
                <a16:creationId xmlns:a16="http://schemas.microsoft.com/office/drawing/2014/main" id="{3AF36D29-E98C-3529-5EF0-666B329D23D3}"/>
              </a:ext>
            </a:extLst>
          </p:cNvPr>
          <p:cNvPicPr>
            <a:picLocks noChangeAspect="1"/>
          </p:cNvPicPr>
          <p:nvPr/>
        </p:nvPicPr>
        <p:blipFill>
          <a:blip r:embed="rId2"/>
          <a:stretch>
            <a:fillRect/>
          </a:stretch>
        </p:blipFill>
        <p:spPr>
          <a:xfrm>
            <a:off x="66288" y="30300"/>
            <a:ext cx="1533912" cy="884099"/>
          </a:xfrm>
          <a:prstGeom prst="rect">
            <a:avLst/>
          </a:prstGeom>
        </p:spPr>
      </p:pic>
      <p:graphicFrame>
        <p:nvGraphicFramePr>
          <p:cNvPr id="6" name="Table 5">
            <a:extLst>
              <a:ext uri="{FF2B5EF4-FFF2-40B4-BE49-F238E27FC236}">
                <a16:creationId xmlns:a16="http://schemas.microsoft.com/office/drawing/2014/main" id="{6FB3D149-C557-7670-22E8-8550550A81BF}"/>
              </a:ext>
            </a:extLst>
          </p:cNvPr>
          <p:cNvGraphicFramePr>
            <a:graphicFrameLocks noGrp="1"/>
          </p:cNvGraphicFramePr>
          <p:nvPr>
            <p:extLst>
              <p:ext uri="{D42A27DB-BD31-4B8C-83A1-F6EECF244321}">
                <p14:modId xmlns:p14="http://schemas.microsoft.com/office/powerpoint/2010/main" val="1823479911"/>
              </p:ext>
            </p:extLst>
          </p:nvPr>
        </p:nvGraphicFramePr>
        <p:xfrm>
          <a:off x="249335" y="1090933"/>
          <a:ext cx="8645328" cy="5091554"/>
        </p:xfrm>
        <a:graphic>
          <a:graphicData uri="http://schemas.openxmlformats.org/drawingml/2006/table">
            <a:tbl>
              <a:tblPr/>
              <a:tblGrid>
                <a:gridCol w="677018">
                  <a:extLst>
                    <a:ext uri="{9D8B030D-6E8A-4147-A177-3AD203B41FA5}">
                      <a16:colId xmlns:a16="http://schemas.microsoft.com/office/drawing/2014/main" val="285467547"/>
                    </a:ext>
                  </a:extLst>
                </a:gridCol>
                <a:gridCol w="3783106">
                  <a:extLst>
                    <a:ext uri="{9D8B030D-6E8A-4147-A177-3AD203B41FA5}">
                      <a16:colId xmlns:a16="http://schemas.microsoft.com/office/drawing/2014/main" val="3363964651"/>
                    </a:ext>
                  </a:extLst>
                </a:gridCol>
                <a:gridCol w="1267012">
                  <a:extLst>
                    <a:ext uri="{9D8B030D-6E8A-4147-A177-3AD203B41FA5}">
                      <a16:colId xmlns:a16="http://schemas.microsoft.com/office/drawing/2014/main" val="3361197304"/>
                    </a:ext>
                  </a:extLst>
                </a:gridCol>
                <a:gridCol w="1249082">
                  <a:extLst>
                    <a:ext uri="{9D8B030D-6E8A-4147-A177-3AD203B41FA5}">
                      <a16:colId xmlns:a16="http://schemas.microsoft.com/office/drawing/2014/main" val="2701764404"/>
                    </a:ext>
                  </a:extLst>
                </a:gridCol>
                <a:gridCol w="1669110">
                  <a:extLst>
                    <a:ext uri="{9D8B030D-6E8A-4147-A177-3AD203B41FA5}">
                      <a16:colId xmlns:a16="http://schemas.microsoft.com/office/drawing/2014/main" val="3032515499"/>
                    </a:ext>
                  </a:extLst>
                </a:gridCol>
              </a:tblGrid>
              <a:tr h="272331">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388177">
                <a:tc>
                  <a:txBody>
                    <a:bodyPr/>
                    <a:lstStyle/>
                    <a:p>
                      <a:pPr algn="ctr" fontAlgn="base"/>
                      <a:r>
                        <a:rPr lang="en-US" sz="900" b="0" i="0" u="none" strike="noStrike">
                          <a:solidFill>
                            <a:srgbClr val="000000"/>
                          </a:solidFill>
                          <a:effectLst/>
                          <a:latin typeface="Arial"/>
                        </a:rPr>
                        <a:t>11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900" b="0" i="0" u="none" strike="noStrike" cap="none">
                          <a:solidFill>
                            <a:schemeClr val="tx1"/>
                          </a:solidFill>
                          <a:latin typeface="+mn-lt"/>
                          <a:ea typeface="+mn-ea"/>
                          <a:cs typeface="+mn-cs"/>
                          <a:sym typeface="Arial"/>
                        </a:rPr>
                        <a:t>0 altitude reference shall be at the launch pad.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ts val="0"/>
                        </a:spcBef>
                        <a:spcAft>
                          <a:spcPts val="0"/>
                        </a:spcAft>
                        <a:buClr>
                          <a:srgbClr val="000000"/>
                        </a:buClr>
                        <a:buSzTx/>
                        <a:buFont typeface="Arial"/>
                        <a:buNone/>
                      </a:pPr>
                      <a:r>
                        <a:rPr lang="en-US" sz="900" b="0" i="0" u="none" strike="noStrike" cap="none">
                          <a:solidFill>
                            <a:schemeClr val="tx1"/>
                          </a:solidFill>
                          <a:latin typeface="+mn-lt"/>
                          <a:ea typeface="+mn-ea"/>
                          <a:cs typeface="+mn-cs"/>
                          <a:sym typeface="Arial"/>
                        </a:rPr>
                        <a:t>Comply</a:t>
                      </a:r>
                      <a:r>
                        <a:rPr lang="en-US" sz="900" b="0" i="0" u="none" strike="noStrike" cap="none">
                          <a:solidFill>
                            <a:schemeClr val="tx1"/>
                          </a:solidFill>
                          <a:latin typeface="+mn-lt"/>
                          <a:ea typeface="+mn-ea"/>
                          <a:cs typeface="+mn-cs"/>
                        </a:rPr>
                        <a:t> </a:t>
                      </a: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mn-lt"/>
                          <a:ea typeface="+mn-ea"/>
                          <a:cs typeface="+mn-cs"/>
                          <a:sym typeface="Arial"/>
                        </a:rPr>
                        <a:t>85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0247577"/>
                  </a:ext>
                </a:extLst>
              </a:tr>
              <a:tr h="388177">
                <a:tc>
                  <a:txBody>
                    <a:bodyPr/>
                    <a:lstStyle/>
                    <a:p>
                      <a:pPr algn="ctr" fontAlgn="base"/>
                      <a:r>
                        <a:rPr lang="en-US" sz="900" b="0" i="0" u="none" strike="noStrike">
                          <a:solidFill>
                            <a:srgbClr val="000000"/>
                          </a:solidFill>
                          <a:effectLst/>
                          <a:latin typeface="Arial"/>
                        </a:rPr>
                        <a:t>12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structures shall be built to survive 15 </a:t>
                      </a:r>
                      <a:r>
                        <a:rPr lang="en-US" sz="900" err="1"/>
                        <a:t>Gs</a:t>
                      </a:r>
                      <a:r>
                        <a:rPr lang="en-US" sz="900"/>
                        <a:t> of launch acceleration.</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39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Needs Testing</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388177">
                <a:tc>
                  <a:txBody>
                    <a:bodyPr/>
                    <a:lstStyle/>
                    <a:p>
                      <a:pPr algn="ctr" fontAlgn="base"/>
                      <a:r>
                        <a:rPr lang="en-US" sz="900" b="0" i="0" u="none" strike="noStrike">
                          <a:solidFill>
                            <a:srgbClr val="000000"/>
                          </a:solidFill>
                          <a:effectLst/>
                          <a:latin typeface="Arial"/>
                        </a:rPr>
                        <a:t>13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structures shall be built to survive 30 </a:t>
                      </a:r>
                      <a:r>
                        <a:rPr lang="en-US" sz="900" err="1"/>
                        <a:t>Gs</a:t>
                      </a:r>
                      <a:r>
                        <a:rPr lang="en-US" sz="900"/>
                        <a:t> of shock</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39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Needs Testing</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388177">
                <a:tc>
                  <a:txBody>
                    <a:bodyPr/>
                    <a:lstStyle/>
                    <a:p>
                      <a:pPr algn="ctr" fontAlgn="base"/>
                      <a:r>
                        <a:rPr lang="en-US" sz="900" b="0" i="0" u="none" strike="noStrike">
                          <a:solidFill>
                            <a:srgbClr val="000000"/>
                          </a:solidFill>
                          <a:effectLst/>
                          <a:latin typeface="Arial"/>
                        </a:rPr>
                        <a:t>14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electronics and mechanical components shall be hard mounted using proper mounts such as standoffs, screws, or high-performance adhesives.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41-46</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388177">
                <a:tc>
                  <a:txBody>
                    <a:bodyPr/>
                    <a:lstStyle/>
                    <a:p>
                      <a:pPr algn="ctr" fontAlgn="base"/>
                      <a:r>
                        <a:rPr lang="en-US" sz="900" b="0" i="0" u="none" strike="noStrike">
                          <a:solidFill>
                            <a:srgbClr val="000000"/>
                          </a:solidFill>
                          <a:effectLst/>
                          <a:latin typeface="Arial"/>
                        </a:rPr>
                        <a:t>15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mechanisms shall be capable of maintaining their configuration or states under all forces.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No 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39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Needs Testing</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388177">
                <a:tc>
                  <a:txBody>
                    <a:bodyPr/>
                    <a:lstStyle/>
                    <a:p>
                      <a:pPr algn="ctr" fontAlgn="base"/>
                      <a:r>
                        <a:rPr lang="en-US" sz="900" b="0" i="0" u="none" strike="noStrike">
                          <a:solidFill>
                            <a:srgbClr val="000000"/>
                          </a:solidFill>
                          <a:effectLst/>
                          <a:latin typeface="Arial"/>
                        </a:rPr>
                        <a:t>16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Mechanisms shall not use pyrotechnics or chemicals.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388177">
                <a:tc>
                  <a:txBody>
                    <a:bodyPr/>
                    <a:lstStyle/>
                    <a:p>
                      <a:pPr algn="ctr" fontAlgn="base"/>
                      <a:r>
                        <a:rPr lang="en-US" sz="900" b="0" i="0" u="none" strike="noStrike">
                          <a:solidFill>
                            <a:srgbClr val="000000"/>
                          </a:solidFill>
                          <a:effectLst/>
                          <a:latin typeface="Arial"/>
                        </a:rPr>
                        <a:t>17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Mechanisms that use heat (e.g., nichrome wire) shall not be exposed to the outside environment to reduce potential risk of setting vegetation on fire.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388177">
                <a:tc>
                  <a:txBody>
                    <a:bodyPr/>
                    <a:lstStyle/>
                    <a:p>
                      <a:pPr algn="ctr" fontAlgn="base"/>
                      <a:r>
                        <a:rPr lang="en-US" sz="900" b="0" i="0" u="none" strike="noStrike">
                          <a:solidFill>
                            <a:srgbClr val="000000"/>
                          </a:solidFill>
                          <a:effectLst/>
                          <a:latin typeface="Arial"/>
                        </a:rPr>
                        <a:t>18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Both the container and payload shall be labeled with team contact information including email address.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99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388177">
                <a:tc>
                  <a:txBody>
                    <a:bodyPr/>
                    <a:lstStyle/>
                    <a:p>
                      <a:pPr algn="ctr" fontAlgn="base"/>
                      <a:r>
                        <a:rPr lang="en-US" sz="900" b="0" i="0" u="none" strike="noStrike">
                          <a:solidFill>
                            <a:srgbClr val="000000"/>
                          </a:solidFill>
                          <a:effectLst/>
                          <a:latin typeface="Arial"/>
                        </a:rPr>
                        <a:t>19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Cost of the CanSat shall be under $1000. Ground support and analysis tools are not included in the cost. Equipment from previous years should be included in this cost, based on current market value.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51-55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52123">
                <a:tc>
                  <a:txBody>
                    <a:bodyPr/>
                    <a:lstStyle/>
                    <a:p>
                      <a:pPr algn="ctr" fontAlgn="base"/>
                      <a:r>
                        <a:rPr lang="en-US" sz="900" b="0" i="0" u="none" strike="noStrike">
                          <a:solidFill>
                            <a:srgbClr val="000000"/>
                          </a:solidFill>
                          <a:effectLst/>
                          <a:latin typeface="Arial"/>
                        </a:rPr>
                        <a:t>20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be used for telemetry. 2.4 GHz Series radios are allowed. 900 MHz XBEE radios are also allowed.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60</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388177">
                <a:tc>
                  <a:txBody>
                    <a:bodyPr/>
                    <a:lstStyle/>
                    <a:p>
                      <a:pPr algn="ctr" fontAlgn="base"/>
                      <a:r>
                        <a:rPr lang="en-US" sz="900" b="0" i="0" u="none" strike="noStrike">
                          <a:solidFill>
                            <a:srgbClr val="000000"/>
                          </a:solidFill>
                          <a:effectLst/>
                          <a:latin typeface="Arial"/>
                        </a:rPr>
                        <a:t>21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have their NETID/PANID set to their team number.</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60</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bl>
          </a:graphicData>
        </a:graphic>
      </p:graphicFrame>
      <p:sp>
        <p:nvSpPr>
          <p:cNvPr id="9" name="TextBox 8">
            <a:extLst>
              <a:ext uri="{FF2B5EF4-FFF2-40B4-BE49-F238E27FC236}">
                <a16:creationId xmlns:a16="http://schemas.microsoft.com/office/drawing/2014/main" id="{ABAF8A7C-2ECC-FBF1-189E-D3F2C362C62B}"/>
              </a:ext>
            </a:extLst>
          </p:cNvPr>
          <p:cNvSpPr txBox="1"/>
          <p:nvPr/>
        </p:nvSpPr>
        <p:spPr>
          <a:xfrm>
            <a:off x="2285999" y="6459378"/>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852;p88">
            <a:extLst>
              <a:ext uri="{FF2B5EF4-FFF2-40B4-BE49-F238E27FC236}">
                <a16:creationId xmlns:a16="http://schemas.microsoft.com/office/drawing/2014/main" id="{3D7356C6-DD41-8C93-8E8C-5B7484C40579}"/>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spTree>
    <p:extLst>
      <p:ext uri="{BB962C8B-B14F-4D97-AF65-F5344CB8AC3E}">
        <p14:creationId xmlns:p14="http://schemas.microsoft.com/office/powerpoint/2010/main" val="16624680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179F-4201-5050-3B63-FCCECC9B38F9}"/>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Requirements Compliance</a:t>
            </a:r>
            <a:endParaRPr lang="en-US"/>
          </a:p>
        </p:txBody>
      </p:sp>
      <p:sp>
        <p:nvSpPr>
          <p:cNvPr id="4" name="Slide Number Placeholder 3">
            <a:extLst>
              <a:ext uri="{FF2B5EF4-FFF2-40B4-BE49-F238E27FC236}">
                <a16:creationId xmlns:a16="http://schemas.microsoft.com/office/drawing/2014/main" id="{B0FE3F3B-5824-17C4-7BD9-089330946C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104</a:t>
            </a:fld>
            <a:endParaRPr lang="en-US"/>
          </a:p>
        </p:txBody>
      </p:sp>
      <p:graphicFrame>
        <p:nvGraphicFramePr>
          <p:cNvPr id="6" name="Table 5">
            <a:extLst>
              <a:ext uri="{FF2B5EF4-FFF2-40B4-BE49-F238E27FC236}">
                <a16:creationId xmlns:a16="http://schemas.microsoft.com/office/drawing/2014/main" id="{A7A7AAB3-16BB-A94B-8850-D138C25C1949}"/>
              </a:ext>
            </a:extLst>
          </p:cNvPr>
          <p:cNvGraphicFramePr>
            <a:graphicFrameLocks noGrp="1"/>
          </p:cNvGraphicFramePr>
          <p:nvPr>
            <p:extLst>
              <p:ext uri="{D42A27DB-BD31-4B8C-83A1-F6EECF244321}">
                <p14:modId xmlns:p14="http://schemas.microsoft.com/office/powerpoint/2010/main" val="1007829877"/>
              </p:ext>
            </p:extLst>
          </p:nvPr>
        </p:nvGraphicFramePr>
        <p:xfrm>
          <a:off x="269947" y="1058706"/>
          <a:ext cx="8604105" cy="5225483"/>
        </p:xfrm>
        <a:graphic>
          <a:graphicData uri="http://schemas.openxmlformats.org/drawingml/2006/table">
            <a:tbl>
              <a:tblPr/>
              <a:tblGrid>
                <a:gridCol w="354525">
                  <a:extLst>
                    <a:ext uri="{9D8B030D-6E8A-4147-A177-3AD203B41FA5}">
                      <a16:colId xmlns:a16="http://schemas.microsoft.com/office/drawing/2014/main" val="285467547"/>
                    </a:ext>
                  </a:extLst>
                </a:gridCol>
                <a:gridCol w="4026838">
                  <a:extLst>
                    <a:ext uri="{9D8B030D-6E8A-4147-A177-3AD203B41FA5}">
                      <a16:colId xmlns:a16="http://schemas.microsoft.com/office/drawing/2014/main" val="3363964651"/>
                    </a:ext>
                  </a:extLst>
                </a:gridCol>
                <a:gridCol w="1021702">
                  <a:extLst>
                    <a:ext uri="{9D8B030D-6E8A-4147-A177-3AD203B41FA5}">
                      <a16:colId xmlns:a16="http://schemas.microsoft.com/office/drawing/2014/main" val="1992920327"/>
                    </a:ext>
                  </a:extLst>
                </a:gridCol>
                <a:gridCol w="1483568">
                  <a:extLst>
                    <a:ext uri="{9D8B030D-6E8A-4147-A177-3AD203B41FA5}">
                      <a16:colId xmlns:a16="http://schemas.microsoft.com/office/drawing/2014/main" val="734080716"/>
                    </a:ext>
                  </a:extLst>
                </a:gridCol>
                <a:gridCol w="1717472">
                  <a:extLst>
                    <a:ext uri="{9D8B030D-6E8A-4147-A177-3AD203B41FA5}">
                      <a16:colId xmlns:a16="http://schemas.microsoft.com/office/drawing/2014/main" val="681533282"/>
                    </a:ext>
                  </a:extLst>
                </a:gridCol>
              </a:tblGrid>
              <a:tr h="40324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22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not use broadcast mode.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60</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231272"/>
                  </a:ext>
                </a:extLst>
              </a:tr>
              <a:tr h="403249">
                <a:tc>
                  <a:txBody>
                    <a:bodyPr/>
                    <a:lstStyle/>
                    <a:p>
                      <a:pPr algn="ctr" fontAlgn="base"/>
                      <a:r>
                        <a:rPr lang="en-US" sz="900" b="0" i="0" u="none" strike="noStrike">
                          <a:solidFill>
                            <a:srgbClr val="000000"/>
                          </a:solidFill>
                          <a:effectLst/>
                          <a:latin typeface="Arial"/>
                        </a:rPr>
                        <a:t>23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The container and probe shall include an easily accessible power switch that can be accessed without disassembling the CanSat and science probes and in the stowed configuration.</a:t>
                      </a:r>
                      <a:r>
                        <a:rPr lang="en-US" sz="900" b="0" i="0" u="none" strike="noStrike" cap="none">
                          <a:solidFill>
                            <a:schemeClr val="tx1"/>
                          </a:solidFill>
                          <a:latin typeface="+mn-lt"/>
                          <a:ea typeface="+mn-ea"/>
                          <a:cs typeface="+mn-cs"/>
                        </a:rPr>
                        <a:t> </a:t>
                      </a: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900" b="0" i="0" u="none" strike="noStrike" cap="none">
                          <a:solidFill>
                            <a:schemeClr val="tx1"/>
                          </a:solidFill>
                          <a:latin typeface="+mn-lt"/>
                          <a:ea typeface="+mn-ea"/>
                          <a:cs typeface="+mn-cs"/>
                          <a:sym typeface="Arial"/>
                        </a:rPr>
                        <a:t>67,68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6820605"/>
                  </a:ext>
                </a:extLst>
              </a:tr>
              <a:tr h="403249">
                <a:tc>
                  <a:txBody>
                    <a:bodyPr/>
                    <a:lstStyle/>
                    <a:p>
                      <a:pPr algn="ctr" fontAlgn="base"/>
                      <a:r>
                        <a:rPr lang="en-US" sz="900" b="0" i="0" u="none" strike="noStrike">
                          <a:solidFill>
                            <a:srgbClr val="000000"/>
                          </a:solidFill>
                          <a:effectLst/>
                          <a:latin typeface="Arial"/>
                        </a:rPr>
                        <a:t>24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The probe shall include a power indicator such as an LED or sound generating device that can be easily seen or heard without disassembling the CanSat and in the stowed state.</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rPr>
                        <a:t>Comply</a:t>
                      </a: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900" b="0" i="0" u="none" strike="noStrike" cap="none">
                          <a:solidFill>
                            <a:schemeClr val="tx1"/>
                          </a:solidFill>
                          <a:latin typeface="+mn-lt"/>
                          <a:ea typeface="+mn-ea"/>
                          <a:cs typeface="+mn-cs"/>
                          <a:sym typeface="Arial"/>
                        </a:rPr>
                        <a:t>67</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25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An audio beacon is required for the probe. It shall be powered after landing.</a:t>
                      </a:r>
                      <a:endParaRPr lang="en-US" sz="9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900" b="0" i="0">
                          <a:solidFill>
                            <a:srgbClr val="000000"/>
                          </a:solidFill>
                          <a:effectLst/>
                        </a:rPr>
                        <a:t>67, 75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9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26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audio beacon shall have a minimum sound pressure level of 92 dB, unobstructed.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28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Mid-implementation</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27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Battery source may be alkaline, Ni-Cad, Ni-MH or Lithium. Lithium polymer batteries are not allowed. Lithium cells must be manufactured with a metal package similar to 18650 cells. Coin cells are allowed.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000" b="0" i="0">
                          <a:solidFill>
                            <a:srgbClr val="000000"/>
                          </a:solidFill>
                          <a:effectLst/>
                        </a:rPr>
                        <a:t>68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28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An easily accessible battery compartment shall be included allowing batteries to be installed or removed in less than a minute and not require a total disassembly of the CanSat.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17</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Mid-implementation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a:rPr>
                        <a:t>29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Spring contacts shall not be used for making electrical connections to batteries. Shock forces can cause momentary disconnects.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81-89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30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Cansat shall operate during the environmental tests laid out in Section 3.5.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93</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31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Cansat shall operate for a minimum of two hours when integrated into the rocket.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58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a:rPr>
                        <a:t>32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be released from the container when the CanSat reaches 500 meters.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bl>
          </a:graphicData>
        </a:graphic>
      </p:graphicFrame>
      <p:pic>
        <p:nvPicPr>
          <p:cNvPr id="7" name="Picture 6">
            <a:extLst>
              <a:ext uri="{FF2B5EF4-FFF2-40B4-BE49-F238E27FC236}">
                <a16:creationId xmlns:a16="http://schemas.microsoft.com/office/drawing/2014/main" id="{2EE40D9C-89F4-27C1-49D0-7A2ADF6FB415}"/>
              </a:ext>
            </a:extLst>
          </p:cNvPr>
          <p:cNvPicPr>
            <a:picLocks noChangeAspect="1"/>
          </p:cNvPicPr>
          <p:nvPr/>
        </p:nvPicPr>
        <p:blipFill>
          <a:blip r:embed="rId2"/>
          <a:stretch>
            <a:fillRect/>
          </a:stretch>
        </p:blipFill>
        <p:spPr>
          <a:xfrm>
            <a:off x="66288" y="53249"/>
            <a:ext cx="1533912" cy="884099"/>
          </a:xfrm>
          <a:prstGeom prst="rect">
            <a:avLst/>
          </a:prstGeom>
        </p:spPr>
      </p:pic>
      <p:sp>
        <p:nvSpPr>
          <p:cNvPr id="9" name="TextBox 8">
            <a:extLst>
              <a:ext uri="{FF2B5EF4-FFF2-40B4-BE49-F238E27FC236}">
                <a16:creationId xmlns:a16="http://schemas.microsoft.com/office/drawing/2014/main" id="{AD55FCE9-637D-68AC-9454-509CB2E0B07E}"/>
              </a:ext>
            </a:extLst>
          </p:cNvPr>
          <p:cNvSpPr txBox="1"/>
          <p:nvPr/>
        </p:nvSpPr>
        <p:spPr>
          <a:xfrm>
            <a:off x="2285999" y="6461125"/>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852;p88">
            <a:extLst>
              <a:ext uri="{FF2B5EF4-FFF2-40B4-BE49-F238E27FC236}">
                <a16:creationId xmlns:a16="http://schemas.microsoft.com/office/drawing/2014/main" id="{D123A87C-F11A-BBCD-E319-B5CE2D2751DA}"/>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spTree>
    <p:extLst>
      <p:ext uri="{BB962C8B-B14F-4D97-AF65-F5344CB8AC3E}">
        <p14:creationId xmlns:p14="http://schemas.microsoft.com/office/powerpoint/2010/main" val="2401427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355A-3B93-AAE3-DDFC-9B1A70B51630}"/>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Requirements Compliance</a:t>
            </a:r>
            <a:endParaRPr lang="en-US"/>
          </a:p>
        </p:txBody>
      </p:sp>
      <p:sp>
        <p:nvSpPr>
          <p:cNvPr id="4" name="Slide Number Placeholder 3">
            <a:extLst>
              <a:ext uri="{FF2B5EF4-FFF2-40B4-BE49-F238E27FC236}">
                <a16:creationId xmlns:a16="http://schemas.microsoft.com/office/drawing/2014/main" id="{6C0AB705-FA8B-37D4-FF19-5B2FA0FFCD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pic>
        <p:nvPicPr>
          <p:cNvPr id="5" name="Picture 4">
            <a:extLst>
              <a:ext uri="{FF2B5EF4-FFF2-40B4-BE49-F238E27FC236}">
                <a16:creationId xmlns:a16="http://schemas.microsoft.com/office/drawing/2014/main" id="{5291F052-50CB-FD33-40E6-95BBA1AA15A6}"/>
              </a:ext>
            </a:extLst>
          </p:cNvPr>
          <p:cNvPicPr>
            <a:picLocks noChangeAspect="1"/>
          </p:cNvPicPr>
          <p:nvPr/>
        </p:nvPicPr>
        <p:blipFill>
          <a:blip r:embed="rId2"/>
          <a:stretch>
            <a:fillRect/>
          </a:stretch>
        </p:blipFill>
        <p:spPr>
          <a:xfrm>
            <a:off x="66288" y="53249"/>
            <a:ext cx="1533912" cy="884099"/>
          </a:xfrm>
          <a:prstGeom prst="rect">
            <a:avLst/>
          </a:prstGeom>
        </p:spPr>
      </p:pic>
      <p:graphicFrame>
        <p:nvGraphicFramePr>
          <p:cNvPr id="6" name="Table 5">
            <a:extLst>
              <a:ext uri="{FF2B5EF4-FFF2-40B4-BE49-F238E27FC236}">
                <a16:creationId xmlns:a16="http://schemas.microsoft.com/office/drawing/2014/main" id="{FFCF85D2-9476-2769-B107-DA9B41D84805}"/>
              </a:ext>
            </a:extLst>
          </p:cNvPr>
          <p:cNvGraphicFramePr>
            <a:graphicFrameLocks noGrp="1"/>
          </p:cNvGraphicFramePr>
          <p:nvPr>
            <p:extLst>
              <p:ext uri="{D42A27DB-BD31-4B8C-83A1-F6EECF244321}">
                <p14:modId xmlns:p14="http://schemas.microsoft.com/office/powerpoint/2010/main" val="2794483153"/>
              </p:ext>
            </p:extLst>
          </p:nvPr>
        </p:nvGraphicFramePr>
        <p:xfrm>
          <a:off x="269947" y="1027928"/>
          <a:ext cx="8604105" cy="5191041"/>
        </p:xfrm>
        <a:graphic>
          <a:graphicData uri="http://schemas.openxmlformats.org/drawingml/2006/table">
            <a:tbl>
              <a:tblPr/>
              <a:tblGrid>
                <a:gridCol w="354525">
                  <a:extLst>
                    <a:ext uri="{9D8B030D-6E8A-4147-A177-3AD203B41FA5}">
                      <a16:colId xmlns:a16="http://schemas.microsoft.com/office/drawing/2014/main" val="285467547"/>
                    </a:ext>
                  </a:extLst>
                </a:gridCol>
                <a:gridCol w="4320752">
                  <a:extLst>
                    <a:ext uri="{9D8B030D-6E8A-4147-A177-3AD203B41FA5}">
                      <a16:colId xmlns:a16="http://schemas.microsoft.com/office/drawing/2014/main" val="3363964651"/>
                    </a:ext>
                  </a:extLst>
                </a:gridCol>
                <a:gridCol w="1091682">
                  <a:extLst>
                    <a:ext uri="{9D8B030D-6E8A-4147-A177-3AD203B41FA5}">
                      <a16:colId xmlns:a16="http://schemas.microsoft.com/office/drawing/2014/main" val="1498831935"/>
                    </a:ext>
                  </a:extLst>
                </a:gridCol>
                <a:gridCol w="1241718">
                  <a:extLst>
                    <a:ext uri="{9D8B030D-6E8A-4147-A177-3AD203B41FA5}">
                      <a16:colId xmlns:a16="http://schemas.microsoft.com/office/drawing/2014/main" val="258961356"/>
                    </a:ext>
                  </a:extLst>
                </a:gridCol>
                <a:gridCol w="1595428">
                  <a:extLst>
                    <a:ext uri="{9D8B030D-6E8A-4147-A177-3AD203B41FA5}">
                      <a16:colId xmlns:a16="http://schemas.microsoft.com/office/drawing/2014/main" val="4001503268"/>
                    </a:ext>
                  </a:extLst>
                </a:gridCol>
              </a:tblGrid>
              <a:tr h="40324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33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deploy a heat shield after leaving the container.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47-48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8937366"/>
                  </a:ext>
                </a:extLst>
              </a:tr>
              <a:tr h="403249">
                <a:tc>
                  <a:txBody>
                    <a:bodyPr/>
                    <a:lstStyle/>
                    <a:p>
                      <a:pPr algn="ctr" fontAlgn="base"/>
                      <a:r>
                        <a:rPr lang="en-US" sz="900" b="0" i="0" u="none" strike="noStrike">
                          <a:solidFill>
                            <a:srgbClr val="000000"/>
                          </a:solidFill>
                          <a:effectLst/>
                          <a:latin typeface="Arial"/>
                        </a:rPr>
                        <a:t>34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heat shield shall be used as an aerobrake and limit the descent rate to 20 m/s or less.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31, 35-34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3406823"/>
                  </a:ext>
                </a:extLst>
              </a:tr>
              <a:tr h="403249">
                <a:tc>
                  <a:txBody>
                    <a:bodyPr/>
                    <a:lstStyle/>
                    <a:p>
                      <a:pPr algn="ctr" fontAlgn="base"/>
                      <a:r>
                        <a:rPr lang="en-US" sz="900" b="0" i="0" u="none" strike="noStrike">
                          <a:solidFill>
                            <a:srgbClr val="000000"/>
                          </a:solidFill>
                          <a:effectLst/>
                          <a:latin typeface="Arial"/>
                        </a:rPr>
                        <a:t>35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At 200 meters, the probe shall release a parachute to reduce the descent rate to 5 m/s +/- 1m/sec.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49, 38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83618"/>
                  </a:ext>
                </a:extLst>
              </a:tr>
              <a:tr h="316486">
                <a:tc>
                  <a:txBody>
                    <a:bodyPr/>
                    <a:lstStyle/>
                    <a:p>
                      <a:pPr algn="ctr" fontAlgn="base"/>
                      <a:r>
                        <a:rPr lang="en-US" sz="900" b="0" i="0" u="none" strike="noStrike">
                          <a:solidFill>
                            <a:srgbClr val="000000"/>
                          </a:solidFill>
                          <a:effectLst/>
                          <a:latin typeface="Arial"/>
                        </a:rPr>
                        <a:t>36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Once landed, the probe shall upright itself.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50</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No active uprighting</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37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After uprighting, the probe shall deploy a flag 500 mm above the base of the probe when the probe is in the upright position.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323804">
                <a:tc>
                  <a:txBody>
                    <a:bodyPr/>
                    <a:lstStyle/>
                    <a:p>
                      <a:pPr algn="ctr" fontAlgn="base"/>
                      <a:r>
                        <a:rPr lang="en-US" sz="900" b="0" i="0" u="none" strike="noStrike">
                          <a:solidFill>
                            <a:srgbClr val="000000"/>
                          </a:solidFill>
                          <a:effectLst/>
                          <a:latin typeface="Arial"/>
                        </a:rPr>
                        <a:t>38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transmit telemetry once per second.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60, 75, 92</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39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telemetry shall include altitude, air pressure, temperature, battery voltage, probe tilt angles, command echo, and GPS coordinates that include latitude, longitude, altitude and number of satellites tracked.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61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363551">
                <a:tc>
                  <a:txBody>
                    <a:bodyPr/>
                    <a:lstStyle/>
                    <a:p>
                      <a:pPr algn="ctr" fontAlgn="base"/>
                      <a:r>
                        <a:rPr lang="en-US" sz="900" b="0" i="0" u="none" strike="noStrike">
                          <a:solidFill>
                            <a:srgbClr val="000000"/>
                          </a:solidFill>
                          <a:effectLst/>
                          <a:latin typeface="Arial"/>
                        </a:rPr>
                        <a:t>40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include a video camera pointing down to the ground.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28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326062">
                <a:tc>
                  <a:txBody>
                    <a:bodyPr/>
                    <a:lstStyle/>
                    <a:p>
                      <a:pPr algn="ctr" fontAlgn="base"/>
                      <a:r>
                        <a:rPr lang="en-US" sz="900" b="0" i="0" u="none" strike="noStrike">
                          <a:solidFill>
                            <a:srgbClr val="000000"/>
                          </a:solidFill>
                          <a:effectLst/>
                          <a:latin typeface="Arial"/>
                        </a:rPr>
                        <a:t>41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video camera shall record the flight of the probe from release to landing.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28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42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video camera shall record video in color and with a minimum resolution of 640x480.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28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44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flight software shall maintain a count of packets transmitted which shall increment with each packet transmission throughout the mission. The value shall be maintained through processor resets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61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a:rPr>
                        <a:t>45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maintain mission time throughout the whole mission even with processor resets or momentary power loss.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61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bl>
          </a:graphicData>
        </a:graphic>
      </p:graphicFrame>
      <p:sp>
        <p:nvSpPr>
          <p:cNvPr id="9" name="TextBox 8">
            <a:extLst>
              <a:ext uri="{FF2B5EF4-FFF2-40B4-BE49-F238E27FC236}">
                <a16:creationId xmlns:a16="http://schemas.microsoft.com/office/drawing/2014/main" id="{9E194A95-E813-566C-6CFA-6C4CC4153B95}"/>
              </a:ext>
            </a:extLst>
          </p:cNvPr>
          <p:cNvSpPr txBox="1"/>
          <p:nvPr/>
        </p:nvSpPr>
        <p:spPr>
          <a:xfrm>
            <a:off x="2285999" y="6459378"/>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852;p88">
            <a:extLst>
              <a:ext uri="{FF2B5EF4-FFF2-40B4-BE49-F238E27FC236}">
                <a16:creationId xmlns:a16="http://schemas.microsoft.com/office/drawing/2014/main" id="{1D54436E-9A8F-A8B9-197B-F5984F135574}"/>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spTree>
    <p:extLst>
      <p:ext uri="{BB962C8B-B14F-4D97-AF65-F5344CB8AC3E}">
        <p14:creationId xmlns:p14="http://schemas.microsoft.com/office/powerpoint/2010/main" val="3906641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06B4-36A8-BB01-8973-DAF3E6CED91D}"/>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Requirements Compliance</a:t>
            </a:r>
            <a:endParaRPr lang="en-US"/>
          </a:p>
        </p:txBody>
      </p:sp>
      <p:sp>
        <p:nvSpPr>
          <p:cNvPr id="4" name="Slide Number Placeholder 3">
            <a:extLst>
              <a:ext uri="{FF2B5EF4-FFF2-40B4-BE49-F238E27FC236}">
                <a16:creationId xmlns:a16="http://schemas.microsoft.com/office/drawing/2014/main" id="{06A684BE-1AEE-6718-EB32-B115B98AE4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pic>
        <p:nvPicPr>
          <p:cNvPr id="5" name="Picture 4">
            <a:extLst>
              <a:ext uri="{FF2B5EF4-FFF2-40B4-BE49-F238E27FC236}">
                <a16:creationId xmlns:a16="http://schemas.microsoft.com/office/drawing/2014/main" id="{DD4B6227-481B-DB49-20CA-06CC4A74DD40}"/>
              </a:ext>
            </a:extLst>
          </p:cNvPr>
          <p:cNvPicPr>
            <a:picLocks noChangeAspect="1"/>
          </p:cNvPicPr>
          <p:nvPr/>
        </p:nvPicPr>
        <p:blipFill>
          <a:blip r:embed="rId2"/>
          <a:stretch>
            <a:fillRect/>
          </a:stretch>
        </p:blipFill>
        <p:spPr>
          <a:xfrm>
            <a:off x="66288" y="53249"/>
            <a:ext cx="1533912" cy="884099"/>
          </a:xfrm>
          <a:prstGeom prst="rect">
            <a:avLst/>
          </a:prstGeom>
        </p:spPr>
      </p:pic>
      <p:graphicFrame>
        <p:nvGraphicFramePr>
          <p:cNvPr id="6" name="Table 5">
            <a:extLst>
              <a:ext uri="{FF2B5EF4-FFF2-40B4-BE49-F238E27FC236}">
                <a16:creationId xmlns:a16="http://schemas.microsoft.com/office/drawing/2014/main" id="{18DB831B-D9AD-A5A4-2F75-BD376763D9E0}"/>
              </a:ext>
            </a:extLst>
          </p:cNvPr>
          <p:cNvGraphicFramePr>
            <a:graphicFrameLocks noGrp="1"/>
          </p:cNvGraphicFramePr>
          <p:nvPr>
            <p:extLst>
              <p:ext uri="{D42A27DB-BD31-4B8C-83A1-F6EECF244321}">
                <p14:modId xmlns:p14="http://schemas.microsoft.com/office/powerpoint/2010/main" val="3447259050"/>
              </p:ext>
            </p:extLst>
          </p:nvPr>
        </p:nvGraphicFramePr>
        <p:xfrm>
          <a:off x="269946" y="1116569"/>
          <a:ext cx="8604105" cy="5070885"/>
        </p:xfrm>
        <a:graphic>
          <a:graphicData uri="http://schemas.openxmlformats.org/drawingml/2006/table">
            <a:tbl>
              <a:tblPr/>
              <a:tblGrid>
                <a:gridCol w="354525">
                  <a:extLst>
                    <a:ext uri="{9D8B030D-6E8A-4147-A177-3AD203B41FA5}">
                      <a16:colId xmlns:a16="http://schemas.microsoft.com/office/drawing/2014/main" val="285467547"/>
                    </a:ext>
                  </a:extLst>
                </a:gridCol>
                <a:gridCol w="4008177">
                  <a:extLst>
                    <a:ext uri="{9D8B030D-6E8A-4147-A177-3AD203B41FA5}">
                      <a16:colId xmlns:a16="http://schemas.microsoft.com/office/drawing/2014/main" val="3363964651"/>
                    </a:ext>
                  </a:extLst>
                </a:gridCol>
                <a:gridCol w="1222310">
                  <a:extLst>
                    <a:ext uri="{9D8B030D-6E8A-4147-A177-3AD203B41FA5}">
                      <a16:colId xmlns:a16="http://schemas.microsoft.com/office/drawing/2014/main" val="2242283115"/>
                    </a:ext>
                  </a:extLst>
                </a:gridCol>
                <a:gridCol w="1377946">
                  <a:extLst>
                    <a:ext uri="{9D8B030D-6E8A-4147-A177-3AD203B41FA5}">
                      <a16:colId xmlns:a16="http://schemas.microsoft.com/office/drawing/2014/main" val="1727046378"/>
                    </a:ext>
                  </a:extLst>
                </a:gridCol>
                <a:gridCol w="1641147">
                  <a:extLst>
                    <a:ext uri="{9D8B030D-6E8A-4147-A177-3AD203B41FA5}">
                      <a16:colId xmlns:a16="http://schemas.microsoft.com/office/drawing/2014/main" val="2644554405"/>
                    </a:ext>
                  </a:extLst>
                </a:gridCol>
              </a:tblGrid>
              <a:tr h="40324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46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have its time set to within one second UTC time prior to launch.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6524632"/>
                  </a:ext>
                </a:extLst>
              </a:tr>
              <a:tr h="403249">
                <a:tc>
                  <a:txBody>
                    <a:bodyPr/>
                    <a:lstStyle/>
                    <a:p>
                      <a:pPr algn="ctr" fontAlgn="base"/>
                      <a:r>
                        <a:rPr lang="en-US" sz="900" b="0" i="0" u="none" strike="noStrike">
                          <a:solidFill>
                            <a:srgbClr val="000000"/>
                          </a:solidFill>
                          <a:effectLst/>
                          <a:latin typeface="Arial"/>
                        </a:rPr>
                        <a:t>47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flight software shall support simulated flight mode where the ground station sends air pressure values at a one second interval using a provided flight profile csv file.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No 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0000"/>
                    </a:solidFill>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To be added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4162210"/>
                  </a:ext>
                </a:extLst>
              </a:tr>
              <a:tr h="403249">
                <a:tc>
                  <a:txBody>
                    <a:bodyPr/>
                    <a:lstStyle/>
                    <a:p>
                      <a:pPr algn="ctr" fontAlgn="base"/>
                      <a:r>
                        <a:rPr lang="en-US" sz="900" b="0" i="0" u="none" strike="noStrike">
                          <a:solidFill>
                            <a:srgbClr val="000000"/>
                          </a:solidFill>
                          <a:effectLst/>
                          <a:latin typeface="Arial"/>
                        </a:rPr>
                        <a:t>48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In simulation mode, the flight software shall use the radio uplink pressure values in place of the pressure sensor for determining the container altitude.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No 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0000"/>
                    </a:solidFill>
                  </a:tcPr>
                </a:tc>
                <a:tc>
                  <a:txBody>
                    <a:bodyPr/>
                    <a:lstStyle/>
                    <a:p>
                      <a:pPr algn="l" fontAlgn="base"/>
                      <a:endParaRPr lang="en-US"/>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To be added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4058227"/>
                  </a:ext>
                </a:extLst>
              </a:tr>
              <a:tr h="403249">
                <a:tc>
                  <a:txBody>
                    <a:bodyPr/>
                    <a:lstStyle/>
                    <a:p>
                      <a:pPr algn="ctr" fontAlgn="base"/>
                      <a:r>
                        <a:rPr lang="en-US" sz="900" b="0" i="0" u="none" strike="noStrike">
                          <a:solidFill>
                            <a:srgbClr val="000000"/>
                          </a:solidFill>
                          <a:effectLst/>
                          <a:latin typeface="Arial"/>
                        </a:rPr>
                        <a:t>49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flight software shall only enter simulation mode after it receives the SIMULATION ENABLE and SIMULATION ACTIVATE commands.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63, 65, 94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50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command the CanSat to start calibrating the altitude to zero when the CanSat is on the launch pad prior to launch.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51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generate csv files of all sensor data as specified in the Telemetry Requirements section.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86</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52</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Telemetry shall include mission time with 0.01 second or better resolution.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53</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Configuration states such as zero altitude calibration shall be maintained in the event of a processor reset during launch and mission.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73</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a:rPr>
                        <a:t>54</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Each team shall develop their own ground station.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55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telemetry shall be displayed in real time during descent on the ground station.</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56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telemetry shall be displayed in engineering units (meters, meters/sec, Celsius, etc.)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bl>
          </a:graphicData>
        </a:graphic>
      </p:graphicFrame>
      <p:sp>
        <p:nvSpPr>
          <p:cNvPr id="9" name="TextBox 8">
            <a:extLst>
              <a:ext uri="{FF2B5EF4-FFF2-40B4-BE49-F238E27FC236}">
                <a16:creationId xmlns:a16="http://schemas.microsoft.com/office/drawing/2014/main" id="{A5CA5B53-EDB4-56FB-9CB1-E06401339388}"/>
              </a:ext>
            </a:extLst>
          </p:cNvPr>
          <p:cNvSpPr txBox="1"/>
          <p:nvPr/>
        </p:nvSpPr>
        <p:spPr>
          <a:xfrm>
            <a:off x="2285998" y="6459378"/>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852;p88">
            <a:extLst>
              <a:ext uri="{FF2B5EF4-FFF2-40B4-BE49-F238E27FC236}">
                <a16:creationId xmlns:a16="http://schemas.microsoft.com/office/drawing/2014/main" id="{28386641-471B-438E-A478-CD142D9E54A7}"/>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spTree>
    <p:extLst>
      <p:ext uri="{BB962C8B-B14F-4D97-AF65-F5344CB8AC3E}">
        <p14:creationId xmlns:p14="http://schemas.microsoft.com/office/powerpoint/2010/main" val="1358107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10F0-9172-0DAE-7A34-9A5EACBAB67B}"/>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Requirements Compliance</a:t>
            </a:r>
            <a:endParaRPr lang="en-US"/>
          </a:p>
        </p:txBody>
      </p:sp>
      <p:sp>
        <p:nvSpPr>
          <p:cNvPr id="4" name="Slide Number Placeholder 3">
            <a:extLst>
              <a:ext uri="{FF2B5EF4-FFF2-40B4-BE49-F238E27FC236}">
                <a16:creationId xmlns:a16="http://schemas.microsoft.com/office/drawing/2014/main" id="{884B9973-49A6-06A2-395F-6BC423FAAC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graphicFrame>
        <p:nvGraphicFramePr>
          <p:cNvPr id="5" name="Table 4">
            <a:extLst>
              <a:ext uri="{FF2B5EF4-FFF2-40B4-BE49-F238E27FC236}">
                <a16:creationId xmlns:a16="http://schemas.microsoft.com/office/drawing/2014/main" id="{11574921-B36B-BFA7-2754-E6526ABAAFDC}"/>
              </a:ext>
            </a:extLst>
          </p:cNvPr>
          <p:cNvGraphicFramePr>
            <a:graphicFrameLocks noGrp="1"/>
          </p:cNvGraphicFramePr>
          <p:nvPr>
            <p:extLst>
              <p:ext uri="{D42A27DB-BD31-4B8C-83A1-F6EECF244321}">
                <p14:modId xmlns:p14="http://schemas.microsoft.com/office/powerpoint/2010/main" val="2560884114"/>
              </p:ext>
            </p:extLst>
          </p:nvPr>
        </p:nvGraphicFramePr>
        <p:xfrm>
          <a:off x="269946" y="1121234"/>
          <a:ext cx="8604105" cy="2651391"/>
        </p:xfrm>
        <a:graphic>
          <a:graphicData uri="http://schemas.openxmlformats.org/drawingml/2006/table">
            <a:tbl>
              <a:tblPr/>
              <a:tblGrid>
                <a:gridCol w="354525">
                  <a:extLst>
                    <a:ext uri="{9D8B030D-6E8A-4147-A177-3AD203B41FA5}">
                      <a16:colId xmlns:a16="http://schemas.microsoft.com/office/drawing/2014/main" val="285467547"/>
                    </a:ext>
                  </a:extLst>
                </a:gridCol>
                <a:gridCol w="4400063">
                  <a:extLst>
                    <a:ext uri="{9D8B030D-6E8A-4147-A177-3AD203B41FA5}">
                      <a16:colId xmlns:a16="http://schemas.microsoft.com/office/drawing/2014/main" val="3363964651"/>
                    </a:ext>
                  </a:extLst>
                </a:gridCol>
                <a:gridCol w="1068355">
                  <a:extLst>
                    <a:ext uri="{9D8B030D-6E8A-4147-A177-3AD203B41FA5}">
                      <a16:colId xmlns:a16="http://schemas.microsoft.com/office/drawing/2014/main" val="2146851142"/>
                    </a:ext>
                  </a:extLst>
                </a:gridCol>
                <a:gridCol w="1249743">
                  <a:extLst>
                    <a:ext uri="{9D8B030D-6E8A-4147-A177-3AD203B41FA5}">
                      <a16:colId xmlns:a16="http://schemas.microsoft.com/office/drawing/2014/main" val="136828250"/>
                    </a:ext>
                  </a:extLst>
                </a:gridCol>
                <a:gridCol w="1531419">
                  <a:extLst>
                    <a:ext uri="{9D8B030D-6E8A-4147-A177-3AD203B41FA5}">
                      <a16:colId xmlns:a16="http://schemas.microsoft.com/office/drawing/2014/main" val="1413791076"/>
                    </a:ext>
                  </a:extLst>
                </a:gridCol>
              </a:tblGrid>
              <a:tr h="40324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57</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Teams shall plot each telemetry data field in real time during flight.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58</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include one laptop computer with a minimum of two hours of battery operation, XBEE radio and a hand-held antenna.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59</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must be portable so the team can be positioned at the ground station operation site along the flight line. AC power will not be available at the ground station operation site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60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software shall be able to command the container to operate in simulation mode by sending two commands, SIMULATION ENABLE and SIMULATION ACTIVATE.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84, 94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61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l">
                        <a:buNone/>
                      </a:pPr>
                      <a:r>
                        <a:rPr lang="en-US" sz="900"/>
                        <a:t>When in simulation mode, the ground station shall transmit pressure data from a csv file provided by the competition at a 1 Hz interval to the cansat. </a:t>
                      </a:r>
                      <a:endParaRPr lang="en-US"/>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84, 94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bl>
          </a:graphicData>
        </a:graphic>
      </p:graphicFrame>
      <p:pic>
        <p:nvPicPr>
          <p:cNvPr id="6" name="Picture 5">
            <a:extLst>
              <a:ext uri="{FF2B5EF4-FFF2-40B4-BE49-F238E27FC236}">
                <a16:creationId xmlns:a16="http://schemas.microsoft.com/office/drawing/2014/main" id="{7A69D8AA-DCAD-FA03-F9FA-38212A6D9348}"/>
              </a:ext>
            </a:extLst>
          </p:cNvPr>
          <p:cNvPicPr>
            <a:picLocks noChangeAspect="1"/>
          </p:cNvPicPr>
          <p:nvPr/>
        </p:nvPicPr>
        <p:blipFill>
          <a:blip r:embed="rId2"/>
          <a:stretch>
            <a:fillRect/>
          </a:stretch>
        </p:blipFill>
        <p:spPr>
          <a:xfrm>
            <a:off x="66288" y="53249"/>
            <a:ext cx="1533912" cy="884099"/>
          </a:xfrm>
          <a:prstGeom prst="rect">
            <a:avLst/>
          </a:prstGeom>
        </p:spPr>
      </p:pic>
      <p:sp>
        <p:nvSpPr>
          <p:cNvPr id="9" name="TextBox 8">
            <a:extLst>
              <a:ext uri="{FF2B5EF4-FFF2-40B4-BE49-F238E27FC236}">
                <a16:creationId xmlns:a16="http://schemas.microsoft.com/office/drawing/2014/main" id="{ADECDF15-34D5-09AE-E78C-35240A1549A0}"/>
              </a:ext>
            </a:extLst>
          </p:cNvPr>
          <p:cNvSpPr txBox="1"/>
          <p:nvPr/>
        </p:nvSpPr>
        <p:spPr>
          <a:xfrm>
            <a:off x="2285998" y="6459378"/>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852;p88">
            <a:extLst>
              <a:ext uri="{FF2B5EF4-FFF2-40B4-BE49-F238E27FC236}">
                <a16:creationId xmlns:a16="http://schemas.microsoft.com/office/drawing/2014/main" id="{B9F7F3A5-3E8C-E1CF-CE01-192121424C6A}"/>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spTree>
    <p:extLst>
      <p:ext uri="{BB962C8B-B14F-4D97-AF65-F5344CB8AC3E}">
        <p14:creationId xmlns:p14="http://schemas.microsoft.com/office/powerpoint/2010/main" val="17408797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9" name="Google Shape;859;p89"/>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Management</a:t>
            </a:r>
            <a:endParaRPr/>
          </a:p>
        </p:txBody>
      </p:sp>
      <p:sp>
        <p:nvSpPr>
          <p:cNvPr id="860" name="Google Shape;860;p89"/>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a:t>Savari Datta</a:t>
            </a:r>
          </a:p>
        </p:txBody>
      </p:sp>
      <p:sp>
        <p:nvSpPr>
          <p:cNvPr id="857" name="Google Shape;857;p8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58" name="Google Shape;858;p8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108</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7" name="Google Shape;867;p9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CanSat Budget – Hardware (1/2)</a:t>
            </a:r>
            <a:endParaRPr/>
          </a:p>
        </p:txBody>
      </p:sp>
      <p:sp>
        <p:nvSpPr>
          <p:cNvPr id="865" name="Google Shape;865;p9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66" name="Google Shape;866;p9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109</a:t>
            </a:fld>
            <a:endParaRPr sz="1000" b="0" i="0" u="none" strike="noStrike" cap="none">
              <a:solidFill>
                <a:schemeClr val="dk1"/>
              </a:solidFill>
              <a:latin typeface="Arial"/>
              <a:ea typeface="Arial"/>
              <a:cs typeface="Arial"/>
              <a:sym typeface="Arial"/>
            </a:endParaRPr>
          </a:p>
        </p:txBody>
      </p:sp>
      <p:sp>
        <p:nvSpPr>
          <p:cNvPr id="869" name="Google Shape;869;p9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pic>
        <p:nvPicPr>
          <p:cNvPr id="3" name="Picture 2">
            <a:extLst>
              <a:ext uri="{FF2B5EF4-FFF2-40B4-BE49-F238E27FC236}">
                <a16:creationId xmlns:a16="http://schemas.microsoft.com/office/drawing/2014/main" id="{D9E2C437-0C55-C01B-CB80-25D69941D0BD}"/>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4" name="Table 3">
            <a:extLst>
              <a:ext uri="{FF2B5EF4-FFF2-40B4-BE49-F238E27FC236}">
                <a16:creationId xmlns:a16="http://schemas.microsoft.com/office/drawing/2014/main" id="{48B0D459-6B75-A97E-52D3-8E386D832D95}"/>
              </a:ext>
            </a:extLst>
          </p:cNvPr>
          <p:cNvGraphicFramePr>
            <a:graphicFrameLocks noGrp="1"/>
          </p:cNvGraphicFramePr>
          <p:nvPr>
            <p:extLst>
              <p:ext uri="{D42A27DB-BD31-4B8C-83A1-F6EECF244321}">
                <p14:modId xmlns:p14="http://schemas.microsoft.com/office/powerpoint/2010/main" val="3365072293"/>
              </p:ext>
            </p:extLst>
          </p:nvPr>
        </p:nvGraphicFramePr>
        <p:xfrm>
          <a:off x="228600" y="1146048"/>
          <a:ext cx="8683751" cy="4923213"/>
        </p:xfrm>
        <a:graphic>
          <a:graphicData uri="http://schemas.openxmlformats.org/drawingml/2006/table">
            <a:tbl>
              <a:tblPr/>
              <a:tblGrid>
                <a:gridCol w="2511102">
                  <a:extLst>
                    <a:ext uri="{9D8B030D-6E8A-4147-A177-3AD203B41FA5}">
                      <a16:colId xmlns:a16="http://schemas.microsoft.com/office/drawing/2014/main" val="4219960560"/>
                    </a:ext>
                  </a:extLst>
                </a:gridCol>
                <a:gridCol w="1124856">
                  <a:extLst>
                    <a:ext uri="{9D8B030D-6E8A-4147-A177-3AD203B41FA5}">
                      <a16:colId xmlns:a16="http://schemas.microsoft.com/office/drawing/2014/main" val="586400595"/>
                    </a:ext>
                  </a:extLst>
                </a:gridCol>
                <a:gridCol w="1672927">
                  <a:extLst>
                    <a:ext uri="{9D8B030D-6E8A-4147-A177-3AD203B41FA5}">
                      <a16:colId xmlns:a16="http://schemas.microsoft.com/office/drawing/2014/main" val="3316040083"/>
                    </a:ext>
                  </a:extLst>
                </a:gridCol>
                <a:gridCol w="1711607">
                  <a:extLst>
                    <a:ext uri="{9D8B030D-6E8A-4147-A177-3AD203B41FA5}">
                      <a16:colId xmlns:a16="http://schemas.microsoft.com/office/drawing/2014/main" val="2665241575"/>
                    </a:ext>
                  </a:extLst>
                </a:gridCol>
                <a:gridCol w="1663259">
                  <a:extLst>
                    <a:ext uri="{9D8B030D-6E8A-4147-A177-3AD203B41FA5}">
                      <a16:colId xmlns:a16="http://schemas.microsoft.com/office/drawing/2014/main" val="431892754"/>
                    </a:ext>
                  </a:extLst>
                </a:gridCol>
              </a:tblGrid>
              <a:tr h="330469">
                <a:tc>
                  <a:txBody>
                    <a:bodyPr/>
                    <a:lstStyle/>
                    <a:p>
                      <a:pPr algn="ctr" fontAlgn="base"/>
                      <a:r>
                        <a:rPr lang="en-US" sz="1100" b="1" i="0" u="none" strike="noStrike">
                          <a:solidFill>
                            <a:srgbClr val="FFFFFF"/>
                          </a:solidFill>
                          <a:effectLst/>
                          <a:latin typeface="Arial"/>
                        </a:rPr>
                        <a:t>Component</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Quantity</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Unit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Total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Value Type</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681700690"/>
                  </a:ext>
                </a:extLst>
              </a:tr>
              <a:tr h="325488">
                <a:tc>
                  <a:txBody>
                    <a:bodyPr/>
                    <a:lstStyle/>
                    <a:p>
                      <a:pPr algn="ctr" fontAlgn="b"/>
                      <a:r>
                        <a:rPr lang="en-US" sz="1100" b="0" i="0" u="none" strike="noStrike">
                          <a:solidFill>
                            <a:srgbClr val="000000"/>
                          </a:solidFill>
                          <a:effectLst/>
                          <a:latin typeface="Calibri"/>
                        </a:rPr>
                        <a:t>Adafruit BMP280</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2</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9.95</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19.90</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605326"/>
                  </a:ext>
                </a:extLst>
              </a:tr>
              <a:tr h="325488">
                <a:tc>
                  <a:txBody>
                    <a:bodyPr/>
                    <a:lstStyle/>
                    <a:p>
                      <a:pPr algn="ctr" fontAlgn="b"/>
                      <a:r>
                        <a:rPr lang="en-US" sz="1100" b="0" i="0" u="none" strike="noStrike">
                          <a:solidFill>
                            <a:srgbClr val="000000"/>
                          </a:solidFill>
                          <a:effectLst/>
                          <a:latin typeface="Calibri"/>
                        </a:rPr>
                        <a:t>BNO-055</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34.95</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34.95</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978399"/>
                  </a:ext>
                </a:extLst>
              </a:tr>
              <a:tr h="325488">
                <a:tc>
                  <a:txBody>
                    <a:bodyPr/>
                    <a:lstStyle/>
                    <a:p>
                      <a:pPr algn="ctr" fontAlgn="b"/>
                      <a:r>
                        <a:rPr lang="en-US" sz="1100" b="0" i="0" u="none" strike="noStrike">
                          <a:solidFill>
                            <a:srgbClr val="000000"/>
                          </a:solidFill>
                          <a:effectLst/>
                          <a:latin typeface="Calibri"/>
                        </a:rPr>
                        <a:t>Adafruit Ultimate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29.95</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29.95</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5916139"/>
                  </a:ext>
                </a:extLst>
              </a:tr>
              <a:tr h="325488">
                <a:tc>
                  <a:txBody>
                    <a:bodyPr/>
                    <a:lstStyle/>
                    <a:p>
                      <a:pPr algn="ctr" fontAlgn="b"/>
                      <a:r>
                        <a:rPr lang="en-US" sz="1100" b="0" i="0" u="none" strike="noStrike">
                          <a:solidFill>
                            <a:srgbClr val="000000"/>
                          </a:solidFill>
                          <a:effectLst/>
                          <a:latin typeface="Calibri"/>
                        </a:rPr>
                        <a:t>Raspberry Pi Pico</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4.50</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4.50</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048403"/>
                  </a:ext>
                </a:extLst>
              </a:tr>
              <a:tr h="325488">
                <a:tc>
                  <a:txBody>
                    <a:bodyPr/>
                    <a:lstStyle/>
                    <a:p>
                      <a:pPr algn="ctr" fontAlgn="b"/>
                      <a:r>
                        <a:rPr lang="en-US" sz="1100" b="0" i="0" u="none" strike="noStrike">
                          <a:solidFill>
                            <a:srgbClr val="000000"/>
                          </a:solidFill>
                          <a:effectLst/>
                          <a:latin typeface="Calibri"/>
                        </a:rPr>
                        <a:t>ANT-900-RP-2-A</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3.99</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3.99</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6712109"/>
                  </a:ext>
                </a:extLst>
              </a:tr>
              <a:tr h="325488">
                <a:tc>
                  <a:txBody>
                    <a:bodyPr/>
                    <a:lstStyle/>
                    <a:p>
                      <a:pPr algn="ctr" fontAlgn="b"/>
                      <a:r>
                        <a:rPr lang="en-US" sz="1100" b="0" i="0" u="none" strike="noStrike">
                          <a:solidFill>
                            <a:srgbClr val="000000"/>
                          </a:solidFill>
                          <a:effectLst/>
                          <a:latin typeface="Calibri"/>
                        </a:rPr>
                        <a:t>Arducam Mini</a:t>
                      </a:r>
                    </a:p>
                  </a:txBody>
                  <a:tcPr marL="7620" marR="7620" marT="7620" anchor="b">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25.99</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25.99</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7666503"/>
                  </a:ext>
                </a:extLst>
              </a:tr>
              <a:tr h="329567">
                <a:tc>
                  <a:txBody>
                    <a:bodyPr/>
                    <a:lstStyle/>
                    <a:p>
                      <a:pPr algn="ctr" fontAlgn="b"/>
                      <a:r>
                        <a:rPr lang="en-US" sz="1100" b="0" i="0" u="none" strike="noStrike">
                          <a:solidFill>
                            <a:srgbClr val="000000"/>
                          </a:solidFill>
                          <a:effectLst/>
                          <a:latin typeface="Calibri"/>
                        </a:rPr>
                        <a:t>Mirco SD cards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4.20</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4.20</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137367"/>
                  </a:ext>
                </a:extLst>
              </a:tr>
              <a:tr h="325488">
                <a:tc>
                  <a:txBody>
                    <a:bodyPr/>
                    <a:lstStyle/>
                    <a:p>
                      <a:pPr algn="ctr" fontAlgn="b"/>
                      <a:r>
                        <a:rPr lang="en-US" sz="1100" b="0" i="0" u="none" strike="noStrike">
                          <a:solidFill>
                            <a:srgbClr val="000000"/>
                          </a:solidFill>
                          <a:effectLst/>
                          <a:latin typeface="Calibri"/>
                        </a:rPr>
                        <a:t>Micro SD Readers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8.00</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8.00</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456255"/>
                  </a:ext>
                </a:extLst>
              </a:tr>
              <a:tr h="325488">
                <a:tc>
                  <a:txBody>
                    <a:bodyPr/>
                    <a:lstStyle/>
                    <a:p>
                      <a:pPr algn="ctr" fontAlgn="b"/>
                      <a:r>
                        <a:rPr lang="en-US" sz="1100" b="0" i="0" u="none" strike="noStrike">
                          <a:solidFill>
                            <a:srgbClr val="000000"/>
                          </a:solidFill>
                          <a:effectLst/>
                          <a:latin typeface="Calibri"/>
                        </a:rPr>
                        <a:t>XBEE Pro 900 Mhz Radio</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68.25</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68.25</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838235"/>
                  </a:ext>
                </a:extLst>
              </a:tr>
              <a:tr h="357321">
                <a:tc>
                  <a:txBody>
                    <a:bodyPr/>
                    <a:lstStyle/>
                    <a:p>
                      <a:pPr algn="ctr" fontAlgn="b"/>
                      <a:r>
                        <a:rPr lang="en-US" sz="1100" b="0" i="0" u="none" strike="noStrike">
                          <a:solidFill>
                            <a:srgbClr val="000000"/>
                          </a:solidFill>
                          <a:effectLst/>
                          <a:latin typeface="Calibri"/>
                        </a:rPr>
                        <a:t>2032 Cell Batteries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4</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1.20</a:t>
                      </a:r>
                      <a:endParaRPr lang="en-US" sz="1400" b="0" i="0">
                        <a:solidFill>
                          <a:srgbClr val="000000"/>
                        </a:solidFill>
                        <a:effectLst/>
                        <a:latin typeface="Arial"/>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4.80</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8116638"/>
                  </a:ext>
                </a:extLst>
              </a:tr>
              <a:tr h="325488">
                <a:tc>
                  <a:txBody>
                    <a:bodyPr/>
                    <a:lstStyle/>
                    <a:p>
                      <a:pPr algn="ctr" fontAlgn="b"/>
                      <a:r>
                        <a:rPr lang="en-US" sz="1100" b="0" i="0" u="none" strike="noStrike">
                          <a:solidFill>
                            <a:srgbClr val="000000"/>
                          </a:solidFill>
                          <a:effectLst/>
                          <a:latin typeface="Calibri"/>
                        </a:rPr>
                        <a:t>Arduino Nano</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20.70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20.70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445438"/>
                  </a:ext>
                </a:extLst>
              </a:tr>
              <a:tr h="325488">
                <a:tc>
                  <a:txBody>
                    <a:bodyPr/>
                    <a:lstStyle/>
                    <a:p>
                      <a:pPr algn="ctr" fontAlgn="b"/>
                      <a:r>
                        <a:rPr lang="en-US" sz="1100" b="0" i="0" u="none" strike="noStrike">
                          <a:solidFill>
                            <a:srgbClr val="000000"/>
                          </a:solidFill>
                          <a:effectLst/>
                          <a:latin typeface="Calibri"/>
                        </a:rPr>
                        <a:t>ABS Filament 1.75mm ABS, 1 kg</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22.99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22.99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448018"/>
                  </a:ext>
                </a:extLst>
              </a:tr>
              <a:tr h="325488">
                <a:tc>
                  <a:txBody>
                    <a:bodyPr/>
                    <a:lstStyle/>
                    <a:p>
                      <a:pPr algn="ctr" fontAlgn="b"/>
                      <a:r>
                        <a:rPr lang="en-US" sz="1100" b="0" i="0" u="none" strike="noStrike">
                          <a:solidFill>
                            <a:srgbClr val="000000"/>
                          </a:solidFill>
                          <a:effectLst/>
                          <a:latin typeface="Calibri"/>
                        </a:rPr>
                        <a:t>Springs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a:rPr>
                        <a:t>6</a:t>
                      </a:r>
                      <a:r>
                        <a:rPr lang="en-US" sz="1100" b="0" i="0" u="none" strike="noStrike">
                          <a:solidFill>
                            <a:srgbClr val="000000"/>
                          </a:solidFill>
                          <a:effectLst/>
                          <a:latin typeface="Calibri"/>
                        </a:rPr>
                        <a:t>  </a:t>
                      </a:r>
                    </a:p>
                  </a:txBody>
                  <a:tcPr marL="0" marR="0" marT="0" marB="0"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2.32</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13.92</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0919586"/>
                  </a:ext>
                </a:extLst>
              </a:tr>
              <a:tr h="325488">
                <a:tc>
                  <a:txBody>
                    <a:bodyPr/>
                    <a:lstStyle/>
                    <a:p>
                      <a:pPr algn="ctr" fontAlgn="b"/>
                      <a:r>
                        <a:rPr lang="en-US" sz="1100" b="0" i="0" u="none" strike="noStrike">
                          <a:solidFill>
                            <a:srgbClr val="000000"/>
                          </a:solidFill>
                          <a:effectLst/>
                          <a:latin typeface="Calibri"/>
                        </a:rPr>
                        <a:t>Tie Down Ring</a:t>
                      </a:r>
                    </a:p>
                  </a:txBody>
                  <a:tcPr marL="7620" marR="7620" marT="7620" anchor="b">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Arial"/>
                        </a:rPr>
                        <a:t>1 </a:t>
                      </a:r>
                    </a:p>
                  </a:txBody>
                  <a:tcPr marL="0" marR="0" marT="0" marB="0"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1.24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1.24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906337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(4/6)</a:t>
            </a:r>
            <a:endParaRPr/>
          </a:p>
        </p:txBody>
      </p:sp>
      <p:sp>
        <p:nvSpPr>
          <p:cNvPr id="165" name="Google Shape;165;p2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en-US"/>
          </a:p>
        </p:txBody>
      </p:sp>
      <p:sp>
        <p:nvSpPr>
          <p:cNvPr id="166" name="Google Shape;166;p2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a:t>
            </a:fld>
            <a:endParaRPr sz="1000" b="0" i="0" u="none" strike="noStrike" cap="none">
              <a:solidFill>
                <a:schemeClr val="dk1"/>
              </a:solidFill>
              <a:latin typeface="Arial"/>
              <a:ea typeface="Arial"/>
              <a:cs typeface="Arial"/>
              <a:sym typeface="Arial"/>
            </a:endParaRPr>
          </a:p>
        </p:txBody>
      </p:sp>
      <p:sp>
        <p:nvSpPr>
          <p:cNvPr id="167" name="Google Shape;167;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graphicFrame>
        <p:nvGraphicFramePr>
          <p:cNvPr id="4" name="Table 3">
            <a:extLst>
              <a:ext uri="{FF2B5EF4-FFF2-40B4-BE49-F238E27FC236}">
                <a16:creationId xmlns:a16="http://schemas.microsoft.com/office/drawing/2014/main" id="{855B0BF9-2810-4F72-902C-5054EC1BF39A}"/>
              </a:ext>
            </a:extLst>
          </p:cNvPr>
          <p:cNvGraphicFramePr>
            <a:graphicFrameLocks noGrp="1"/>
          </p:cNvGraphicFramePr>
          <p:nvPr>
            <p:extLst>
              <p:ext uri="{D42A27DB-BD31-4B8C-83A1-F6EECF244321}">
                <p14:modId xmlns:p14="http://schemas.microsoft.com/office/powerpoint/2010/main" val="1389307539"/>
              </p:ext>
            </p:extLst>
          </p:nvPr>
        </p:nvGraphicFramePr>
        <p:xfrm>
          <a:off x="269947" y="1074581"/>
          <a:ext cx="8604102" cy="5242237"/>
        </p:xfrm>
        <a:graphic>
          <a:graphicData uri="http://schemas.openxmlformats.org/drawingml/2006/table">
            <a:tbl>
              <a:tblPr/>
              <a:tblGrid>
                <a:gridCol w="1379636">
                  <a:extLst>
                    <a:ext uri="{9D8B030D-6E8A-4147-A177-3AD203B41FA5}">
                      <a16:colId xmlns:a16="http://schemas.microsoft.com/office/drawing/2014/main" val="285467547"/>
                    </a:ext>
                  </a:extLst>
                </a:gridCol>
                <a:gridCol w="7224466">
                  <a:extLst>
                    <a:ext uri="{9D8B030D-6E8A-4147-A177-3AD203B41FA5}">
                      <a16:colId xmlns:a16="http://schemas.microsoft.com/office/drawing/2014/main" val="3363964651"/>
                    </a:ext>
                  </a:extLst>
                </a:gridCol>
              </a:tblGrid>
              <a:tr h="403249">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36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Once landed, the probe shall upright itself.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37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After </a:t>
                      </a:r>
                      <a:r>
                        <a:rPr lang="en-US" sz="900" err="1"/>
                        <a:t>uprighting</a:t>
                      </a:r>
                      <a:r>
                        <a:rPr lang="en-US" sz="900"/>
                        <a:t>, the probe shall deploy a flag 500 mm above the base of the probe when the probe is in the upright position.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38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transmit telemetry once per second.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39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telemetry shall include altitude, air pressure, temperature, battery voltage, probe tilt angles, command echo, and GPS coordinates that include latitude, longitude, altitude and number of satellites tracked.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40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include a video camera pointing down to the ground.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a:rPr>
                        <a:t>41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video camera shall record the flight of the probe from release to landing.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42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video camera shall record video in color and with a minimum resolution of 640x480.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44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flight software shall maintain a count of packets transmitted which shall increment with each packet transmission throughout the mission. The value shall be maintained through processor resets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a:rPr>
                        <a:t>45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maintain mission time throughout the whole mission even with processor resets or momentary power loss.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03249">
                <a:tc>
                  <a:txBody>
                    <a:bodyPr/>
                    <a:lstStyle/>
                    <a:p>
                      <a:pPr algn="ctr" fontAlgn="base"/>
                      <a:r>
                        <a:rPr lang="en-US" sz="900" b="0" i="0" u="none" strike="noStrike">
                          <a:solidFill>
                            <a:srgbClr val="000000"/>
                          </a:solidFill>
                          <a:effectLst/>
                          <a:latin typeface="Arial"/>
                        </a:rPr>
                        <a:t>46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have its time set to within one second UTC time prior to launch.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403249">
                <a:tc>
                  <a:txBody>
                    <a:bodyPr/>
                    <a:lstStyle/>
                    <a:p>
                      <a:pPr algn="ctr" fontAlgn="base"/>
                      <a:r>
                        <a:rPr lang="en-US" sz="900" b="0" i="0" u="none" strike="noStrike">
                          <a:solidFill>
                            <a:srgbClr val="000000"/>
                          </a:solidFill>
                          <a:effectLst/>
                          <a:latin typeface="Arial"/>
                        </a:rPr>
                        <a:t>47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flight software shall support simulated flight mode where the ground station sends air pressure values at a one second interval using a provided flight profile csv file.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r h="403249">
                <a:tc>
                  <a:txBody>
                    <a:bodyPr/>
                    <a:lstStyle/>
                    <a:p>
                      <a:pPr algn="ctr" fontAlgn="base"/>
                      <a:r>
                        <a:rPr lang="en-US" sz="900" b="0" i="0" u="none" strike="noStrike">
                          <a:solidFill>
                            <a:srgbClr val="000000"/>
                          </a:solidFill>
                          <a:effectLst/>
                          <a:latin typeface="Arial"/>
                        </a:rPr>
                        <a:t>48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In simulation mode, the flight software shall use the radio uplink pressure values in place of the pressure sensor for determining the container altitude.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482166"/>
                  </a:ext>
                </a:extLst>
              </a:tr>
            </a:tbl>
          </a:graphicData>
        </a:graphic>
      </p:graphicFrame>
      <p:sp>
        <p:nvSpPr>
          <p:cNvPr id="5" name="Rectangle 2">
            <a:extLst>
              <a:ext uri="{FF2B5EF4-FFF2-40B4-BE49-F238E27FC236}">
                <a16:creationId xmlns:a16="http://schemas.microsoft.com/office/drawing/2014/main" id="{4CDE5F32-78BD-42C3-A4D3-5FB560BF6B85}"/>
              </a:ext>
            </a:extLst>
          </p:cNvPr>
          <p:cNvSpPr>
            <a:spLocks noChangeArrowheads="1"/>
          </p:cNvSpPr>
          <p:nvPr/>
        </p:nvSpPr>
        <p:spPr bwMode="auto">
          <a:xfrm>
            <a:off x="1632074" y="1342573"/>
            <a:ext cx="5449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6EEF91A3-1B54-630D-B8DA-39BF7A4E761C}"/>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29396220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7" name="Google Shape;867;p9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CanSat Budget – Hardware (2/2)</a:t>
            </a:r>
            <a:endParaRPr/>
          </a:p>
        </p:txBody>
      </p:sp>
      <p:sp>
        <p:nvSpPr>
          <p:cNvPr id="865" name="Google Shape;865;p9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CanSat 20</a:t>
            </a:r>
            <a:r>
              <a:rPr lang="en-US"/>
              <a:t>23</a:t>
            </a:r>
            <a:r>
              <a:rPr lang="en-US" sz="1000" b="0" i="0" u="none" strike="noStrike" cap="none">
                <a:solidFill>
                  <a:schemeClr val="dk1"/>
                </a:solidFill>
                <a:latin typeface="Arial"/>
                <a:ea typeface="Arial"/>
                <a:cs typeface="Arial"/>
                <a:sym typeface="Arial"/>
              </a:rPr>
              <a:t> PDR: Team 1023 Yes we CANSAT</a:t>
            </a:r>
            <a:endParaRPr lang="nl-NL"/>
          </a:p>
        </p:txBody>
      </p:sp>
      <p:sp>
        <p:nvSpPr>
          <p:cNvPr id="866" name="Google Shape;866;p9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110</a:t>
            </a:fld>
            <a:endParaRPr sz="1000" b="0" i="0" u="none" strike="noStrike" cap="none">
              <a:solidFill>
                <a:schemeClr val="dk1"/>
              </a:solidFill>
              <a:latin typeface="Arial"/>
              <a:ea typeface="Arial"/>
              <a:cs typeface="Arial"/>
              <a:sym typeface="Arial"/>
            </a:endParaRPr>
          </a:p>
        </p:txBody>
      </p:sp>
      <p:sp>
        <p:nvSpPr>
          <p:cNvPr id="869" name="Google Shape;869;p9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pic>
        <p:nvPicPr>
          <p:cNvPr id="3" name="Picture 2">
            <a:extLst>
              <a:ext uri="{FF2B5EF4-FFF2-40B4-BE49-F238E27FC236}">
                <a16:creationId xmlns:a16="http://schemas.microsoft.com/office/drawing/2014/main" id="{D9E2C437-0C55-C01B-CB80-25D69941D0BD}"/>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4" name="Table 3">
            <a:extLst>
              <a:ext uri="{FF2B5EF4-FFF2-40B4-BE49-F238E27FC236}">
                <a16:creationId xmlns:a16="http://schemas.microsoft.com/office/drawing/2014/main" id="{48B0D459-6B75-A97E-52D3-8E386D832D95}"/>
              </a:ext>
            </a:extLst>
          </p:cNvPr>
          <p:cNvGraphicFramePr>
            <a:graphicFrameLocks noGrp="1"/>
          </p:cNvGraphicFramePr>
          <p:nvPr>
            <p:extLst>
              <p:ext uri="{D42A27DB-BD31-4B8C-83A1-F6EECF244321}">
                <p14:modId xmlns:p14="http://schemas.microsoft.com/office/powerpoint/2010/main" val="2882948582"/>
              </p:ext>
            </p:extLst>
          </p:nvPr>
        </p:nvGraphicFramePr>
        <p:xfrm>
          <a:off x="228600" y="1146048"/>
          <a:ext cx="8683751" cy="4993071"/>
        </p:xfrm>
        <a:graphic>
          <a:graphicData uri="http://schemas.openxmlformats.org/drawingml/2006/table">
            <a:tbl>
              <a:tblPr/>
              <a:tblGrid>
                <a:gridCol w="2511102">
                  <a:extLst>
                    <a:ext uri="{9D8B030D-6E8A-4147-A177-3AD203B41FA5}">
                      <a16:colId xmlns:a16="http://schemas.microsoft.com/office/drawing/2014/main" val="4219960560"/>
                    </a:ext>
                  </a:extLst>
                </a:gridCol>
                <a:gridCol w="1124856">
                  <a:extLst>
                    <a:ext uri="{9D8B030D-6E8A-4147-A177-3AD203B41FA5}">
                      <a16:colId xmlns:a16="http://schemas.microsoft.com/office/drawing/2014/main" val="586400595"/>
                    </a:ext>
                  </a:extLst>
                </a:gridCol>
                <a:gridCol w="1672927">
                  <a:extLst>
                    <a:ext uri="{9D8B030D-6E8A-4147-A177-3AD203B41FA5}">
                      <a16:colId xmlns:a16="http://schemas.microsoft.com/office/drawing/2014/main" val="3316040083"/>
                    </a:ext>
                  </a:extLst>
                </a:gridCol>
                <a:gridCol w="1711607">
                  <a:extLst>
                    <a:ext uri="{9D8B030D-6E8A-4147-A177-3AD203B41FA5}">
                      <a16:colId xmlns:a16="http://schemas.microsoft.com/office/drawing/2014/main" val="2665241575"/>
                    </a:ext>
                  </a:extLst>
                </a:gridCol>
                <a:gridCol w="1663259">
                  <a:extLst>
                    <a:ext uri="{9D8B030D-6E8A-4147-A177-3AD203B41FA5}">
                      <a16:colId xmlns:a16="http://schemas.microsoft.com/office/drawing/2014/main" val="431892754"/>
                    </a:ext>
                  </a:extLst>
                </a:gridCol>
              </a:tblGrid>
              <a:tr h="316292">
                <a:tc>
                  <a:txBody>
                    <a:bodyPr/>
                    <a:lstStyle/>
                    <a:p>
                      <a:pPr algn="ctr" fontAlgn="base"/>
                      <a:r>
                        <a:rPr lang="en-US" sz="1100" b="1" i="0" u="none" strike="noStrike">
                          <a:solidFill>
                            <a:srgbClr val="FFFFFF"/>
                          </a:solidFill>
                          <a:effectLst/>
                          <a:latin typeface="Arial"/>
                        </a:rPr>
                        <a:t>Component</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Quantity</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Unit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Total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Value Type</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681700690"/>
                  </a:ext>
                </a:extLst>
              </a:tr>
              <a:tr h="311525">
                <a:tc>
                  <a:txBody>
                    <a:bodyPr/>
                    <a:lstStyle/>
                    <a:p>
                      <a:pPr algn="ctr" fontAlgn="b"/>
                      <a:r>
                        <a:rPr lang="en-US" sz="1100" b="0" i="0" u="none" strike="noStrike">
                          <a:solidFill>
                            <a:srgbClr val="000000"/>
                          </a:solidFill>
                          <a:effectLst/>
                          <a:latin typeface="Calibri" panose="020F0502020204030204" pitchFamily="34" charset="0"/>
                        </a:rPr>
                        <a:t>Linear Actuator</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65.00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65.00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605326"/>
                  </a:ext>
                </a:extLst>
              </a:tr>
              <a:tr h="311525">
                <a:tc>
                  <a:txBody>
                    <a:bodyPr/>
                    <a:lstStyle/>
                    <a:p>
                      <a:pPr algn="ctr" fontAlgn="b"/>
                      <a:r>
                        <a:rPr lang="en-US" sz="1100" b="0" i="0" u="none" strike="noStrike">
                          <a:solidFill>
                            <a:srgbClr val="000000"/>
                          </a:solidFill>
                          <a:effectLst/>
                          <a:latin typeface="Calibri" panose="020F0502020204030204" pitchFamily="34" charset="0"/>
                        </a:rPr>
                        <a:t>Servo Motor</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8.84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8.84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978399"/>
                  </a:ext>
                </a:extLst>
              </a:tr>
              <a:tr h="311525">
                <a:tc>
                  <a:txBody>
                    <a:bodyPr/>
                    <a:lstStyle/>
                    <a:p>
                      <a:pPr algn="ctr" fontAlgn="b"/>
                      <a:r>
                        <a:rPr lang="en-US" sz="1100" b="0" i="0" u="none" strike="noStrike">
                          <a:solidFill>
                            <a:srgbClr val="000000"/>
                          </a:solidFill>
                          <a:effectLst/>
                          <a:latin typeface="Calibri" panose="020F0502020204030204" pitchFamily="34" charset="0"/>
                        </a:rPr>
                        <a:t>¼-20 Hex Nut </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2</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9.81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9.81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5916139"/>
                  </a:ext>
                </a:extLst>
              </a:tr>
              <a:tr h="311525">
                <a:tc>
                  <a:txBody>
                    <a:bodyPr/>
                    <a:lstStyle/>
                    <a:p>
                      <a:pPr algn="ctr" fontAlgn="b"/>
                      <a:r>
                        <a:rPr lang="en-US" sz="1100" b="0" i="0" u="none" strike="noStrike">
                          <a:solidFill>
                            <a:srgbClr val="000000"/>
                          </a:solidFill>
                          <a:effectLst/>
                          <a:latin typeface="Calibri" panose="020F0502020204030204" pitchFamily="34" charset="0"/>
                        </a:rPr>
                        <a:t>Steel Tape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14.99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14.99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048403"/>
                  </a:ext>
                </a:extLst>
              </a:tr>
              <a:tr h="311525">
                <a:tc>
                  <a:txBody>
                    <a:bodyPr/>
                    <a:lstStyle/>
                    <a:p>
                      <a:pPr algn="ctr" fontAlgn="b"/>
                      <a:r>
                        <a:rPr lang="en-US" sz="1100" b="0" i="0" u="none" strike="noStrike">
                          <a:solidFill>
                            <a:srgbClr val="000000"/>
                          </a:solidFill>
                          <a:effectLst/>
                          <a:latin typeface="Calibri" panose="020F0502020204030204" pitchFamily="34" charset="0"/>
                        </a:rPr>
                        <a:t>Super Lube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7.39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7.39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6712109"/>
                  </a:ext>
                </a:extLst>
              </a:tr>
              <a:tr h="311525">
                <a:tc>
                  <a:txBody>
                    <a:bodyPr/>
                    <a:lstStyle/>
                    <a:p>
                      <a:pPr algn="ctr" fontAlgn="b"/>
                      <a:r>
                        <a:rPr lang="en-US" sz="1100" b="0" i="0" u="none" strike="noStrike">
                          <a:solidFill>
                            <a:srgbClr val="000000"/>
                          </a:solidFill>
                          <a:effectLst/>
                          <a:latin typeface="Calibri" panose="020F0502020204030204" pitchFamily="34" charset="0"/>
                        </a:rPr>
                        <a:t>Clock Spring </a:t>
                      </a:r>
                    </a:p>
                  </a:txBody>
                  <a:tcPr marL="7620" marR="7620" marT="7620" anchor="b">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8.38</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8.38</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7666503"/>
                  </a:ext>
                </a:extLst>
              </a:tr>
              <a:tr h="315429">
                <a:tc>
                  <a:txBody>
                    <a:bodyPr/>
                    <a:lstStyle/>
                    <a:p>
                      <a:pPr algn="ctr" fontAlgn="b"/>
                      <a:r>
                        <a:rPr lang="en-US" sz="1100" b="0" i="0" u="none" strike="noStrike">
                          <a:solidFill>
                            <a:srgbClr val="000000"/>
                          </a:solidFill>
                          <a:effectLst/>
                          <a:latin typeface="Calibri"/>
                        </a:rPr>
                        <a:t>JB Weld Plastic Bonder</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15.74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15.74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137367"/>
                  </a:ext>
                </a:extLst>
              </a:tr>
              <a:tr h="311525">
                <a:tc>
                  <a:txBody>
                    <a:bodyPr/>
                    <a:lstStyle/>
                    <a:p>
                      <a:pPr algn="ctr" fontAlgn="b"/>
                      <a:r>
                        <a:rPr lang="en-US" sz="1100" b="0" i="0" u="none" strike="noStrike">
                          <a:solidFill>
                            <a:srgbClr val="000000"/>
                          </a:solidFill>
                          <a:effectLst/>
                          <a:latin typeface="Calibri" panose="020F0502020204030204" pitchFamily="34" charset="0"/>
                        </a:rPr>
                        <a:t>Fiberglass Eyebolt</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5.66</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5.66</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456255"/>
                  </a:ext>
                </a:extLst>
              </a:tr>
              <a:tr h="311525">
                <a:tc>
                  <a:txBody>
                    <a:bodyPr/>
                    <a:lstStyle/>
                    <a:p>
                      <a:pPr algn="ctr" fontAlgn="b"/>
                      <a:r>
                        <a:rPr lang="en-US" sz="1100" b="0" i="0" u="none" strike="noStrike">
                          <a:solidFill>
                            <a:srgbClr val="000000"/>
                          </a:solidFill>
                          <a:effectLst/>
                          <a:latin typeface="Calibri" panose="020F0502020204030204" pitchFamily="34" charset="0"/>
                        </a:rPr>
                        <a:t>Aluminum Poles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5.00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5.00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Estimate</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370690"/>
                  </a:ext>
                </a:extLst>
              </a:tr>
              <a:tr h="311525">
                <a:tc>
                  <a:txBody>
                    <a:bodyPr/>
                    <a:lstStyle/>
                    <a:p>
                      <a:pPr algn="ctr" fontAlgn="b"/>
                      <a:r>
                        <a:rPr lang="en-US" sz="1100" b="0" i="0" u="none" strike="noStrike">
                          <a:solidFill>
                            <a:srgbClr val="000000"/>
                          </a:solidFill>
                          <a:effectLst/>
                          <a:latin typeface="Calibri" panose="020F0502020204030204" pitchFamily="34" charset="0"/>
                        </a:rPr>
                        <a:t>¼ -20 Screw</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13.84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13.84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271476"/>
                  </a:ext>
                </a:extLst>
              </a:tr>
              <a:tr h="311525">
                <a:tc>
                  <a:txBody>
                    <a:bodyPr/>
                    <a:lstStyle/>
                    <a:p>
                      <a:pPr algn="ctr" fontAlgn="b"/>
                      <a:r>
                        <a:rPr lang="en-US" sz="1100" b="0" i="0" u="none" strike="noStrike">
                          <a:solidFill>
                            <a:srgbClr val="000000"/>
                          </a:solidFill>
                          <a:effectLst/>
                          <a:latin typeface="Calibri" panose="020F0502020204030204" pitchFamily="34" charset="0"/>
                        </a:rPr>
                        <a:t>Mylar Reflective Material</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26.00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26.00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7275037"/>
                  </a:ext>
                </a:extLst>
              </a:tr>
              <a:tr h="311525">
                <a:tc>
                  <a:txBody>
                    <a:bodyPr/>
                    <a:lstStyle/>
                    <a:p>
                      <a:pPr algn="ctr" fontAlgn="b"/>
                      <a:r>
                        <a:rPr lang="en-US" sz="1100" b="0" i="0" u="none" strike="noStrike">
                          <a:solidFill>
                            <a:srgbClr val="000000"/>
                          </a:solidFill>
                          <a:effectLst/>
                          <a:latin typeface="Calibri" panose="020F0502020204030204" pitchFamily="34" charset="0"/>
                        </a:rPr>
                        <a:t>Aluminum Strip</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6.93</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6.93</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0901032"/>
                  </a:ext>
                </a:extLst>
              </a:tr>
              <a:tr h="311525">
                <a:tc>
                  <a:txBody>
                    <a:bodyPr/>
                    <a:lstStyle/>
                    <a:p>
                      <a:pPr algn="ctr" fontAlgn="b"/>
                      <a:r>
                        <a:rPr lang="en-US" sz="1100" b="0" i="0" u="none" strike="noStrike">
                          <a:solidFill>
                            <a:srgbClr val="000000"/>
                          </a:solidFill>
                          <a:effectLst/>
                          <a:latin typeface="Calibri" panose="020F0502020204030204" pitchFamily="34" charset="0"/>
                        </a:rPr>
                        <a:t>Parachutes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2</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17.95</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35.90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447091"/>
                  </a:ext>
                </a:extLst>
              </a:tr>
              <a:tr h="311525">
                <a:tc>
                  <a:txBody>
                    <a:bodyPr/>
                    <a:lstStyle/>
                    <a:p>
                      <a:pPr algn="ctr" fontAlgn="b"/>
                      <a:r>
                        <a:rPr lang="en-US" sz="1100" b="0" i="0" u="none" strike="noStrike">
                          <a:solidFill>
                            <a:srgbClr val="000000"/>
                          </a:solidFill>
                          <a:effectLst/>
                          <a:latin typeface="Calibri" panose="020F0502020204030204" pitchFamily="34" charset="0"/>
                        </a:rPr>
                        <a:t>Plastic Coupling Nuts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5.55</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22.20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6326627"/>
                  </a:ext>
                </a:extLst>
              </a:tr>
              <a:tr h="311525">
                <a:tc>
                  <a:txBody>
                    <a:bodyPr/>
                    <a:lstStyle/>
                    <a:p>
                      <a:pPr algn="ctr" fontAlgn="b"/>
                      <a:r>
                        <a:rPr lang="en-US" sz="1100" b="0" i="0" u="none" strike="noStrike">
                          <a:solidFill>
                            <a:srgbClr val="000000"/>
                          </a:solidFill>
                          <a:effectLst/>
                          <a:latin typeface="Calibri" panose="020F0502020204030204" pitchFamily="34" charset="0"/>
                        </a:rPr>
                        <a:t>PCB Screws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rPr>
                        <a:t>1.25</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5.00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400" b="0" i="0">
                          <a:solidFill>
                            <a:srgbClr val="000000"/>
                          </a:solidFill>
                          <a:effectLst/>
                          <a:latin typeface="Arial"/>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4303099"/>
                  </a:ext>
                </a:extLst>
              </a:tr>
            </a:tbl>
          </a:graphicData>
        </a:graphic>
      </p:graphicFrame>
    </p:spTree>
    <p:extLst>
      <p:ext uri="{BB962C8B-B14F-4D97-AF65-F5344CB8AC3E}">
        <p14:creationId xmlns:p14="http://schemas.microsoft.com/office/powerpoint/2010/main" val="38695179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6" name="Google Shape;876;p9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CanSat Budget – Other Costs (1/2)</a:t>
            </a:r>
            <a:endParaRPr/>
          </a:p>
        </p:txBody>
      </p:sp>
      <p:sp>
        <p:nvSpPr>
          <p:cNvPr id="874" name="Google Shape;874;p9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75" name="Google Shape;875;p9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111</a:t>
            </a:fld>
            <a:endParaRPr sz="1000" b="0" i="0" u="none" strike="noStrike" cap="none">
              <a:solidFill>
                <a:schemeClr val="dk1"/>
              </a:solidFill>
              <a:latin typeface="Arial"/>
              <a:ea typeface="Arial"/>
              <a:cs typeface="Arial"/>
              <a:sym typeface="Arial"/>
            </a:endParaRPr>
          </a:p>
        </p:txBody>
      </p:sp>
      <p:sp>
        <p:nvSpPr>
          <p:cNvPr id="878" name="Google Shape;878;p91"/>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pic>
        <p:nvPicPr>
          <p:cNvPr id="2" name="Picture 1">
            <a:extLst>
              <a:ext uri="{FF2B5EF4-FFF2-40B4-BE49-F238E27FC236}">
                <a16:creationId xmlns:a16="http://schemas.microsoft.com/office/drawing/2014/main" id="{0B32A163-1295-0120-7B94-95DA93E6AD5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BB5B3163-2D6C-FC93-AAAB-9327DFFC1268}"/>
              </a:ext>
            </a:extLst>
          </p:cNvPr>
          <p:cNvGraphicFramePr>
            <a:graphicFrameLocks noGrp="1"/>
          </p:cNvGraphicFramePr>
          <p:nvPr>
            <p:extLst>
              <p:ext uri="{D42A27DB-BD31-4B8C-83A1-F6EECF244321}">
                <p14:modId xmlns:p14="http://schemas.microsoft.com/office/powerpoint/2010/main" val="3153383493"/>
              </p:ext>
            </p:extLst>
          </p:nvPr>
        </p:nvGraphicFramePr>
        <p:xfrm>
          <a:off x="423153" y="1171099"/>
          <a:ext cx="8297692" cy="3928782"/>
        </p:xfrm>
        <a:graphic>
          <a:graphicData uri="http://schemas.openxmlformats.org/drawingml/2006/table">
            <a:tbl>
              <a:tblPr/>
              <a:tblGrid>
                <a:gridCol w="1984231">
                  <a:extLst>
                    <a:ext uri="{9D8B030D-6E8A-4147-A177-3AD203B41FA5}">
                      <a16:colId xmlns:a16="http://schemas.microsoft.com/office/drawing/2014/main" val="205269166"/>
                    </a:ext>
                  </a:extLst>
                </a:gridCol>
                <a:gridCol w="1237009">
                  <a:extLst>
                    <a:ext uri="{9D8B030D-6E8A-4147-A177-3AD203B41FA5}">
                      <a16:colId xmlns:a16="http://schemas.microsoft.com/office/drawing/2014/main" val="2492886915"/>
                    </a:ext>
                  </a:extLst>
                </a:gridCol>
                <a:gridCol w="1661384">
                  <a:extLst>
                    <a:ext uri="{9D8B030D-6E8A-4147-A177-3AD203B41FA5}">
                      <a16:colId xmlns:a16="http://schemas.microsoft.com/office/drawing/2014/main" val="153195650"/>
                    </a:ext>
                  </a:extLst>
                </a:gridCol>
                <a:gridCol w="1707534">
                  <a:extLst>
                    <a:ext uri="{9D8B030D-6E8A-4147-A177-3AD203B41FA5}">
                      <a16:colId xmlns:a16="http://schemas.microsoft.com/office/drawing/2014/main" val="4141090729"/>
                    </a:ext>
                  </a:extLst>
                </a:gridCol>
                <a:gridCol w="1707534">
                  <a:extLst>
                    <a:ext uri="{9D8B030D-6E8A-4147-A177-3AD203B41FA5}">
                      <a16:colId xmlns:a16="http://schemas.microsoft.com/office/drawing/2014/main" val="2739034542"/>
                    </a:ext>
                  </a:extLst>
                </a:gridCol>
              </a:tblGrid>
              <a:tr h="614087">
                <a:tc>
                  <a:txBody>
                    <a:bodyPr/>
                    <a:lstStyle/>
                    <a:p>
                      <a:pPr algn="ctr" fontAlgn="base"/>
                      <a:r>
                        <a:rPr lang="en-US" sz="1800" b="1" i="0" u="none" strike="noStrike">
                          <a:solidFill>
                            <a:srgbClr val="FFFFFF"/>
                          </a:solidFill>
                          <a:effectLst/>
                          <a:latin typeface="Arial"/>
                        </a:rPr>
                        <a:t>Component</a:t>
                      </a:r>
                      <a:r>
                        <a:rPr lang="en-US" sz="1800" b="0" i="0">
                          <a:solidFill>
                            <a:srgbClr val="000000"/>
                          </a:solidFill>
                          <a:effectLst/>
                          <a:latin typeface="Arial"/>
                        </a:rPr>
                        <a:t>​</a:t>
                      </a:r>
                      <a:endParaRPr lang="en-US" b="0" i="0">
                        <a:solidFill>
                          <a:srgbClr val="000000"/>
                        </a:solidFill>
                        <a:effectLst/>
                        <a:latin typeface="Arial"/>
                      </a:endParaRP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800" b="1" i="0" u="none" strike="noStrike">
                          <a:solidFill>
                            <a:srgbClr val="FFFFFF"/>
                          </a:solidFill>
                          <a:effectLst/>
                          <a:latin typeface="Arial"/>
                        </a:rPr>
                        <a:t>Quantity</a:t>
                      </a:r>
                      <a:r>
                        <a:rPr lang="en-US" sz="1800" b="0" i="0">
                          <a:solidFill>
                            <a:srgbClr val="000000"/>
                          </a:solidFill>
                          <a:effectLst/>
                          <a:latin typeface="Arial"/>
                        </a:rPr>
                        <a:t>​</a:t>
                      </a:r>
                      <a:endParaRPr lang="en-US"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800" b="1" i="0" u="none" strike="noStrike">
                          <a:solidFill>
                            <a:srgbClr val="FFFFFF"/>
                          </a:solidFill>
                          <a:effectLst/>
                          <a:latin typeface="Arial"/>
                        </a:rPr>
                        <a:t>Unit Price ($)</a:t>
                      </a:r>
                      <a:r>
                        <a:rPr lang="en-US" sz="1800" b="0" i="0">
                          <a:solidFill>
                            <a:srgbClr val="000000"/>
                          </a:solidFill>
                          <a:effectLst/>
                          <a:latin typeface="Arial"/>
                        </a:rPr>
                        <a:t>​</a:t>
                      </a:r>
                      <a:endParaRPr lang="en-US"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800" b="1" i="0" u="none" strike="noStrike">
                          <a:solidFill>
                            <a:srgbClr val="FFFFFF"/>
                          </a:solidFill>
                          <a:effectLst/>
                          <a:latin typeface="Arial"/>
                        </a:rPr>
                        <a:t>Total Price ($)</a:t>
                      </a:r>
                      <a:r>
                        <a:rPr lang="en-US" sz="1800" b="0" i="0">
                          <a:solidFill>
                            <a:srgbClr val="000000"/>
                          </a:solidFill>
                          <a:effectLst/>
                          <a:latin typeface="Arial"/>
                        </a:rPr>
                        <a:t>​</a:t>
                      </a:r>
                      <a:endParaRPr lang="en-US"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800" b="1" i="0" u="none" strike="noStrike">
                          <a:solidFill>
                            <a:srgbClr val="FFFFFF"/>
                          </a:solidFill>
                          <a:effectLst/>
                          <a:latin typeface="Arial"/>
                        </a:rPr>
                        <a:t>Value Type</a:t>
                      </a:r>
                      <a:r>
                        <a:rPr lang="en-US" sz="1800" b="0" i="0">
                          <a:solidFill>
                            <a:srgbClr val="000000"/>
                          </a:solidFill>
                          <a:effectLst/>
                          <a:latin typeface="Arial"/>
                        </a:rPr>
                        <a:t>​</a:t>
                      </a:r>
                      <a:endParaRPr lang="en-US"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3049841642"/>
                  </a:ext>
                </a:extLst>
              </a:tr>
              <a:tr h="295988">
                <a:tc>
                  <a:txBody>
                    <a:bodyPr/>
                    <a:lstStyle/>
                    <a:p>
                      <a:pPr algn="l" fontAlgn="base"/>
                      <a:r>
                        <a:rPr lang="en-US" sz="1400" b="1" i="0" u="none" strike="noStrike">
                          <a:solidFill>
                            <a:srgbClr val="000000"/>
                          </a:solidFill>
                          <a:effectLst/>
                          <a:latin typeface="Arial"/>
                        </a:rPr>
                        <a:t>Ground Station</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5829922"/>
                  </a:ext>
                </a:extLst>
              </a:tr>
              <a:tr h="295988">
                <a:tc>
                  <a:txBody>
                    <a:bodyPr/>
                    <a:lstStyle/>
                    <a:p>
                      <a:pPr algn="l" fontAlgn="base"/>
                      <a:r>
                        <a:rPr lang="en-US" sz="1400" b="0" i="0" u="none" strike="noStrike">
                          <a:solidFill>
                            <a:srgbClr val="000000"/>
                          </a:solidFill>
                          <a:effectLst/>
                          <a:latin typeface="Arial"/>
                        </a:rPr>
                        <a:t>Xbee USB Shield</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26.00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26.00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207175"/>
                  </a:ext>
                </a:extLst>
              </a:tr>
              <a:tr h="503179">
                <a:tc>
                  <a:txBody>
                    <a:bodyPr/>
                    <a:lstStyle/>
                    <a:p>
                      <a:pPr algn="l"/>
                      <a:r>
                        <a:rPr lang="it-IT" sz="1400" b="0" i="0" u="none" strike="noStrike" cap="none">
                          <a:solidFill>
                            <a:schemeClr val="tx1"/>
                          </a:solidFill>
                          <a:effectLst/>
                          <a:latin typeface="+mn-lt"/>
                          <a:ea typeface="+mn-ea"/>
                          <a:cs typeface="+mn-cs"/>
                          <a:sym typeface="Arial"/>
                        </a:rPr>
                        <a:t>900 MHz 14 dBi Al Yagi Antenna</a:t>
                      </a: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72.32</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72.32</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2596567"/>
                  </a:ext>
                </a:extLst>
              </a:tr>
              <a:tr h="327655">
                <a:tc>
                  <a:txBody>
                    <a:bodyPr/>
                    <a:lstStyle/>
                    <a:p>
                      <a:pPr algn="l" fontAlgn="base"/>
                      <a:r>
                        <a:rPr lang="fr-FR" sz="1400" b="0" i="0" u="none" strike="noStrike">
                          <a:solidFill>
                            <a:srgbClr val="000000"/>
                          </a:solidFill>
                          <a:effectLst/>
                          <a:latin typeface="Arial"/>
                        </a:rPr>
                        <a:t>900 MHz XBEE Radio</a:t>
                      </a:r>
                      <a:endParaRPr lang="fr-FR" sz="1400"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r">
                        <a:buNone/>
                      </a:pPr>
                      <a:r>
                        <a:rPr lang="en-US" sz="1400" b="0" i="0" u="none" strike="noStrike">
                          <a:solidFill>
                            <a:srgbClr val="000000"/>
                          </a:solidFill>
                          <a:effectLst/>
                          <a:latin typeface="Arial"/>
                        </a:rPr>
                        <a:t>68.25</a:t>
                      </a:r>
                      <a:endParaRPr lang="en-US"/>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r">
                        <a:buNone/>
                      </a:pPr>
                      <a:r>
                        <a:rPr lang="en-US" sz="1400" b="0" i="0" u="none" strike="noStrike">
                          <a:solidFill>
                            <a:srgbClr val="000000"/>
                          </a:solidFill>
                          <a:effectLst/>
                          <a:latin typeface="Arial"/>
                        </a:rPr>
                        <a:t>68.25</a:t>
                      </a:r>
                      <a:endParaRPr lang="en-US"/>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626523"/>
                  </a:ext>
                </a:extLst>
              </a:tr>
              <a:tr h="503179">
                <a:tc>
                  <a:txBody>
                    <a:bodyPr/>
                    <a:lstStyle/>
                    <a:p>
                      <a:pPr algn="l" fontAlgn="base"/>
                      <a:r>
                        <a:rPr lang="en-US" sz="1400" b="0" i="0" u="none" strike="noStrike">
                          <a:solidFill>
                            <a:srgbClr val="000000"/>
                          </a:solidFill>
                          <a:effectLst/>
                          <a:latin typeface="Arial"/>
                        </a:rPr>
                        <a:t>Laptop</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Provided by Team Member</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9324071"/>
                  </a:ext>
                </a:extLst>
              </a:tr>
              <a:tr h="295988">
                <a:tc>
                  <a:txBody>
                    <a:bodyPr/>
                    <a:lstStyle/>
                    <a:p>
                      <a:pPr algn="l" fontAlgn="base"/>
                      <a:r>
                        <a:rPr lang="en-US" sz="1400" b="0" i="0" u="none" strike="noStrike">
                          <a:solidFill>
                            <a:srgbClr val="000000"/>
                          </a:solidFill>
                          <a:effectLst/>
                          <a:latin typeface="Arial"/>
                        </a:rPr>
                        <a:t>Prototyping </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150.00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Estimate</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1657104"/>
                  </a:ext>
                </a:extLst>
              </a:tr>
              <a:tr h="295988">
                <a:tc>
                  <a:txBody>
                    <a:bodyPr/>
                    <a:lstStyle/>
                    <a:p>
                      <a:pPr algn="l" fontAlgn="base"/>
                      <a:r>
                        <a:rPr lang="en-US" sz="1400" b="0" i="0" u="none" strike="noStrike">
                          <a:solidFill>
                            <a:srgbClr val="000000"/>
                          </a:solidFill>
                          <a:effectLst/>
                          <a:latin typeface="Arial"/>
                        </a:rPr>
                        <a:t>Test Supplies</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150.00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Estimate</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178008"/>
                  </a:ext>
                </a:extLst>
              </a:tr>
              <a:tr h="710371">
                <a:tc>
                  <a:txBody>
                    <a:bodyPr/>
                    <a:lstStyle/>
                    <a:p>
                      <a:pPr algn="l" fontAlgn="base"/>
                      <a:r>
                        <a:rPr lang="en-US" sz="1400" b="0" i="0" u="none" strike="noStrike">
                          <a:solidFill>
                            <a:srgbClr val="000000"/>
                          </a:solidFill>
                          <a:effectLst/>
                          <a:latin typeface="Arial"/>
                        </a:rPr>
                        <a:t>Test Facilities/</a:t>
                      </a:r>
                      <a:r>
                        <a:rPr lang="en-US" sz="1400" b="0" i="0">
                          <a:solidFill>
                            <a:srgbClr val="000000"/>
                          </a:solidFill>
                          <a:effectLst/>
                          <a:latin typeface="Arial"/>
                        </a:rPr>
                        <a:t>​</a:t>
                      </a:r>
                      <a:endParaRPr lang="en-US" b="0" i="0">
                        <a:solidFill>
                          <a:srgbClr val="000000"/>
                        </a:solidFill>
                        <a:effectLst/>
                        <a:latin typeface="Arial"/>
                      </a:endParaRPr>
                    </a:p>
                    <a:p>
                      <a:pPr algn="l" fontAlgn="base"/>
                      <a:r>
                        <a:rPr lang="en-US" sz="1400" b="0" i="0" u="none" strike="noStrike">
                          <a:solidFill>
                            <a:srgbClr val="000000"/>
                          </a:solidFill>
                          <a:effectLst/>
                          <a:latin typeface="Arial"/>
                        </a:rPr>
                        <a:t>Manufacturing Equipment</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Covered by University</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637735"/>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6" name="Google Shape;876;p9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CanSat Budget – Other Costs (2/2)</a:t>
            </a:r>
            <a:endParaRPr/>
          </a:p>
        </p:txBody>
      </p:sp>
      <p:sp>
        <p:nvSpPr>
          <p:cNvPr id="874" name="Google Shape;874;p9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75" name="Google Shape;875;p9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112</a:t>
            </a:fld>
            <a:endParaRPr sz="1000" b="0" i="0" u="none" strike="noStrike" cap="none">
              <a:solidFill>
                <a:schemeClr val="dk1"/>
              </a:solidFill>
              <a:latin typeface="Arial"/>
              <a:ea typeface="Arial"/>
              <a:cs typeface="Arial"/>
              <a:sym typeface="Arial"/>
            </a:endParaRPr>
          </a:p>
        </p:txBody>
      </p:sp>
      <p:sp>
        <p:nvSpPr>
          <p:cNvPr id="878" name="Google Shape;878;p91"/>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pic>
        <p:nvPicPr>
          <p:cNvPr id="2" name="Picture 1">
            <a:extLst>
              <a:ext uri="{FF2B5EF4-FFF2-40B4-BE49-F238E27FC236}">
                <a16:creationId xmlns:a16="http://schemas.microsoft.com/office/drawing/2014/main" id="{0B32A163-1295-0120-7B94-95DA93E6AD5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2">
            <a:extLst>
              <a:ext uri="{FF2B5EF4-FFF2-40B4-BE49-F238E27FC236}">
                <a16:creationId xmlns:a16="http://schemas.microsoft.com/office/drawing/2014/main" id="{958C78AA-884A-EE71-CCA2-733AF51EC251}"/>
              </a:ext>
            </a:extLst>
          </p:cNvPr>
          <p:cNvGraphicFramePr>
            <a:graphicFrameLocks noGrp="1"/>
          </p:cNvGraphicFramePr>
          <p:nvPr>
            <p:extLst>
              <p:ext uri="{D42A27DB-BD31-4B8C-83A1-F6EECF244321}">
                <p14:modId xmlns:p14="http://schemas.microsoft.com/office/powerpoint/2010/main" val="2709862069"/>
              </p:ext>
            </p:extLst>
          </p:nvPr>
        </p:nvGraphicFramePr>
        <p:xfrm>
          <a:off x="752880" y="1223366"/>
          <a:ext cx="7219949" cy="975360"/>
        </p:xfrm>
        <a:graphic>
          <a:graphicData uri="http://schemas.openxmlformats.org/drawingml/2006/table">
            <a:tbl>
              <a:tblPr/>
              <a:tblGrid>
                <a:gridCol w="3580793">
                  <a:extLst>
                    <a:ext uri="{9D8B030D-6E8A-4147-A177-3AD203B41FA5}">
                      <a16:colId xmlns:a16="http://schemas.microsoft.com/office/drawing/2014/main" val="240122489"/>
                    </a:ext>
                  </a:extLst>
                </a:gridCol>
                <a:gridCol w="3639156">
                  <a:extLst>
                    <a:ext uri="{9D8B030D-6E8A-4147-A177-3AD203B41FA5}">
                      <a16:colId xmlns:a16="http://schemas.microsoft.com/office/drawing/2014/main" val="4014145608"/>
                    </a:ext>
                  </a:extLst>
                </a:gridCol>
              </a:tblGrid>
              <a:tr h="304800">
                <a:tc>
                  <a:txBody>
                    <a:bodyPr/>
                    <a:lstStyle/>
                    <a:p>
                      <a:pPr algn="l" fontAlgn="base"/>
                      <a:r>
                        <a:rPr lang="en-US" sz="2400" b="1" i="0" u="none" strike="noStrike">
                          <a:solidFill>
                            <a:srgbClr val="FFFFFF"/>
                          </a:solidFill>
                          <a:effectLst/>
                          <a:latin typeface="Arial" panose="020B0604020202020204" pitchFamily="34" charset="0"/>
                        </a:rPr>
                        <a:t>Source of Income:</a:t>
                      </a:r>
                      <a:r>
                        <a:rPr lang="en-US" sz="24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2400" b="1" i="0" u="none" strike="noStrike">
                          <a:solidFill>
                            <a:srgbClr val="FFFFFF"/>
                          </a:solidFill>
                          <a:effectLst/>
                          <a:latin typeface="Arial" panose="020B0604020202020204" pitchFamily="34" charset="0"/>
                        </a:rPr>
                        <a:t>Funds Provided ($):</a:t>
                      </a:r>
                      <a:r>
                        <a:rPr lang="en-US" sz="24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51157424"/>
                  </a:ext>
                </a:extLst>
              </a:tr>
              <a:tr h="441960">
                <a:tc>
                  <a:txBody>
                    <a:bodyPr/>
                    <a:lstStyle/>
                    <a:p>
                      <a:pPr algn="l" fontAlgn="base"/>
                      <a:r>
                        <a:rPr lang="en-US" sz="2800" b="0" i="0" u="none" strike="noStrike">
                          <a:solidFill>
                            <a:srgbClr val="000000"/>
                          </a:solidFill>
                          <a:effectLst/>
                          <a:latin typeface="Arial" panose="020B0604020202020204" pitchFamily="34" charset="0"/>
                        </a:rPr>
                        <a:t>UF MAE Department</a:t>
                      </a:r>
                      <a:r>
                        <a:rPr lang="en-US" sz="2800" b="0" i="0">
                          <a:solidFill>
                            <a:srgbClr val="000000"/>
                          </a:solidFill>
                          <a:effectLst/>
                          <a:latin typeface="Arial" panose="020B0604020202020204" pitchFamily="34" charset="0"/>
                        </a:rPr>
                        <a:t>​</a:t>
                      </a:r>
                      <a:endParaRPr lang="en-US" b="0" i="0">
                        <a:solidFill>
                          <a:srgbClr val="000000"/>
                        </a:solidFill>
                        <a:effectLst/>
                      </a:endParaRPr>
                    </a:p>
                  </a:txBody>
                  <a:tcPr anchor="ct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2400" b="0" i="0" u="none" strike="noStrike">
                          <a:solidFill>
                            <a:srgbClr val="000000"/>
                          </a:solidFill>
                          <a:effectLst/>
                          <a:latin typeface="Arial" panose="020B0604020202020204" pitchFamily="34" charset="0"/>
                        </a:rPr>
                        <a:t>4000.00</a:t>
                      </a:r>
                      <a:r>
                        <a:rPr lang="en-US" sz="2400" b="0" i="0">
                          <a:solidFill>
                            <a:srgbClr val="000000"/>
                          </a:solidFill>
                          <a:effectLst/>
                          <a:latin typeface="Arial" panose="020B0604020202020204" pitchFamily="34" charset="0"/>
                        </a:rPr>
                        <a:t>​</a:t>
                      </a:r>
                      <a:endParaRPr lang="en-US" b="0" i="0">
                        <a:solidFill>
                          <a:srgbClr val="000000"/>
                        </a:solidFill>
                        <a:effectLst/>
                      </a:endParaRPr>
                    </a:p>
                  </a:txBody>
                  <a:tcPr anchor="b">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3651402"/>
                  </a:ext>
                </a:extLst>
              </a:tr>
            </a:tbl>
          </a:graphicData>
        </a:graphic>
      </p:graphicFrame>
      <p:graphicFrame>
        <p:nvGraphicFramePr>
          <p:cNvPr id="4" name="Table 3">
            <a:extLst>
              <a:ext uri="{FF2B5EF4-FFF2-40B4-BE49-F238E27FC236}">
                <a16:creationId xmlns:a16="http://schemas.microsoft.com/office/drawing/2014/main" id="{CEE9D31F-3B53-033F-D89D-F0B4D964D048}"/>
              </a:ext>
            </a:extLst>
          </p:cNvPr>
          <p:cNvGraphicFramePr>
            <a:graphicFrameLocks noGrp="1"/>
          </p:cNvGraphicFramePr>
          <p:nvPr>
            <p:extLst>
              <p:ext uri="{D42A27DB-BD31-4B8C-83A1-F6EECF244321}">
                <p14:modId xmlns:p14="http://schemas.microsoft.com/office/powerpoint/2010/main" val="1743305082"/>
              </p:ext>
            </p:extLst>
          </p:nvPr>
        </p:nvGraphicFramePr>
        <p:xfrm>
          <a:off x="1813559" y="2554143"/>
          <a:ext cx="5516880" cy="1749714"/>
        </p:xfrm>
        <a:graphic>
          <a:graphicData uri="http://schemas.openxmlformats.org/drawingml/2006/table">
            <a:tbl>
              <a:tblPr/>
              <a:tblGrid>
                <a:gridCol w="2758440">
                  <a:extLst>
                    <a:ext uri="{9D8B030D-6E8A-4147-A177-3AD203B41FA5}">
                      <a16:colId xmlns:a16="http://schemas.microsoft.com/office/drawing/2014/main" val="3133341570"/>
                    </a:ext>
                  </a:extLst>
                </a:gridCol>
                <a:gridCol w="2758440">
                  <a:extLst>
                    <a:ext uri="{9D8B030D-6E8A-4147-A177-3AD203B41FA5}">
                      <a16:colId xmlns:a16="http://schemas.microsoft.com/office/drawing/2014/main" val="4181323313"/>
                    </a:ext>
                  </a:extLst>
                </a:gridCol>
              </a:tblGrid>
              <a:tr h="377936">
                <a:tc>
                  <a:txBody>
                    <a:bodyPr/>
                    <a:lstStyle/>
                    <a:p>
                      <a:pPr algn="l" fontAlgn="base"/>
                      <a:r>
                        <a:rPr lang="en-US" sz="2000" b="0" i="0" u="none" strike="noStrike">
                          <a:solidFill>
                            <a:srgbClr val="000000"/>
                          </a:solidFill>
                          <a:effectLst/>
                          <a:latin typeface="Arial" panose="020B0604020202020204" pitchFamily="34" charset="0"/>
                        </a:rPr>
                        <a:t>Hardware Costs:</a:t>
                      </a:r>
                      <a:r>
                        <a:rPr lang="en-US" sz="20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2000" b="0" i="0" u="none" strike="noStrike">
                          <a:solidFill>
                            <a:srgbClr val="000000"/>
                          </a:solidFill>
                          <a:effectLst/>
                          <a:latin typeface="Arial" panose="020B0604020202020204" pitchFamily="34" charset="0"/>
                        </a:rPr>
                        <a:t>$514.06</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122447"/>
                  </a:ext>
                </a:extLst>
              </a:tr>
              <a:tr h="417657">
                <a:tc>
                  <a:txBody>
                    <a:bodyPr/>
                    <a:lstStyle/>
                    <a:p>
                      <a:pPr algn="l" fontAlgn="base"/>
                      <a:r>
                        <a:rPr lang="en-US" sz="2000" b="0" i="0" u="none" strike="noStrike">
                          <a:solidFill>
                            <a:srgbClr val="000000"/>
                          </a:solidFill>
                          <a:effectLst/>
                          <a:latin typeface="Arial" panose="020B0604020202020204" pitchFamily="34" charset="0"/>
                        </a:rPr>
                        <a:t>Other Costs:</a:t>
                      </a:r>
                      <a:r>
                        <a:rPr lang="en-US" sz="20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2000" b="0" i="0" u="none" strike="noStrike">
                          <a:solidFill>
                            <a:srgbClr val="000000"/>
                          </a:solidFill>
                          <a:effectLst/>
                          <a:latin typeface="Arial" panose="020B0604020202020204" pitchFamily="34" charset="0"/>
                        </a:rPr>
                        <a:t>$466.57</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757637"/>
                  </a:ext>
                </a:extLst>
              </a:tr>
              <a:tr h="417657">
                <a:tc>
                  <a:txBody>
                    <a:bodyPr/>
                    <a:lstStyle/>
                    <a:p>
                      <a:pPr algn="l" fontAlgn="base"/>
                      <a:r>
                        <a:rPr lang="en-US" sz="2000" b="0" i="0">
                          <a:solidFill>
                            <a:srgbClr val="000000"/>
                          </a:solidFill>
                          <a:effectLst/>
                        </a:rPr>
                        <a:t>Competition Fees:</a:t>
                      </a: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2000" b="0" i="0">
                          <a:solidFill>
                            <a:srgbClr val="000000"/>
                          </a:solidFill>
                          <a:effectLst/>
                        </a:rPr>
                        <a:t>$200.00</a:t>
                      </a: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278622"/>
                  </a:ext>
                </a:extLst>
              </a:tr>
              <a:tr h="495300">
                <a:tc>
                  <a:txBody>
                    <a:bodyPr/>
                    <a:lstStyle/>
                    <a:p>
                      <a:pPr algn="l" fontAlgn="base"/>
                      <a:r>
                        <a:rPr lang="en-US" sz="2800" b="1" i="0" u="sng">
                          <a:solidFill>
                            <a:srgbClr val="FFFFFF"/>
                          </a:solidFill>
                          <a:effectLst/>
                          <a:latin typeface="Arial" panose="020B0604020202020204" pitchFamily="34" charset="0"/>
                        </a:rPr>
                        <a:t>Total Costs:</a:t>
                      </a:r>
                      <a:r>
                        <a:rPr lang="en-US" sz="2800" b="0" i="0">
                          <a:solidFill>
                            <a:srgbClr val="000000"/>
                          </a:solidFill>
                          <a:effectLst/>
                          <a:latin typeface="Arial" panose="020B0604020202020204" pitchFamily="34" charset="0"/>
                        </a:rPr>
                        <a:t>​</a:t>
                      </a:r>
                      <a:endParaRPr lang="en-US" b="0" i="0">
                        <a:solidFill>
                          <a:srgbClr val="000000"/>
                        </a:solidFill>
                        <a:effectLst/>
                      </a:endParaRPr>
                    </a:p>
                  </a:txBody>
                  <a:tcPr anchor="b">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rgbClr val="FA4616"/>
                    </a:solidFill>
                  </a:tcPr>
                </a:tc>
                <a:tc>
                  <a:txBody>
                    <a:bodyPr/>
                    <a:lstStyle/>
                    <a:p>
                      <a:pPr algn="r" fontAlgn="base"/>
                      <a:r>
                        <a:rPr lang="en-US" sz="2800" b="1" i="0" u="none" strike="noStrike">
                          <a:solidFill>
                            <a:srgbClr val="FFFFFF"/>
                          </a:solidFill>
                          <a:effectLst/>
                          <a:latin typeface="Arial" panose="020B0604020202020204" pitchFamily="34" charset="0"/>
                        </a:rPr>
                        <a:t>$1180.63</a:t>
                      </a:r>
                      <a:r>
                        <a:rPr lang="en-US" sz="2800" b="0" i="0">
                          <a:solidFill>
                            <a:srgbClr val="000000"/>
                          </a:solidFill>
                          <a:effectLst/>
                          <a:latin typeface="Arial" panose="020B0604020202020204" pitchFamily="34" charset="0"/>
                        </a:rPr>
                        <a:t>​</a:t>
                      </a:r>
                      <a:endParaRPr lang="en-US" b="0" i="0">
                        <a:solidFill>
                          <a:srgbClr val="000000"/>
                        </a:solidFill>
                        <a:effectLst/>
                      </a:endParaRPr>
                    </a:p>
                  </a:txBody>
                  <a:tcPr anchor="b">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2470799323"/>
                  </a:ext>
                </a:extLst>
              </a:tr>
            </a:tbl>
          </a:graphicData>
        </a:graphic>
      </p:graphicFrame>
      <p:sp>
        <p:nvSpPr>
          <p:cNvPr id="6" name="TextBox 5">
            <a:extLst>
              <a:ext uri="{FF2B5EF4-FFF2-40B4-BE49-F238E27FC236}">
                <a16:creationId xmlns:a16="http://schemas.microsoft.com/office/drawing/2014/main" id="{48D401B2-11E1-9A5F-2337-21800136D175}"/>
              </a:ext>
            </a:extLst>
          </p:cNvPr>
          <p:cNvSpPr txBox="1"/>
          <p:nvPr/>
        </p:nvSpPr>
        <p:spPr>
          <a:xfrm>
            <a:off x="340468" y="4756826"/>
            <a:ext cx="8044775" cy="1323439"/>
          </a:xfrm>
          <a:prstGeom prst="rect">
            <a:avLst/>
          </a:prstGeom>
          <a:noFill/>
        </p:spPr>
        <p:txBody>
          <a:bodyPr wrap="square" rtlCol="0">
            <a:spAutoFit/>
          </a:bodyPr>
          <a:lstStyle/>
          <a:p>
            <a:r>
              <a:rPr lang="en-US" sz="2000"/>
              <a:t>A total cost of $1057.09 for the testing and building of our </a:t>
            </a:r>
            <a:r>
              <a:rPr lang="en-US" sz="2000" err="1"/>
              <a:t>CanSat</a:t>
            </a:r>
            <a:r>
              <a:rPr lang="en-US" sz="2000"/>
              <a:t> as well as </a:t>
            </a:r>
            <a:r>
              <a:rPr lang="en-US" sz="2000" err="1"/>
              <a:t>CanSat</a:t>
            </a:r>
            <a:r>
              <a:rPr lang="en-US" sz="2000"/>
              <a:t> related fees leaves us with a total of </a:t>
            </a:r>
            <a:r>
              <a:rPr lang="en-US" sz="2000" b="1">
                <a:solidFill>
                  <a:srgbClr val="00CC00"/>
                </a:solidFill>
              </a:rPr>
              <a:t>$2819.37 </a:t>
            </a:r>
            <a:r>
              <a:rPr lang="en-US" sz="2000">
                <a:solidFill>
                  <a:schemeClr val="tx1"/>
                </a:solidFill>
              </a:rPr>
              <a:t>for travel, housing, and food expense. This is expected to be more than sufficient for our 10 members.</a:t>
            </a:r>
            <a:endParaRPr lang="en-US" sz="2000" b="1">
              <a:solidFill>
                <a:srgbClr val="00CC00"/>
              </a:solidFill>
            </a:endParaRPr>
          </a:p>
        </p:txBody>
      </p:sp>
    </p:spTree>
    <p:extLst>
      <p:ext uri="{BB962C8B-B14F-4D97-AF65-F5344CB8AC3E}">
        <p14:creationId xmlns:p14="http://schemas.microsoft.com/office/powerpoint/2010/main" val="10435994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5" name="Google Shape;885;p9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Program Schedule Overview</a:t>
            </a:r>
            <a:endParaRPr/>
          </a:p>
        </p:txBody>
      </p:sp>
      <p:sp>
        <p:nvSpPr>
          <p:cNvPr id="883" name="Google Shape;883;p9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CanSat 20</a:t>
            </a:r>
            <a:r>
              <a:rPr lang="en-US"/>
              <a:t>23</a:t>
            </a:r>
            <a:r>
              <a:rPr lang="en-US" sz="1000" b="0" i="0" u="none" strike="noStrike" cap="none">
                <a:solidFill>
                  <a:schemeClr val="dk1"/>
                </a:solidFill>
                <a:latin typeface="Arial"/>
                <a:ea typeface="Arial"/>
                <a:cs typeface="Arial"/>
                <a:sym typeface="Arial"/>
              </a:rPr>
              <a:t> PDR: Team </a:t>
            </a:r>
            <a:r>
              <a:rPr lang="en-US"/>
              <a:t>1032 Yes we CANSAT</a:t>
            </a:r>
          </a:p>
        </p:txBody>
      </p:sp>
      <p:sp>
        <p:nvSpPr>
          <p:cNvPr id="884" name="Google Shape;884;p9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113</a:t>
            </a:fld>
            <a:endParaRPr sz="1000" b="0" i="0" u="none" strike="noStrike" cap="none">
              <a:solidFill>
                <a:schemeClr val="dk1"/>
              </a:solidFill>
              <a:latin typeface="Arial"/>
              <a:ea typeface="Arial"/>
              <a:cs typeface="Arial"/>
              <a:sym typeface="Arial"/>
            </a:endParaRPr>
          </a:p>
        </p:txBody>
      </p:sp>
      <p:sp>
        <p:nvSpPr>
          <p:cNvPr id="887" name="Google Shape;887;p9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sp>
        <p:nvSpPr>
          <p:cNvPr id="888" name="Google Shape;888;p92"/>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A42EB43F-B4F4-D15C-4B24-B873C37BC386}"/>
              </a:ext>
            </a:extLst>
          </p:cNvPr>
          <p:cNvPicPr>
            <a:picLocks noChangeAspect="1"/>
          </p:cNvPicPr>
          <p:nvPr/>
        </p:nvPicPr>
        <p:blipFill>
          <a:blip r:embed="rId3"/>
          <a:stretch>
            <a:fillRect/>
          </a:stretch>
        </p:blipFill>
        <p:spPr>
          <a:xfrm>
            <a:off x="66288" y="43797"/>
            <a:ext cx="1533912" cy="884099"/>
          </a:xfrm>
          <a:prstGeom prst="rect">
            <a:avLst/>
          </a:prstGeom>
        </p:spPr>
      </p:pic>
      <p:pic>
        <p:nvPicPr>
          <p:cNvPr id="6" name="Picture 5">
            <a:extLst>
              <a:ext uri="{FF2B5EF4-FFF2-40B4-BE49-F238E27FC236}">
                <a16:creationId xmlns:a16="http://schemas.microsoft.com/office/drawing/2014/main" id="{146664F1-0153-D3A8-D2CB-B43A6C6F7DF9}"/>
              </a:ext>
            </a:extLst>
          </p:cNvPr>
          <p:cNvPicPr>
            <a:picLocks noChangeAspect="1"/>
          </p:cNvPicPr>
          <p:nvPr/>
        </p:nvPicPr>
        <p:blipFill>
          <a:blip r:embed="rId4"/>
          <a:stretch>
            <a:fillRect/>
          </a:stretch>
        </p:blipFill>
        <p:spPr>
          <a:xfrm>
            <a:off x="0" y="1895778"/>
            <a:ext cx="9021434" cy="2472739"/>
          </a:xfrm>
          <a:prstGeom prst="rect">
            <a:avLst/>
          </a:prstGeom>
        </p:spPr>
      </p:pic>
      <p:sp>
        <p:nvSpPr>
          <p:cNvPr id="7" name="Google Shape;906;p94">
            <a:extLst>
              <a:ext uri="{FF2B5EF4-FFF2-40B4-BE49-F238E27FC236}">
                <a16:creationId xmlns:a16="http://schemas.microsoft.com/office/drawing/2014/main" id="{2D3D63BF-2695-B457-F664-18CBA6599D4D}"/>
              </a:ext>
            </a:extLst>
          </p:cNvPr>
          <p:cNvSpPr txBox="1">
            <a:spLocks noGrp="1"/>
          </p:cNvSpPr>
          <p:nvPr>
            <p:ph type="body" idx="1"/>
          </p:nvPr>
        </p:nvSpPr>
        <p:spPr>
          <a:xfrm>
            <a:off x="228600" y="1032800"/>
            <a:ext cx="8686800" cy="103569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1600" b="1" i="0" u="none" strike="noStrike" cap="none">
                <a:solidFill>
                  <a:schemeClr val="dk1"/>
                </a:solidFill>
                <a:latin typeface="Arial"/>
                <a:ea typeface="Arial"/>
                <a:cs typeface="Arial"/>
                <a:sym typeface="Arial"/>
              </a:rPr>
              <a:t>The schedule below is a broad overlook of the 2022-2023 completion schedule for our team </a:t>
            </a:r>
          </a:p>
          <a:p>
            <a:pPr marL="342900" marR="0" lvl="0" indent="-342900" algn="l" rtl="0">
              <a:lnSpc>
                <a:spcPct val="100000"/>
              </a:lnSpc>
              <a:spcBef>
                <a:spcPts val="0"/>
              </a:spcBef>
              <a:spcAft>
                <a:spcPts val="0"/>
              </a:spcAft>
              <a:buClr>
                <a:schemeClr val="dk1"/>
              </a:buClr>
              <a:buSzPts val="2400"/>
              <a:buFont typeface="Arial"/>
              <a:buChar char="•"/>
            </a:pPr>
            <a:r>
              <a:rPr lang="en-US" sz="1600"/>
              <a:t>The key below defines symbols for the more detailed schedule </a:t>
            </a:r>
            <a:endParaRPr lang="en-US" sz="1600" b="1" i="0" u="none" strike="noStrike" cap="none">
              <a:solidFill>
                <a:schemeClr val="dk1"/>
              </a:solidFill>
              <a:latin typeface="Arial"/>
              <a:ea typeface="Arial"/>
              <a:cs typeface="Arial"/>
              <a:sym typeface="Arial"/>
            </a:endParaRPr>
          </a:p>
        </p:txBody>
      </p:sp>
      <p:graphicFrame>
        <p:nvGraphicFramePr>
          <p:cNvPr id="8" name="Table 8">
            <a:extLst>
              <a:ext uri="{FF2B5EF4-FFF2-40B4-BE49-F238E27FC236}">
                <a16:creationId xmlns:a16="http://schemas.microsoft.com/office/drawing/2014/main" id="{E02B093D-B159-3E73-B212-DB86B334C6AA}"/>
              </a:ext>
            </a:extLst>
          </p:cNvPr>
          <p:cNvGraphicFramePr>
            <a:graphicFrameLocks noGrp="1"/>
          </p:cNvGraphicFramePr>
          <p:nvPr>
            <p:extLst>
              <p:ext uri="{D42A27DB-BD31-4B8C-83A1-F6EECF244321}">
                <p14:modId xmlns:p14="http://schemas.microsoft.com/office/powerpoint/2010/main" val="1236587771"/>
              </p:ext>
            </p:extLst>
          </p:nvPr>
        </p:nvGraphicFramePr>
        <p:xfrm>
          <a:off x="66288" y="4965559"/>
          <a:ext cx="6096000" cy="741680"/>
        </p:xfrm>
        <a:graphic>
          <a:graphicData uri="http://schemas.openxmlformats.org/drawingml/2006/table">
            <a:tbl>
              <a:tblPr firstRow="1" bandRow="1">
                <a:tableStyleId>{8C3FCF63-3D44-445B-BD44-2AC177EEEF46}</a:tableStyleId>
              </a:tblPr>
              <a:tblGrid>
                <a:gridCol w="3048000">
                  <a:extLst>
                    <a:ext uri="{9D8B030D-6E8A-4147-A177-3AD203B41FA5}">
                      <a16:colId xmlns:a16="http://schemas.microsoft.com/office/drawing/2014/main" val="2336819346"/>
                    </a:ext>
                  </a:extLst>
                </a:gridCol>
                <a:gridCol w="3048000">
                  <a:extLst>
                    <a:ext uri="{9D8B030D-6E8A-4147-A177-3AD203B41FA5}">
                      <a16:colId xmlns:a16="http://schemas.microsoft.com/office/drawing/2014/main" val="4212768075"/>
                    </a:ext>
                  </a:extLst>
                </a:gridCol>
              </a:tblGrid>
              <a:tr h="370840">
                <a:tc>
                  <a:txBody>
                    <a:bodyPr/>
                    <a:lstStyle/>
                    <a:p>
                      <a:r>
                        <a:rPr lang="en-US" sz="1100"/>
                        <a:t>Design Phase Overview</a:t>
                      </a:r>
                    </a:p>
                  </a:txBody>
                  <a:tcPr/>
                </a:tc>
                <a:tc>
                  <a:txBody>
                    <a:bodyPr/>
                    <a:lstStyle/>
                    <a:p>
                      <a:r>
                        <a:rPr lang="en-US" sz="1200"/>
                        <a:t>Important Action </a:t>
                      </a:r>
                    </a:p>
                  </a:txBody>
                  <a:tcPr/>
                </a:tc>
                <a:extLst>
                  <a:ext uri="{0D108BD9-81ED-4DB2-BD59-A6C34878D82A}">
                    <a16:rowId xmlns:a16="http://schemas.microsoft.com/office/drawing/2014/main" val="2006318705"/>
                  </a:ext>
                </a:extLst>
              </a:tr>
              <a:tr h="370840">
                <a:tc>
                  <a:txBody>
                    <a:bodyPr/>
                    <a:lstStyle/>
                    <a:p>
                      <a:r>
                        <a:rPr lang="en-US" sz="1200"/>
                        <a:t>Task</a:t>
                      </a:r>
                    </a:p>
                  </a:txBody>
                  <a:tcPr/>
                </a:tc>
                <a:tc>
                  <a:txBody>
                    <a:bodyPr/>
                    <a:lstStyle/>
                    <a:p>
                      <a:r>
                        <a:rPr lang="en-US" sz="1200"/>
                        <a:t>Holiday/Vacation</a:t>
                      </a:r>
                    </a:p>
                  </a:txBody>
                  <a:tcPr/>
                </a:tc>
                <a:extLst>
                  <a:ext uri="{0D108BD9-81ED-4DB2-BD59-A6C34878D82A}">
                    <a16:rowId xmlns:a16="http://schemas.microsoft.com/office/drawing/2014/main" val="4008375423"/>
                  </a:ext>
                </a:extLst>
              </a:tr>
            </a:tbl>
          </a:graphicData>
        </a:graphic>
      </p:graphicFrame>
      <p:sp>
        <p:nvSpPr>
          <p:cNvPr id="9" name="TextBox 8">
            <a:extLst>
              <a:ext uri="{FF2B5EF4-FFF2-40B4-BE49-F238E27FC236}">
                <a16:creationId xmlns:a16="http://schemas.microsoft.com/office/drawing/2014/main" id="{0BA66DF7-3133-16EC-558A-F4AC023F0AE1}"/>
              </a:ext>
            </a:extLst>
          </p:cNvPr>
          <p:cNvSpPr txBox="1"/>
          <p:nvPr/>
        </p:nvSpPr>
        <p:spPr>
          <a:xfrm>
            <a:off x="66288" y="4657782"/>
            <a:ext cx="2277417" cy="307777"/>
          </a:xfrm>
          <a:prstGeom prst="rect">
            <a:avLst/>
          </a:prstGeom>
          <a:noFill/>
        </p:spPr>
        <p:txBody>
          <a:bodyPr wrap="square" rtlCol="0">
            <a:spAutoFit/>
          </a:bodyPr>
          <a:lstStyle/>
          <a:p>
            <a:r>
              <a:rPr lang="en-US"/>
              <a:t>KEY</a:t>
            </a:r>
          </a:p>
        </p:txBody>
      </p:sp>
      <p:pic>
        <p:nvPicPr>
          <p:cNvPr id="11" name="Picture 10">
            <a:extLst>
              <a:ext uri="{FF2B5EF4-FFF2-40B4-BE49-F238E27FC236}">
                <a16:creationId xmlns:a16="http://schemas.microsoft.com/office/drawing/2014/main" id="{6111FBD7-9A25-FF6C-F366-930E290D2E52}"/>
              </a:ext>
            </a:extLst>
          </p:cNvPr>
          <p:cNvPicPr>
            <a:picLocks noChangeAspect="1"/>
          </p:cNvPicPr>
          <p:nvPr/>
        </p:nvPicPr>
        <p:blipFill rotWithShape="1">
          <a:blip r:embed="rId5"/>
          <a:srcRect/>
          <a:stretch/>
        </p:blipFill>
        <p:spPr>
          <a:xfrm>
            <a:off x="1826951" y="5055344"/>
            <a:ext cx="1190791" cy="209579"/>
          </a:xfrm>
          <a:prstGeom prst="rect">
            <a:avLst/>
          </a:prstGeom>
        </p:spPr>
      </p:pic>
      <p:pic>
        <p:nvPicPr>
          <p:cNvPr id="13" name="Picture 12">
            <a:extLst>
              <a:ext uri="{FF2B5EF4-FFF2-40B4-BE49-F238E27FC236}">
                <a16:creationId xmlns:a16="http://schemas.microsoft.com/office/drawing/2014/main" id="{601A2A0C-82D1-622A-42B6-BE989B73FB2D}"/>
              </a:ext>
            </a:extLst>
          </p:cNvPr>
          <p:cNvPicPr>
            <a:picLocks noChangeAspect="1"/>
          </p:cNvPicPr>
          <p:nvPr/>
        </p:nvPicPr>
        <p:blipFill>
          <a:blip r:embed="rId6"/>
          <a:stretch>
            <a:fillRect/>
          </a:stretch>
        </p:blipFill>
        <p:spPr>
          <a:xfrm>
            <a:off x="4950043" y="4998186"/>
            <a:ext cx="1028844" cy="266737"/>
          </a:xfrm>
          <a:prstGeom prst="rect">
            <a:avLst/>
          </a:prstGeom>
        </p:spPr>
      </p:pic>
      <p:pic>
        <p:nvPicPr>
          <p:cNvPr id="15" name="Picture 14">
            <a:extLst>
              <a:ext uri="{FF2B5EF4-FFF2-40B4-BE49-F238E27FC236}">
                <a16:creationId xmlns:a16="http://schemas.microsoft.com/office/drawing/2014/main" id="{C04895F1-AC57-DEEA-E059-10E1983FD55B}"/>
              </a:ext>
            </a:extLst>
          </p:cNvPr>
          <p:cNvPicPr>
            <a:picLocks noChangeAspect="1"/>
          </p:cNvPicPr>
          <p:nvPr/>
        </p:nvPicPr>
        <p:blipFill>
          <a:blip r:embed="rId7"/>
          <a:stretch>
            <a:fillRect/>
          </a:stretch>
        </p:blipFill>
        <p:spPr>
          <a:xfrm>
            <a:off x="1826951" y="5433402"/>
            <a:ext cx="1200318" cy="209579"/>
          </a:xfrm>
          <a:prstGeom prst="rect">
            <a:avLst/>
          </a:prstGeom>
        </p:spPr>
      </p:pic>
      <p:pic>
        <p:nvPicPr>
          <p:cNvPr id="17" name="Picture 16">
            <a:extLst>
              <a:ext uri="{FF2B5EF4-FFF2-40B4-BE49-F238E27FC236}">
                <a16:creationId xmlns:a16="http://schemas.microsoft.com/office/drawing/2014/main" id="{CE1DAFD2-D2B1-8636-1C0C-28797125E7DB}"/>
              </a:ext>
            </a:extLst>
          </p:cNvPr>
          <p:cNvPicPr>
            <a:picLocks noChangeAspect="1"/>
          </p:cNvPicPr>
          <p:nvPr/>
        </p:nvPicPr>
        <p:blipFill>
          <a:blip r:embed="rId8"/>
          <a:stretch>
            <a:fillRect/>
          </a:stretch>
        </p:blipFill>
        <p:spPr>
          <a:xfrm>
            <a:off x="4950043" y="5452454"/>
            <a:ext cx="1143160" cy="171474"/>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6" name="Google Shape;896;p9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Detailed </a:t>
            </a:r>
            <a:r>
              <a:rPr lang="en-US" sz="2400" b="1" i="0" u="none" strike="noStrike" cap="none">
                <a:solidFill>
                  <a:schemeClr val="accent2"/>
                </a:solidFill>
                <a:latin typeface="Arial"/>
                <a:ea typeface="Arial"/>
                <a:cs typeface="Arial"/>
                <a:sym typeface="Arial"/>
              </a:rPr>
              <a:t>Program Schedule (1/2)</a:t>
            </a:r>
            <a:endParaRPr/>
          </a:p>
        </p:txBody>
      </p:sp>
      <p:sp>
        <p:nvSpPr>
          <p:cNvPr id="893" name="Google Shape;893;p9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94" name="Google Shape;894;p9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114</a:t>
            </a:fld>
            <a:endParaRPr sz="1000" b="0" i="0" u="none" strike="noStrike" cap="none">
              <a:solidFill>
                <a:schemeClr val="dk1"/>
              </a:solidFill>
              <a:latin typeface="Arial"/>
              <a:ea typeface="Arial"/>
              <a:cs typeface="Arial"/>
              <a:sym typeface="Arial"/>
            </a:endParaRPr>
          </a:p>
        </p:txBody>
      </p:sp>
      <p:sp>
        <p:nvSpPr>
          <p:cNvPr id="897" name="Google Shape;897;p9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sp>
        <p:nvSpPr>
          <p:cNvPr id="898" name="Google Shape;898;p93"/>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038BA801-199D-D99E-940C-17397958CFD2}"/>
              </a:ext>
            </a:extLst>
          </p:cNvPr>
          <p:cNvPicPr>
            <a:picLocks noChangeAspect="1"/>
          </p:cNvPicPr>
          <p:nvPr/>
        </p:nvPicPr>
        <p:blipFill>
          <a:blip r:embed="rId3"/>
          <a:stretch>
            <a:fillRect/>
          </a:stretch>
        </p:blipFill>
        <p:spPr>
          <a:xfrm>
            <a:off x="66288" y="43797"/>
            <a:ext cx="1533912" cy="884099"/>
          </a:xfrm>
          <a:prstGeom prst="rect">
            <a:avLst/>
          </a:prstGeom>
        </p:spPr>
      </p:pic>
      <p:pic>
        <p:nvPicPr>
          <p:cNvPr id="6" name="Picture 5">
            <a:extLst>
              <a:ext uri="{FF2B5EF4-FFF2-40B4-BE49-F238E27FC236}">
                <a16:creationId xmlns:a16="http://schemas.microsoft.com/office/drawing/2014/main" id="{E0F3ED96-8DD9-E99E-50AC-83F582404470}"/>
              </a:ext>
            </a:extLst>
          </p:cNvPr>
          <p:cNvPicPr>
            <a:picLocks noChangeAspect="1"/>
          </p:cNvPicPr>
          <p:nvPr/>
        </p:nvPicPr>
        <p:blipFill>
          <a:blip r:embed="rId4"/>
          <a:stretch>
            <a:fillRect/>
          </a:stretch>
        </p:blipFill>
        <p:spPr>
          <a:xfrm>
            <a:off x="0" y="1036416"/>
            <a:ext cx="9144000" cy="525785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6" name="Google Shape;896;p9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Detailed </a:t>
            </a:r>
            <a:r>
              <a:rPr lang="en-US" sz="2400" b="1" i="0" u="none" strike="noStrike" cap="none">
                <a:solidFill>
                  <a:schemeClr val="accent2"/>
                </a:solidFill>
                <a:latin typeface="Arial"/>
                <a:ea typeface="Arial"/>
                <a:cs typeface="Arial"/>
                <a:sym typeface="Arial"/>
              </a:rPr>
              <a:t>Program Schedule (2/2)</a:t>
            </a:r>
            <a:endParaRPr/>
          </a:p>
        </p:txBody>
      </p:sp>
      <p:sp>
        <p:nvSpPr>
          <p:cNvPr id="893" name="Google Shape;893;p9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94" name="Google Shape;894;p9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115</a:t>
            </a:fld>
            <a:endParaRPr sz="1000" b="0" i="0" u="none" strike="noStrike" cap="none">
              <a:solidFill>
                <a:schemeClr val="dk1"/>
              </a:solidFill>
              <a:latin typeface="Arial"/>
              <a:ea typeface="Arial"/>
              <a:cs typeface="Arial"/>
              <a:sym typeface="Arial"/>
            </a:endParaRPr>
          </a:p>
        </p:txBody>
      </p:sp>
      <p:sp>
        <p:nvSpPr>
          <p:cNvPr id="897" name="Google Shape;897;p9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sp>
        <p:nvSpPr>
          <p:cNvPr id="898" name="Google Shape;898;p93"/>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038BA801-199D-D99E-940C-17397958CFD2}"/>
              </a:ext>
            </a:extLst>
          </p:cNvPr>
          <p:cNvPicPr>
            <a:picLocks noChangeAspect="1"/>
          </p:cNvPicPr>
          <p:nvPr/>
        </p:nvPicPr>
        <p:blipFill>
          <a:blip r:embed="rId3"/>
          <a:stretch>
            <a:fillRect/>
          </a:stretch>
        </p:blipFill>
        <p:spPr>
          <a:xfrm>
            <a:off x="66288" y="43797"/>
            <a:ext cx="1533912" cy="884099"/>
          </a:xfrm>
          <a:prstGeom prst="rect">
            <a:avLst/>
          </a:prstGeom>
        </p:spPr>
      </p:pic>
      <p:pic>
        <p:nvPicPr>
          <p:cNvPr id="4" name="Picture 3">
            <a:extLst>
              <a:ext uri="{FF2B5EF4-FFF2-40B4-BE49-F238E27FC236}">
                <a16:creationId xmlns:a16="http://schemas.microsoft.com/office/drawing/2014/main" id="{A3AB93CF-90D5-E72A-55F3-34C5D886898A}"/>
              </a:ext>
            </a:extLst>
          </p:cNvPr>
          <p:cNvPicPr>
            <a:picLocks noChangeAspect="1"/>
          </p:cNvPicPr>
          <p:nvPr/>
        </p:nvPicPr>
        <p:blipFill>
          <a:blip r:embed="rId4"/>
          <a:stretch>
            <a:fillRect/>
          </a:stretch>
        </p:blipFill>
        <p:spPr>
          <a:xfrm>
            <a:off x="0" y="1038498"/>
            <a:ext cx="9144000" cy="5317490"/>
          </a:xfrm>
          <a:prstGeom prst="rect">
            <a:avLst/>
          </a:prstGeom>
        </p:spPr>
      </p:pic>
    </p:spTree>
    <p:extLst>
      <p:ext uri="{BB962C8B-B14F-4D97-AF65-F5344CB8AC3E}">
        <p14:creationId xmlns:p14="http://schemas.microsoft.com/office/powerpoint/2010/main" val="22079939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5" name="Google Shape;905;p9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Conclusions</a:t>
            </a:r>
            <a:endParaRPr/>
          </a:p>
        </p:txBody>
      </p:sp>
      <p:sp>
        <p:nvSpPr>
          <p:cNvPr id="903" name="Google Shape;903;p9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904" name="Google Shape;904;p9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116</a:t>
            </a:fld>
            <a:endParaRPr sz="1000" b="0" i="0" u="none" strike="noStrike" cap="none">
              <a:solidFill>
                <a:schemeClr val="dk1"/>
              </a:solidFill>
              <a:latin typeface="Arial"/>
              <a:ea typeface="Arial"/>
              <a:cs typeface="Arial"/>
              <a:sym typeface="Arial"/>
            </a:endParaRPr>
          </a:p>
        </p:txBody>
      </p:sp>
      <p:sp>
        <p:nvSpPr>
          <p:cNvPr id="907" name="Google Shape;907;p9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sp>
        <p:nvSpPr>
          <p:cNvPr id="908" name="Google Shape;908;p94"/>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F2D2752-46D0-58B4-118F-FA0F2CF2BAA7}"/>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2">
            <a:extLst>
              <a:ext uri="{FF2B5EF4-FFF2-40B4-BE49-F238E27FC236}">
                <a16:creationId xmlns:a16="http://schemas.microsoft.com/office/drawing/2014/main" id="{60200CF0-FA06-A527-87CA-22DF4611FE3F}"/>
              </a:ext>
            </a:extLst>
          </p:cNvPr>
          <p:cNvGraphicFramePr>
            <a:graphicFrameLocks noGrp="1"/>
          </p:cNvGraphicFramePr>
          <p:nvPr>
            <p:extLst>
              <p:ext uri="{D42A27DB-BD31-4B8C-83A1-F6EECF244321}">
                <p14:modId xmlns:p14="http://schemas.microsoft.com/office/powerpoint/2010/main" val="1048144155"/>
              </p:ext>
            </p:extLst>
          </p:nvPr>
        </p:nvGraphicFramePr>
        <p:xfrm>
          <a:off x="1418617" y="1190844"/>
          <a:ext cx="6582383" cy="1742440"/>
        </p:xfrm>
        <a:graphic>
          <a:graphicData uri="http://schemas.openxmlformats.org/drawingml/2006/table">
            <a:tbl>
              <a:tblPr firstRow="1" bandRow="1"/>
              <a:tblGrid>
                <a:gridCol w="6582383">
                  <a:extLst>
                    <a:ext uri="{9D8B030D-6E8A-4147-A177-3AD203B41FA5}">
                      <a16:colId xmlns:a16="http://schemas.microsoft.com/office/drawing/2014/main" val="3550090493"/>
                    </a:ext>
                  </a:extLst>
                </a:gridCol>
              </a:tblGrid>
              <a:tr h="370840">
                <a:tc>
                  <a:txBody>
                    <a:bodyPr/>
                    <a:lstStyle/>
                    <a:p>
                      <a:pPr algn="ctr"/>
                      <a:r>
                        <a:rPr lang="en-US" sz="1800" b="1">
                          <a:solidFill>
                            <a:schemeClr val="bg1"/>
                          </a:solidFill>
                        </a:rPr>
                        <a:t>Major Accomplishments</a:t>
                      </a:r>
                    </a:p>
                  </a:txBody>
                  <a:tcPr>
                    <a:solidFill>
                      <a:schemeClr val="accent6"/>
                    </a:solidFill>
                  </a:tcPr>
                </a:tc>
                <a:extLst>
                  <a:ext uri="{0D108BD9-81ED-4DB2-BD59-A6C34878D82A}">
                    <a16:rowId xmlns:a16="http://schemas.microsoft.com/office/drawing/2014/main" val="1485154080"/>
                  </a:ext>
                </a:extLst>
              </a:tr>
              <a:tr h="370840">
                <a:tc>
                  <a:txBody>
                    <a:bodyPr/>
                    <a:lstStyle/>
                    <a:p>
                      <a:pPr marL="285750" indent="-285750">
                        <a:buFont typeface="Arial" panose="020B0604020202020204" pitchFamily="34" charset="0"/>
                        <a:buChar char="•"/>
                      </a:pPr>
                      <a:r>
                        <a:rPr lang="en-US">
                          <a:solidFill>
                            <a:schemeClr val="tx1"/>
                          </a:solidFill>
                        </a:rPr>
                        <a:t>All electronics have been purchased and ordered</a:t>
                      </a:r>
                    </a:p>
                    <a:p>
                      <a:pPr marL="285750" indent="-285750">
                        <a:buFont typeface="Arial" panose="020B0604020202020204" pitchFamily="34" charset="0"/>
                        <a:buChar char="•"/>
                      </a:pPr>
                      <a:r>
                        <a:rPr lang="en-US">
                          <a:solidFill>
                            <a:schemeClr val="tx1"/>
                          </a:solidFill>
                        </a:rPr>
                        <a:t>Parachute testing has been conducted</a:t>
                      </a:r>
                    </a:p>
                    <a:p>
                      <a:pPr marL="285750" indent="-285750">
                        <a:buFont typeface="Arial" panose="020B0604020202020204" pitchFamily="34" charset="0"/>
                        <a:buChar char="•"/>
                      </a:pPr>
                      <a:r>
                        <a:rPr lang="en-US">
                          <a:solidFill>
                            <a:schemeClr val="tx1"/>
                          </a:solidFill>
                        </a:rPr>
                        <a:t>Payload subsystem has run preliminary testing</a:t>
                      </a:r>
                    </a:p>
                    <a:p>
                      <a:pPr marL="285750" indent="-285750">
                        <a:buFont typeface="Arial" panose="020B0604020202020204" pitchFamily="34" charset="0"/>
                        <a:buChar char="•"/>
                      </a:pPr>
                      <a:r>
                        <a:rPr lang="en-US">
                          <a:solidFill>
                            <a:schemeClr val="tx1"/>
                          </a:solidFill>
                        </a:rPr>
                        <a:t>Majority of telemetry components programmed</a:t>
                      </a:r>
                    </a:p>
                    <a:p>
                      <a:pPr marL="285750" indent="-285750">
                        <a:buFont typeface="Arial" panose="020B0604020202020204" pitchFamily="34" charset="0"/>
                        <a:buChar char="•"/>
                      </a:pPr>
                      <a:r>
                        <a:rPr lang="en-US">
                          <a:solidFill>
                            <a:schemeClr val="tx1"/>
                          </a:solidFill>
                        </a:rPr>
                        <a:t>Avionics communication and data handling in progress</a:t>
                      </a:r>
                    </a:p>
                    <a:p>
                      <a:pPr marL="285750" indent="-285750">
                        <a:buFont typeface="Arial" panose="020B0604020202020204" pitchFamily="34" charset="0"/>
                        <a:buChar char="•"/>
                      </a:pPr>
                      <a:r>
                        <a:rPr lang="en-US">
                          <a:solidFill>
                            <a:schemeClr val="tx1"/>
                          </a:solidFill>
                        </a:rPr>
                        <a:t>Significant funding secured</a:t>
                      </a:r>
                    </a:p>
                  </a:txBody>
                  <a:tcPr/>
                </a:tc>
                <a:extLst>
                  <a:ext uri="{0D108BD9-81ED-4DB2-BD59-A6C34878D82A}">
                    <a16:rowId xmlns:a16="http://schemas.microsoft.com/office/drawing/2014/main" val="1552349439"/>
                  </a:ext>
                </a:extLst>
              </a:tr>
            </a:tbl>
          </a:graphicData>
        </a:graphic>
      </p:graphicFrame>
      <p:graphicFrame>
        <p:nvGraphicFramePr>
          <p:cNvPr id="6" name="Table 2">
            <a:extLst>
              <a:ext uri="{FF2B5EF4-FFF2-40B4-BE49-F238E27FC236}">
                <a16:creationId xmlns:a16="http://schemas.microsoft.com/office/drawing/2014/main" id="{D31C0785-FC40-A734-80F7-24CCFE47C056}"/>
              </a:ext>
            </a:extLst>
          </p:cNvPr>
          <p:cNvGraphicFramePr>
            <a:graphicFrameLocks noGrp="1"/>
          </p:cNvGraphicFramePr>
          <p:nvPr>
            <p:extLst>
              <p:ext uri="{D42A27DB-BD31-4B8C-83A1-F6EECF244321}">
                <p14:modId xmlns:p14="http://schemas.microsoft.com/office/powerpoint/2010/main" val="4105886795"/>
              </p:ext>
            </p:extLst>
          </p:nvPr>
        </p:nvGraphicFramePr>
        <p:xfrm>
          <a:off x="1418618" y="3196566"/>
          <a:ext cx="6582382" cy="1529080"/>
        </p:xfrm>
        <a:graphic>
          <a:graphicData uri="http://schemas.openxmlformats.org/drawingml/2006/table">
            <a:tbl>
              <a:tblPr firstRow="1" bandRow="1"/>
              <a:tblGrid>
                <a:gridCol w="6582382">
                  <a:extLst>
                    <a:ext uri="{9D8B030D-6E8A-4147-A177-3AD203B41FA5}">
                      <a16:colId xmlns:a16="http://schemas.microsoft.com/office/drawing/2014/main" val="3550090493"/>
                    </a:ext>
                  </a:extLst>
                </a:gridCol>
              </a:tblGrid>
              <a:tr h="370840">
                <a:tc>
                  <a:txBody>
                    <a:bodyPr/>
                    <a:lstStyle/>
                    <a:p>
                      <a:pPr algn="ctr"/>
                      <a:r>
                        <a:rPr lang="en-US" sz="1800" b="1">
                          <a:solidFill>
                            <a:schemeClr val="bg1"/>
                          </a:solidFill>
                        </a:rPr>
                        <a:t>Major Unfinished Work</a:t>
                      </a:r>
                    </a:p>
                  </a:txBody>
                  <a:tcPr>
                    <a:solidFill>
                      <a:srgbClr val="FA4616"/>
                    </a:solidFill>
                  </a:tcPr>
                </a:tc>
                <a:extLst>
                  <a:ext uri="{0D108BD9-81ED-4DB2-BD59-A6C34878D82A}">
                    <a16:rowId xmlns:a16="http://schemas.microsoft.com/office/drawing/2014/main" val="1485154080"/>
                  </a:ext>
                </a:extLst>
              </a:tr>
              <a:tr h="370840">
                <a:tc>
                  <a:txBody>
                    <a:bodyPr/>
                    <a:lstStyle/>
                    <a:p>
                      <a:pPr marL="285750" indent="-285750">
                        <a:buFont typeface="Arial" panose="020B0604020202020204" pitchFamily="34" charset="0"/>
                        <a:buChar char="•"/>
                      </a:pPr>
                      <a:r>
                        <a:rPr lang="en-US">
                          <a:solidFill>
                            <a:schemeClr val="tx1"/>
                          </a:solidFill>
                        </a:rPr>
                        <a:t>Prototype of </a:t>
                      </a:r>
                      <a:r>
                        <a:rPr lang="en-US" err="1">
                          <a:solidFill>
                            <a:schemeClr val="tx1"/>
                          </a:solidFill>
                        </a:rPr>
                        <a:t>CanSat</a:t>
                      </a:r>
                    </a:p>
                    <a:p>
                      <a:pPr marL="285750" indent="-285750">
                        <a:buFont typeface="Arial" panose="020B0604020202020204" pitchFamily="34" charset="0"/>
                        <a:buChar char="•"/>
                      </a:pPr>
                      <a:r>
                        <a:rPr lang="en-US">
                          <a:solidFill>
                            <a:schemeClr val="tx1"/>
                          </a:solidFill>
                        </a:rPr>
                        <a:t>Telemetry communication tests between payload, container, and Ground Station</a:t>
                      </a:r>
                    </a:p>
                    <a:p>
                      <a:pPr marL="285750" indent="-285750">
                        <a:buFont typeface="Arial" panose="020B0604020202020204" pitchFamily="34" charset="0"/>
                        <a:buChar char="•"/>
                      </a:pPr>
                      <a:r>
                        <a:rPr lang="en-US">
                          <a:solidFill>
                            <a:schemeClr val="tx1"/>
                          </a:solidFill>
                        </a:rPr>
                        <a:t>Manufactured container and payload</a:t>
                      </a:r>
                    </a:p>
                    <a:p>
                      <a:pPr marL="285750" indent="-285750">
                        <a:buFont typeface="Arial" panose="020B0604020202020204" pitchFamily="34" charset="0"/>
                        <a:buChar char="•"/>
                      </a:pPr>
                      <a:r>
                        <a:rPr lang="en-US">
                          <a:solidFill>
                            <a:schemeClr val="tx1"/>
                          </a:solidFill>
                        </a:rPr>
                        <a:t>Definitive plan to enclose container and payload</a:t>
                      </a:r>
                    </a:p>
                  </a:txBody>
                  <a:tcPr/>
                </a:tc>
                <a:extLst>
                  <a:ext uri="{0D108BD9-81ED-4DB2-BD59-A6C34878D82A}">
                    <a16:rowId xmlns:a16="http://schemas.microsoft.com/office/drawing/2014/main" val="1552349439"/>
                  </a:ext>
                </a:extLst>
              </a:tr>
            </a:tbl>
          </a:graphicData>
        </a:graphic>
      </p:graphicFrame>
      <p:graphicFrame>
        <p:nvGraphicFramePr>
          <p:cNvPr id="7" name="Table 2">
            <a:extLst>
              <a:ext uri="{FF2B5EF4-FFF2-40B4-BE49-F238E27FC236}">
                <a16:creationId xmlns:a16="http://schemas.microsoft.com/office/drawing/2014/main" id="{B883CB70-2B3B-5B70-2822-75A6DDB7D13B}"/>
              </a:ext>
            </a:extLst>
          </p:cNvPr>
          <p:cNvGraphicFramePr>
            <a:graphicFrameLocks noGrp="1"/>
          </p:cNvGraphicFramePr>
          <p:nvPr>
            <p:extLst>
              <p:ext uri="{D42A27DB-BD31-4B8C-83A1-F6EECF244321}">
                <p14:modId xmlns:p14="http://schemas.microsoft.com/office/powerpoint/2010/main" val="1788165200"/>
              </p:ext>
            </p:extLst>
          </p:nvPr>
        </p:nvGraphicFramePr>
        <p:xfrm>
          <a:off x="1418618" y="4988928"/>
          <a:ext cx="6582382" cy="1102360"/>
        </p:xfrm>
        <a:graphic>
          <a:graphicData uri="http://schemas.openxmlformats.org/drawingml/2006/table">
            <a:tbl>
              <a:tblPr firstRow="1" bandRow="1"/>
              <a:tblGrid>
                <a:gridCol w="6582382">
                  <a:extLst>
                    <a:ext uri="{9D8B030D-6E8A-4147-A177-3AD203B41FA5}">
                      <a16:colId xmlns:a16="http://schemas.microsoft.com/office/drawing/2014/main" val="3550090493"/>
                    </a:ext>
                  </a:extLst>
                </a:gridCol>
              </a:tblGrid>
              <a:tr h="370840">
                <a:tc>
                  <a:txBody>
                    <a:bodyPr/>
                    <a:lstStyle/>
                    <a:p>
                      <a:pPr algn="ctr"/>
                      <a:r>
                        <a:rPr lang="en-US" sz="1800" b="1">
                          <a:solidFill>
                            <a:schemeClr val="bg1"/>
                          </a:solidFill>
                        </a:rPr>
                        <a:t>Justification for Next Stage</a:t>
                      </a:r>
                    </a:p>
                  </a:txBody>
                  <a:tcPr>
                    <a:solidFill>
                      <a:srgbClr val="00B050"/>
                    </a:solidFill>
                  </a:tcPr>
                </a:tc>
                <a:extLst>
                  <a:ext uri="{0D108BD9-81ED-4DB2-BD59-A6C34878D82A}">
                    <a16:rowId xmlns:a16="http://schemas.microsoft.com/office/drawing/2014/main" val="1485154080"/>
                  </a:ext>
                </a:extLst>
              </a:tr>
              <a:tr h="370840">
                <a:tc>
                  <a:txBody>
                    <a:bodyPr/>
                    <a:lstStyle/>
                    <a:p>
                      <a:pPr marL="285750" indent="-285750">
                        <a:buFont typeface="Arial" panose="020B0604020202020204" pitchFamily="34" charset="0"/>
                        <a:buChar char="•"/>
                      </a:pPr>
                      <a:r>
                        <a:rPr lang="en-US">
                          <a:solidFill>
                            <a:schemeClr val="tx1"/>
                          </a:solidFill>
                        </a:rPr>
                        <a:t>Major goals for each subsystem outlined and in progress</a:t>
                      </a:r>
                    </a:p>
                    <a:p>
                      <a:pPr marL="285750" indent="-285750">
                        <a:buFont typeface="Arial" panose="020B0604020202020204" pitchFamily="34" charset="0"/>
                        <a:buChar char="•"/>
                      </a:pPr>
                      <a:r>
                        <a:rPr lang="en-US">
                          <a:solidFill>
                            <a:schemeClr val="tx1"/>
                          </a:solidFill>
                        </a:rPr>
                        <a:t>Testing on descent has started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a:solidFill>
                            <a:schemeClr val="tx1"/>
                          </a:solidFill>
                        </a:rPr>
                        <a:t>Full team engaged and dedicated to success</a:t>
                      </a:r>
                    </a:p>
                  </a:txBody>
                  <a:tcPr/>
                </a:tc>
                <a:extLst>
                  <a:ext uri="{0D108BD9-81ED-4DB2-BD59-A6C34878D82A}">
                    <a16:rowId xmlns:a16="http://schemas.microsoft.com/office/drawing/2014/main" val="155234943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(5/6)</a:t>
            </a:r>
            <a:endParaRPr/>
          </a:p>
        </p:txBody>
      </p:sp>
      <p:sp>
        <p:nvSpPr>
          <p:cNvPr id="165" name="Google Shape;165;p2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166" name="Google Shape;166;p2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12</a:t>
            </a:fld>
            <a:endParaRPr sz="1000" b="0" i="0" u="none" strike="noStrike" cap="none">
              <a:solidFill>
                <a:schemeClr val="dk1"/>
              </a:solidFill>
              <a:latin typeface="Arial"/>
              <a:ea typeface="Arial"/>
              <a:cs typeface="Arial"/>
              <a:sym typeface="Arial"/>
            </a:endParaRPr>
          </a:p>
        </p:txBody>
      </p:sp>
      <p:sp>
        <p:nvSpPr>
          <p:cNvPr id="167" name="Google Shape;167;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graphicFrame>
        <p:nvGraphicFramePr>
          <p:cNvPr id="4" name="Table 3">
            <a:extLst>
              <a:ext uri="{FF2B5EF4-FFF2-40B4-BE49-F238E27FC236}">
                <a16:creationId xmlns:a16="http://schemas.microsoft.com/office/drawing/2014/main" id="{855B0BF9-2810-4F72-902C-5054EC1BF39A}"/>
              </a:ext>
            </a:extLst>
          </p:cNvPr>
          <p:cNvGraphicFramePr>
            <a:graphicFrameLocks noGrp="1"/>
          </p:cNvGraphicFramePr>
          <p:nvPr>
            <p:extLst>
              <p:ext uri="{D42A27DB-BD31-4B8C-83A1-F6EECF244321}">
                <p14:modId xmlns:p14="http://schemas.microsoft.com/office/powerpoint/2010/main" val="1112991566"/>
              </p:ext>
            </p:extLst>
          </p:nvPr>
        </p:nvGraphicFramePr>
        <p:xfrm>
          <a:off x="269947" y="1074581"/>
          <a:ext cx="8604103" cy="5242237"/>
        </p:xfrm>
        <a:graphic>
          <a:graphicData uri="http://schemas.openxmlformats.org/drawingml/2006/table">
            <a:tbl>
              <a:tblPr/>
              <a:tblGrid>
                <a:gridCol w="1339453">
                  <a:extLst>
                    <a:ext uri="{9D8B030D-6E8A-4147-A177-3AD203B41FA5}">
                      <a16:colId xmlns:a16="http://schemas.microsoft.com/office/drawing/2014/main" val="285467547"/>
                    </a:ext>
                  </a:extLst>
                </a:gridCol>
                <a:gridCol w="7264650">
                  <a:extLst>
                    <a:ext uri="{9D8B030D-6E8A-4147-A177-3AD203B41FA5}">
                      <a16:colId xmlns:a16="http://schemas.microsoft.com/office/drawing/2014/main" val="3363964651"/>
                    </a:ext>
                  </a:extLst>
                </a:gridCol>
              </a:tblGrid>
              <a:tr h="403249">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49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flight software shall only enter simulation mode after it receives the SIMULATION ENABLE and SIMULATION ACTIVATE commands.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50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command the </a:t>
                      </a:r>
                      <a:r>
                        <a:rPr lang="en-US" sz="900" err="1"/>
                        <a:t>CanSat</a:t>
                      </a:r>
                      <a:r>
                        <a:rPr lang="en-US" sz="900"/>
                        <a:t> to start calibrating the altitude to zero when the </a:t>
                      </a:r>
                      <a:r>
                        <a:rPr lang="en-US" sz="900" err="1"/>
                        <a:t>CanSat</a:t>
                      </a:r>
                      <a:r>
                        <a:rPr lang="en-US" sz="900"/>
                        <a:t> is on the launch pad prior to launch.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51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generate csv files of all sensor data as specified in the Telemetry Requirements section.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52</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Telemetry shall include mission time with 0.01 second or better resolution.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53</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Configuration states such as zero altitude calibration shall be maintained in the event of a processor reset during launch and mission.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a:rPr>
                        <a:t>54</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Each team shall develop their own ground station.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55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telemetry shall be displayed in real time during descent on the ground station.</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56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telemetry shall be displayed in engineering units (meters, meters/sec, Celsius, etc.)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a:rPr>
                        <a:t>57</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Teams shall plot each telemetry data field in real time during flight.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03249">
                <a:tc>
                  <a:txBody>
                    <a:bodyPr/>
                    <a:lstStyle/>
                    <a:p>
                      <a:pPr algn="ctr" fontAlgn="base"/>
                      <a:r>
                        <a:rPr lang="en-US" sz="900" b="0" i="0" u="none" strike="noStrike">
                          <a:solidFill>
                            <a:srgbClr val="000000"/>
                          </a:solidFill>
                          <a:effectLst/>
                          <a:latin typeface="Arial"/>
                        </a:rPr>
                        <a:t>58</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include one laptop computer with a minimum of two hours of battery operation, XBEE radio and a hand-held antenna.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403249">
                <a:tc>
                  <a:txBody>
                    <a:bodyPr/>
                    <a:lstStyle/>
                    <a:p>
                      <a:pPr algn="ctr" fontAlgn="base"/>
                      <a:r>
                        <a:rPr lang="en-US" sz="900" b="0" i="0" u="none" strike="noStrike">
                          <a:solidFill>
                            <a:srgbClr val="000000"/>
                          </a:solidFill>
                          <a:effectLst/>
                          <a:latin typeface="Arial"/>
                        </a:rPr>
                        <a:t>59</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must be portable so the team can be positioned at the ground station operation site along the flight line. AC power will not be available at the ground station operation site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r h="403249">
                <a:tc>
                  <a:txBody>
                    <a:bodyPr/>
                    <a:lstStyle/>
                    <a:p>
                      <a:pPr algn="ctr" fontAlgn="base"/>
                      <a:r>
                        <a:rPr lang="en-US" sz="900" b="0" i="0" u="none" strike="noStrike">
                          <a:solidFill>
                            <a:srgbClr val="000000"/>
                          </a:solidFill>
                          <a:effectLst/>
                          <a:latin typeface="Arial"/>
                        </a:rPr>
                        <a:t>60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software shall be able to command the container to operate in simulation mode by sending two commands, SIMULATION ENABLE and SIMULATION ACTIVATE.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482166"/>
                  </a:ext>
                </a:extLst>
              </a:tr>
            </a:tbl>
          </a:graphicData>
        </a:graphic>
      </p:graphicFrame>
      <p:sp>
        <p:nvSpPr>
          <p:cNvPr id="5" name="Rectangle 2">
            <a:extLst>
              <a:ext uri="{FF2B5EF4-FFF2-40B4-BE49-F238E27FC236}">
                <a16:creationId xmlns:a16="http://schemas.microsoft.com/office/drawing/2014/main" id="{4CDE5F32-78BD-42C3-A4D3-5FB560BF6B85}"/>
              </a:ext>
            </a:extLst>
          </p:cNvPr>
          <p:cNvSpPr>
            <a:spLocks noChangeArrowheads="1"/>
          </p:cNvSpPr>
          <p:nvPr/>
        </p:nvSpPr>
        <p:spPr bwMode="auto">
          <a:xfrm>
            <a:off x="1632074" y="1342573"/>
            <a:ext cx="5449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939F5E5E-6016-630C-3374-651EEEE8D2C3}"/>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3805779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(6/6)</a:t>
            </a:r>
            <a:endParaRPr/>
          </a:p>
        </p:txBody>
      </p:sp>
      <p:sp>
        <p:nvSpPr>
          <p:cNvPr id="165" name="Google Shape;165;p2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en-US"/>
          </a:p>
        </p:txBody>
      </p:sp>
      <p:sp>
        <p:nvSpPr>
          <p:cNvPr id="166" name="Google Shape;166;p2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13</a:t>
            </a:fld>
            <a:endParaRPr sz="1000" b="0" i="0" u="none" strike="noStrike" cap="none">
              <a:solidFill>
                <a:schemeClr val="dk1"/>
              </a:solidFill>
              <a:latin typeface="Arial"/>
              <a:ea typeface="Arial"/>
              <a:cs typeface="Arial"/>
              <a:sym typeface="Arial"/>
            </a:endParaRPr>
          </a:p>
        </p:txBody>
      </p:sp>
      <p:sp>
        <p:nvSpPr>
          <p:cNvPr id="167" name="Google Shape;167;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graphicFrame>
        <p:nvGraphicFramePr>
          <p:cNvPr id="4" name="Table 3">
            <a:extLst>
              <a:ext uri="{FF2B5EF4-FFF2-40B4-BE49-F238E27FC236}">
                <a16:creationId xmlns:a16="http://schemas.microsoft.com/office/drawing/2014/main" id="{855B0BF9-2810-4F72-902C-5054EC1BF39A}"/>
              </a:ext>
            </a:extLst>
          </p:cNvPr>
          <p:cNvGraphicFramePr>
            <a:graphicFrameLocks noGrp="1"/>
          </p:cNvGraphicFramePr>
          <p:nvPr>
            <p:extLst>
              <p:ext uri="{D42A27DB-BD31-4B8C-83A1-F6EECF244321}">
                <p14:modId xmlns:p14="http://schemas.microsoft.com/office/powerpoint/2010/main" val="866423879"/>
              </p:ext>
            </p:extLst>
          </p:nvPr>
        </p:nvGraphicFramePr>
        <p:xfrm>
          <a:off x="269947" y="1103765"/>
          <a:ext cx="8604102" cy="806498"/>
        </p:xfrm>
        <a:graphic>
          <a:graphicData uri="http://schemas.openxmlformats.org/drawingml/2006/table">
            <a:tbl>
              <a:tblPr/>
              <a:tblGrid>
                <a:gridCol w="1419820">
                  <a:extLst>
                    <a:ext uri="{9D8B030D-6E8A-4147-A177-3AD203B41FA5}">
                      <a16:colId xmlns:a16="http://schemas.microsoft.com/office/drawing/2014/main" val="285467547"/>
                    </a:ext>
                  </a:extLst>
                </a:gridCol>
                <a:gridCol w="7184282">
                  <a:extLst>
                    <a:ext uri="{9D8B030D-6E8A-4147-A177-3AD203B41FA5}">
                      <a16:colId xmlns:a16="http://schemas.microsoft.com/office/drawing/2014/main" val="3363964651"/>
                    </a:ext>
                  </a:extLst>
                </a:gridCol>
              </a:tblGrid>
              <a:tr h="403249">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61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l">
                        <a:buNone/>
                      </a:pPr>
                      <a:r>
                        <a:rPr lang="en-US" sz="900"/>
                        <a:t>When in simulation mode, the ground station shall transmit pressure data from a csv file provided by the competition at a 1 Hz interval to the </a:t>
                      </a:r>
                      <a:r>
                        <a:rPr lang="en-US" sz="900" err="1"/>
                        <a:t>CanSat</a:t>
                      </a:r>
                      <a:r>
                        <a:rPr lang="en-US" sz="900"/>
                        <a:t>. </a:t>
                      </a:r>
                      <a:endParaRPr lang="en-US"/>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bl>
          </a:graphicData>
        </a:graphic>
      </p:graphicFrame>
      <p:pic>
        <p:nvPicPr>
          <p:cNvPr id="2" name="Picture 1">
            <a:extLst>
              <a:ext uri="{FF2B5EF4-FFF2-40B4-BE49-F238E27FC236}">
                <a16:creationId xmlns:a16="http://schemas.microsoft.com/office/drawing/2014/main" id="{946F101A-B439-0BB9-A01E-E281AAF4A127}"/>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3067037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4" name="Google Shape;174;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Level CanSat Configuration Trade &amp; Selection</a:t>
            </a:r>
            <a:endParaRPr/>
          </a:p>
        </p:txBody>
      </p:sp>
      <p:sp>
        <p:nvSpPr>
          <p:cNvPr id="172" name="Google Shape;172;p2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173" name="Google Shape;173;p2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14</a:t>
            </a:fld>
            <a:endParaRPr sz="1000" b="0" i="0" u="none" strike="noStrike" cap="none">
              <a:solidFill>
                <a:schemeClr val="dk1"/>
              </a:solidFill>
              <a:latin typeface="Arial"/>
              <a:ea typeface="Arial"/>
              <a:cs typeface="Arial"/>
              <a:sym typeface="Arial"/>
            </a:endParaRPr>
          </a:p>
        </p:txBody>
      </p:sp>
      <p:sp>
        <p:nvSpPr>
          <p:cNvPr id="176" name="Google Shape;176;p21"/>
          <p:cNvSpPr txBox="1"/>
          <p:nvPr/>
        </p:nvSpPr>
        <p:spPr>
          <a:xfrm>
            <a:off x="195742" y="6462918"/>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Daniel Horton</a:t>
            </a:r>
            <a:endParaRPr/>
          </a:p>
        </p:txBody>
      </p:sp>
      <p:sp>
        <p:nvSpPr>
          <p:cNvPr id="177" name="Google Shape;177;p2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C7B7ABCB-5513-1F44-DD7D-DDBC877DFED7}"/>
              </a:ext>
            </a:extLst>
          </p:cNvPr>
          <p:cNvPicPr>
            <a:picLocks noChangeAspect="1"/>
          </p:cNvPicPr>
          <p:nvPr/>
        </p:nvPicPr>
        <p:blipFill>
          <a:blip r:embed="rId3"/>
          <a:stretch>
            <a:fillRect/>
          </a:stretch>
        </p:blipFill>
        <p:spPr>
          <a:xfrm>
            <a:off x="66288" y="43797"/>
            <a:ext cx="1533912" cy="884099"/>
          </a:xfrm>
          <a:prstGeom prst="rect">
            <a:avLst/>
          </a:prstGeom>
        </p:spPr>
      </p:pic>
      <p:sp>
        <p:nvSpPr>
          <p:cNvPr id="4" name="Text Placeholder 3">
            <a:extLst>
              <a:ext uri="{FF2B5EF4-FFF2-40B4-BE49-F238E27FC236}">
                <a16:creationId xmlns:a16="http://schemas.microsoft.com/office/drawing/2014/main" id="{A2DF390E-D4A7-5CFE-C453-1C37CDE81DEF}"/>
              </a:ext>
            </a:extLst>
          </p:cNvPr>
          <p:cNvSpPr>
            <a:spLocks noGrp="1"/>
          </p:cNvSpPr>
          <p:nvPr>
            <p:ph type="body" idx="1"/>
          </p:nvPr>
        </p:nvSpPr>
        <p:spPr>
          <a:xfrm>
            <a:off x="228600" y="975360"/>
            <a:ext cx="2318959" cy="470159"/>
          </a:xfrm>
        </p:spPr>
        <p:txBody>
          <a:bodyPr/>
          <a:lstStyle/>
          <a:p>
            <a:pPr marL="76200" indent="0">
              <a:buNone/>
            </a:pPr>
            <a:r>
              <a:rPr lang="en-US" sz="2000">
                <a:solidFill>
                  <a:schemeClr val="accent6"/>
                </a:solidFill>
              </a:rPr>
              <a:t>System Design 1</a:t>
            </a:r>
          </a:p>
        </p:txBody>
      </p:sp>
      <p:sp>
        <p:nvSpPr>
          <p:cNvPr id="8" name="TextBox 7">
            <a:extLst>
              <a:ext uri="{FF2B5EF4-FFF2-40B4-BE49-F238E27FC236}">
                <a16:creationId xmlns:a16="http://schemas.microsoft.com/office/drawing/2014/main" id="{E9EB536C-27C0-7E12-6A42-410826D56158}"/>
              </a:ext>
            </a:extLst>
          </p:cNvPr>
          <p:cNvSpPr txBox="1"/>
          <p:nvPr/>
        </p:nvSpPr>
        <p:spPr>
          <a:xfrm>
            <a:off x="3029690" y="3428999"/>
            <a:ext cx="145779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t>Canister avionics bay</a:t>
            </a:r>
            <a:endParaRPr lang="en-US"/>
          </a:p>
        </p:txBody>
      </p:sp>
      <p:sp>
        <p:nvSpPr>
          <p:cNvPr id="9" name="TextBox 8">
            <a:extLst>
              <a:ext uri="{FF2B5EF4-FFF2-40B4-BE49-F238E27FC236}">
                <a16:creationId xmlns:a16="http://schemas.microsoft.com/office/drawing/2014/main" id="{C222610F-25FA-E7C2-FC49-05E1A03847A9}"/>
              </a:ext>
            </a:extLst>
          </p:cNvPr>
          <p:cNvSpPr txBox="1"/>
          <p:nvPr/>
        </p:nvSpPr>
        <p:spPr>
          <a:xfrm>
            <a:off x="3228288" y="4646672"/>
            <a:ext cx="17818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Hexagonal payload with deployable heatshield</a:t>
            </a:r>
          </a:p>
        </p:txBody>
      </p:sp>
      <p:pic>
        <p:nvPicPr>
          <p:cNvPr id="10" name="Picture 10" descr="Diagram&#10;&#10;Description automatically generated">
            <a:extLst>
              <a:ext uri="{FF2B5EF4-FFF2-40B4-BE49-F238E27FC236}">
                <a16:creationId xmlns:a16="http://schemas.microsoft.com/office/drawing/2014/main" id="{59D77F95-0C77-4AFE-DD24-FCA8C9DD75B3}"/>
              </a:ext>
            </a:extLst>
          </p:cNvPr>
          <p:cNvPicPr>
            <a:picLocks noChangeAspect="1"/>
          </p:cNvPicPr>
          <p:nvPr/>
        </p:nvPicPr>
        <p:blipFill>
          <a:blip r:embed="rId4"/>
          <a:stretch>
            <a:fillRect/>
          </a:stretch>
        </p:blipFill>
        <p:spPr>
          <a:xfrm>
            <a:off x="6166617" y="1980074"/>
            <a:ext cx="2515201" cy="4114800"/>
          </a:xfrm>
          <a:prstGeom prst="rect">
            <a:avLst/>
          </a:prstGeom>
        </p:spPr>
      </p:pic>
      <p:cxnSp>
        <p:nvCxnSpPr>
          <p:cNvPr id="11" name="Straight Arrow Connector 10">
            <a:extLst>
              <a:ext uri="{FF2B5EF4-FFF2-40B4-BE49-F238E27FC236}">
                <a16:creationId xmlns:a16="http://schemas.microsoft.com/office/drawing/2014/main" id="{9417B4BE-6C8C-0358-E190-338E5B45A360}"/>
              </a:ext>
            </a:extLst>
          </p:cNvPr>
          <p:cNvCxnSpPr/>
          <p:nvPr/>
        </p:nvCxnSpPr>
        <p:spPr>
          <a:xfrm flipV="1">
            <a:off x="4757730" y="4777449"/>
            <a:ext cx="1269746" cy="26590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B689284A-D700-4B45-82DA-A7751CF21DE4}"/>
              </a:ext>
            </a:extLst>
          </p:cNvPr>
          <p:cNvCxnSpPr/>
          <p:nvPr/>
        </p:nvCxnSpPr>
        <p:spPr>
          <a:xfrm flipV="1">
            <a:off x="5686951" y="3155449"/>
            <a:ext cx="922852" cy="1521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3" name="TextBox 12">
            <a:extLst>
              <a:ext uri="{FF2B5EF4-FFF2-40B4-BE49-F238E27FC236}">
                <a16:creationId xmlns:a16="http://schemas.microsoft.com/office/drawing/2014/main" id="{99934175-327E-821F-E336-062981C50161}"/>
              </a:ext>
            </a:extLst>
          </p:cNvPr>
          <p:cNvSpPr txBox="1"/>
          <p:nvPr/>
        </p:nvSpPr>
        <p:spPr>
          <a:xfrm>
            <a:off x="4504392" y="2824752"/>
            <a:ext cx="16627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Flag deployment mechanism</a:t>
            </a:r>
          </a:p>
        </p:txBody>
      </p:sp>
      <p:cxnSp>
        <p:nvCxnSpPr>
          <p:cNvPr id="14" name="Straight Arrow Connector 13">
            <a:extLst>
              <a:ext uri="{FF2B5EF4-FFF2-40B4-BE49-F238E27FC236}">
                <a16:creationId xmlns:a16="http://schemas.microsoft.com/office/drawing/2014/main" id="{1CC90DC6-EB2B-1BE8-1F2F-489757F49C89}"/>
              </a:ext>
            </a:extLst>
          </p:cNvPr>
          <p:cNvCxnSpPr/>
          <p:nvPr/>
        </p:nvCxnSpPr>
        <p:spPr>
          <a:xfrm>
            <a:off x="6395252" y="2061994"/>
            <a:ext cx="449594" cy="15380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5" name="TextBox 14">
            <a:extLst>
              <a:ext uri="{FF2B5EF4-FFF2-40B4-BE49-F238E27FC236}">
                <a16:creationId xmlns:a16="http://schemas.microsoft.com/office/drawing/2014/main" id="{66CD49E8-CBC8-77B5-4ED0-A7FE81F64EF3}"/>
              </a:ext>
            </a:extLst>
          </p:cNvPr>
          <p:cNvSpPr txBox="1"/>
          <p:nvPr/>
        </p:nvSpPr>
        <p:spPr>
          <a:xfrm>
            <a:off x="4747357" y="1455687"/>
            <a:ext cx="18697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Tie-down ring for parachute – attached to Altimeter Chute Release</a:t>
            </a:r>
          </a:p>
        </p:txBody>
      </p:sp>
      <p:pic>
        <p:nvPicPr>
          <p:cNvPr id="3" name="Picture 15" descr="A picture containing graphical user interface&#10;&#10;Description automatically generated">
            <a:extLst>
              <a:ext uri="{FF2B5EF4-FFF2-40B4-BE49-F238E27FC236}">
                <a16:creationId xmlns:a16="http://schemas.microsoft.com/office/drawing/2014/main" id="{6A84E992-073C-A2D9-5008-F075EED1AB51}"/>
              </a:ext>
            </a:extLst>
          </p:cNvPr>
          <p:cNvPicPr>
            <a:picLocks noChangeAspect="1"/>
          </p:cNvPicPr>
          <p:nvPr/>
        </p:nvPicPr>
        <p:blipFill>
          <a:blip r:embed="rId5"/>
          <a:stretch>
            <a:fillRect/>
          </a:stretch>
        </p:blipFill>
        <p:spPr>
          <a:xfrm>
            <a:off x="3035605" y="1233427"/>
            <a:ext cx="1467098" cy="1492450"/>
          </a:xfrm>
          <a:prstGeom prst="rect">
            <a:avLst/>
          </a:prstGeom>
        </p:spPr>
      </p:pic>
      <p:cxnSp>
        <p:nvCxnSpPr>
          <p:cNvPr id="16" name="Straight Arrow Connector 15">
            <a:extLst>
              <a:ext uri="{FF2B5EF4-FFF2-40B4-BE49-F238E27FC236}">
                <a16:creationId xmlns:a16="http://schemas.microsoft.com/office/drawing/2014/main" id="{4A5D07F6-805A-56B1-6932-4ED1E02B6550}"/>
              </a:ext>
            </a:extLst>
          </p:cNvPr>
          <p:cNvCxnSpPr/>
          <p:nvPr/>
        </p:nvCxnSpPr>
        <p:spPr>
          <a:xfrm flipH="1">
            <a:off x="4247479" y="1953452"/>
            <a:ext cx="534950" cy="5662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8" name="Picture 17">
            <a:extLst>
              <a:ext uri="{FF2B5EF4-FFF2-40B4-BE49-F238E27FC236}">
                <a16:creationId xmlns:a16="http://schemas.microsoft.com/office/drawing/2014/main" id="{8CDFF371-132C-9B20-4B6C-E1A05F9F08EC}"/>
              </a:ext>
            </a:extLst>
          </p:cNvPr>
          <p:cNvPicPr>
            <a:picLocks noChangeAspect="1"/>
          </p:cNvPicPr>
          <p:nvPr/>
        </p:nvPicPr>
        <p:blipFill>
          <a:blip r:embed="rId6"/>
          <a:stretch>
            <a:fillRect/>
          </a:stretch>
        </p:blipFill>
        <p:spPr>
          <a:xfrm>
            <a:off x="178788" y="1536959"/>
            <a:ext cx="2231719" cy="4600222"/>
          </a:xfrm>
          <a:prstGeom prst="rect">
            <a:avLst/>
          </a:prstGeom>
        </p:spPr>
      </p:pic>
      <p:cxnSp>
        <p:nvCxnSpPr>
          <p:cNvPr id="6" name="Straight Arrow Connector 5">
            <a:extLst>
              <a:ext uri="{FF2B5EF4-FFF2-40B4-BE49-F238E27FC236}">
                <a16:creationId xmlns:a16="http://schemas.microsoft.com/office/drawing/2014/main" id="{6B706FF8-BBF1-9246-9F25-8597AB3061B5}"/>
              </a:ext>
            </a:extLst>
          </p:cNvPr>
          <p:cNvCxnSpPr>
            <a:cxnSpLocks/>
          </p:cNvCxnSpPr>
          <p:nvPr/>
        </p:nvCxnSpPr>
        <p:spPr>
          <a:xfrm flipH="1" flipV="1">
            <a:off x="2139696" y="3347972"/>
            <a:ext cx="880698" cy="27455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 name="Straight Arrow Connector 6">
            <a:extLst>
              <a:ext uri="{FF2B5EF4-FFF2-40B4-BE49-F238E27FC236}">
                <a16:creationId xmlns:a16="http://schemas.microsoft.com/office/drawing/2014/main" id="{24A0ABF9-1E16-A1FA-534C-D88A0C1E8FB6}"/>
              </a:ext>
            </a:extLst>
          </p:cNvPr>
          <p:cNvCxnSpPr>
            <a:cxnSpLocks/>
          </p:cNvCxnSpPr>
          <p:nvPr/>
        </p:nvCxnSpPr>
        <p:spPr>
          <a:xfrm flipH="1">
            <a:off x="1994061" y="5020376"/>
            <a:ext cx="1270620" cy="3299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3" name="Picture 9" descr="Graphical user interface&#10;&#10;Description automatically generated">
            <a:extLst>
              <a:ext uri="{FF2B5EF4-FFF2-40B4-BE49-F238E27FC236}">
                <a16:creationId xmlns:a16="http://schemas.microsoft.com/office/drawing/2014/main" id="{289FDBD2-3F51-88F3-80F0-B01D8DB34E5E}"/>
              </a:ext>
            </a:extLst>
          </p:cNvPr>
          <p:cNvPicPr>
            <a:picLocks noChangeAspect="1"/>
          </p:cNvPicPr>
          <p:nvPr/>
        </p:nvPicPr>
        <p:blipFill>
          <a:blip r:embed="rId3"/>
          <a:stretch>
            <a:fillRect/>
          </a:stretch>
        </p:blipFill>
        <p:spPr>
          <a:xfrm>
            <a:off x="274377" y="1536192"/>
            <a:ext cx="1901837" cy="4773168"/>
          </a:xfrm>
          <a:prstGeom prst="rect">
            <a:avLst/>
          </a:prstGeom>
        </p:spPr>
      </p:pic>
      <p:sp>
        <p:nvSpPr>
          <p:cNvPr id="174" name="Google Shape;174;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Level CanSat Configuration Trade &amp; Selection</a:t>
            </a:r>
            <a:endParaRPr/>
          </a:p>
        </p:txBody>
      </p:sp>
      <p:sp>
        <p:nvSpPr>
          <p:cNvPr id="172" name="Google Shape;172;p2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173" name="Google Shape;173;p2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15</a:t>
            </a:fld>
            <a:endParaRPr sz="1000" b="0" i="0" u="none" strike="noStrike" cap="none">
              <a:solidFill>
                <a:schemeClr val="dk1"/>
              </a:solidFill>
              <a:latin typeface="Arial"/>
              <a:ea typeface="Arial"/>
              <a:cs typeface="Arial"/>
              <a:sym typeface="Arial"/>
            </a:endParaRPr>
          </a:p>
        </p:txBody>
      </p:sp>
      <p:sp>
        <p:nvSpPr>
          <p:cNvPr id="176" name="Google Shape;176;p21"/>
          <p:cNvSpPr txBox="1"/>
          <p:nvPr/>
        </p:nvSpPr>
        <p:spPr>
          <a:xfrm>
            <a:off x="195742" y="6462918"/>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Daniel Horton</a:t>
            </a:r>
            <a:endParaRPr/>
          </a:p>
        </p:txBody>
      </p:sp>
      <p:sp>
        <p:nvSpPr>
          <p:cNvPr id="177" name="Google Shape;177;p2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C7B7ABCB-5513-1F44-DD7D-DDBC877DFED7}"/>
              </a:ext>
            </a:extLst>
          </p:cNvPr>
          <p:cNvPicPr>
            <a:picLocks noChangeAspect="1"/>
          </p:cNvPicPr>
          <p:nvPr/>
        </p:nvPicPr>
        <p:blipFill>
          <a:blip r:embed="rId4"/>
          <a:stretch>
            <a:fillRect/>
          </a:stretch>
        </p:blipFill>
        <p:spPr>
          <a:xfrm>
            <a:off x="66288" y="43797"/>
            <a:ext cx="1533912" cy="884099"/>
          </a:xfrm>
          <a:prstGeom prst="rect">
            <a:avLst/>
          </a:prstGeom>
        </p:spPr>
      </p:pic>
      <p:sp>
        <p:nvSpPr>
          <p:cNvPr id="4" name="Text Placeholder 3">
            <a:extLst>
              <a:ext uri="{FF2B5EF4-FFF2-40B4-BE49-F238E27FC236}">
                <a16:creationId xmlns:a16="http://schemas.microsoft.com/office/drawing/2014/main" id="{A2DF390E-D4A7-5CFE-C453-1C37CDE81DEF}"/>
              </a:ext>
            </a:extLst>
          </p:cNvPr>
          <p:cNvSpPr>
            <a:spLocks noGrp="1"/>
          </p:cNvSpPr>
          <p:nvPr>
            <p:ph type="body" idx="1"/>
          </p:nvPr>
        </p:nvSpPr>
        <p:spPr>
          <a:xfrm>
            <a:off x="228600" y="975360"/>
            <a:ext cx="2318959" cy="470159"/>
          </a:xfrm>
        </p:spPr>
        <p:txBody>
          <a:bodyPr/>
          <a:lstStyle/>
          <a:p>
            <a:pPr marL="76200" indent="0">
              <a:buNone/>
            </a:pPr>
            <a:r>
              <a:rPr lang="en-US" sz="2000">
                <a:solidFill>
                  <a:schemeClr val="accent2">
                    <a:lumMod val="75000"/>
                  </a:schemeClr>
                </a:solidFill>
              </a:rPr>
              <a:t>System Design 2</a:t>
            </a:r>
          </a:p>
        </p:txBody>
      </p:sp>
      <p:cxnSp>
        <p:nvCxnSpPr>
          <p:cNvPr id="6" name="Straight Arrow Connector 5">
            <a:extLst>
              <a:ext uri="{FF2B5EF4-FFF2-40B4-BE49-F238E27FC236}">
                <a16:creationId xmlns:a16="http://schemas.microsoft.com/office/drawing/2014/main" id="{6B706FF8-BBF1-9246-9F25-8597AB3061B5}"/>
              </a:ext>
            </a:extLst>
          </p:cNvPr>
          <p:cNvCxnSpPr/>
          <p:nvPr/>
        </p:nvCxnSpPr>
        <p:spPr>
          <a:xfrm flipH="1" flipV="1">
            <a:off x="2181206" y="3370686"/>
            <a:ext cx="839188" cy="25184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8" name="TextBox 7">
            <a:extLst>
              <a:ext uri="{FF2B5EF4-FFF2-40B4-BE49-F238E27FC236}">
                <a16:creationId xmlns:a16="http://schemas.microsoft.com/office/drawing/2014/main" id="{E9EB536C-27C0-7E12-6A42-410826D56158}"/>
              </a:ext>
            </a:extLst>
          </p:cNvPr>
          <p:cNvSpPr txBox="1"/>
          <p:nvPr/>
        </p:nvSpPr>
        <p:spPr>
          <a:xfrm>
            <a:off x="3029690" y="3428999"/>
            <a:ext cx="145779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t>Canister avionics bay</a:t>
            </a:r>
            <a:endParaRPr lang="en-US"/>
          </a:p>
        </p:txBody>
      </p:sp>
      <p:sp>
        <p:nvSpPr>
          <p:cNvPr id="9" name="TextBox 8">
            <a:extLst>
              <a:ext uri="{FF2B5EF4-FFF2-40B4-BE49-F238E27FC236}">
                <a16:creationId xmlns:a16="http://schemas.microsoft.com/office/drawing/2014/main" id="{C222610F-25FA-E7C2-FC49-05E1A03847A9}"/>
              </a:ext>
            </a:extLst>
          </p:cNvPr>
          <p:cNvSpPr txBox="1"/>
          <p:nvPr/>
        </p:nvSpPr>
        <p:spPr>
          <a:xfrm>
            <a:off x="3223716" y="4655816"/>
            <a:ext cx="257050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ABS-enclosed cylindrical payload with deployable heatshield mechanism</a:t>
            </a:r>
          </a:p>
        </p:txBody>
      </p:sp>
      <p:sp>
        <p:nvSpPr>
          <p:cNvPr id="13" name="TextBox 12">
            <a:extLst>
              <a:ext uri="{FF2B5EF4-FFF2-40B4-BE49-F238E27FC236}">
                <a16:creationId xmlns:a16="http://schemas.microsoft.com/office/drawing/2014/main" id="{99934175-327E-821F-E336-062981C50161}"/>
              </a:ext>
            </a:extLst>
          </p:cNvPr>
          <p:cNvSpPr txBox="1"/>
          <p:nvPr/>
        </p:nvSpPr>
        <p:spPr>
          <a:xfrm>
            <a:off x="4394529" y="2647281"/>
            <a:ext cx="16627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Flag deployment mechanism</a:t>
            </a:r>
          </a:p>
        </p:txBody>
      </p:sp>
      <p:cxnSp>
        <p:nvCxnSpPr>
          <p:cNvPr id="7" name="Straight Arrow Connector 6">
            <a:extLst>
              <a:ext uri="{FF2B5EF4-FFF2-40B4-BE49-F238E27FC236}">
                <a16:creationId xmlns:a16="http://schemas.microsoft.com/office/drawing/2014/main" id="{24A0ABF9-1E16-A1FA-534C-D88A0C1E8FB6}"/>
              </a:ext>
            </a:extLst>
          </p:cNvPr>
          <p:cNvCxnSpPr/>
          <p:nvPr/>
        </p:nvCxnSpPr>
        <p:spPr>
          <a:xfrm flipH="1" flipV="1">
            <a:off x="1964914" y="4903751"/>
            <a:ext cx="1291316" cy="12507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5" name="TextBox 14">
            <a:extLst>
              <a:ext uri="{FF2B5EF4-FFF2-40B4-BE49-F238E27FC236}">
                <a16:creationId xmlns:a16="http://schemas.microsoft.com/office/drawing/2014/main" id="{66CD49E8-CBC8-77B5-4ED0-A7FE81F64EF3}"/>
              </a:ext>
            </a:extLst>
          </p:cNvPr>
          <p:cNvSpPr txBox="1"/>
          <p:nvPr/>
        </p:nvSpPr>
        <p:spPr>
          <a:xfrm>
            <a:off x="4730454" y="1295118"/>
            <a:ext cx="18697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Tie-down ring for parachute – attached to three-ring release system</a:t>
            </a:r>
          </a:p>
        </p:txBody>
      </p:sp>
      <p:cxnSp>
        <p:nvCxnSpPr>
          <p:cNvPr id="11" name="Straight Arrow Connector 10">
            <a:extLst>
              <a:ext uri="{FF2B5EF4-FFF2-40B4-BE49-F238E27FC236}">
                <a16:creationId xmlns:a16="http://schemas.microsoft.com/office/drawing/2014/main" id="{9417B4BE-6C8C-0358-E190-338E5B45A360}"/>
              </a:ext>
            </a:extLst>
          </p:cNvPr>
          <p:cNvCxnSpPr/>
          <p:nvPr/>
        </p:nvCxnSpPr>
        <p:spPr>
          <a:xfrm flipV="1">
            <a:off x="5302744" y="4347835"/>
            <a:ext cx="1236017" cy="59341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7" name="Picture 18">
            <a:extLst>
              <a:ext uri="{FF2B5EF4-FFF2-40B4-BE49-F238E27FC236}">
                <a16:creationId xmlns:a16="http://schemas.microsoft.com/office/drawing/2014/main" id="{01334633-FF29-BF26-306E-68834D8075D2}"/>
              </a:ext>
            </a:extLst>
          </p:cNvPr>
          <p:cNvPicPr>
            <a:picLocks noChangeAspect="1"/>
          </p:cNvPicPr>
          <p:nvPr/>
        </p:nvPicPr>
        <p:blipFill>
          <a:blip r:embed="rId5"/>
          <a:stretch>
            <a:fillRect/>
          </a:stretch>
        </p:blipFill>
        <p:spPr>
          <a:xfrm>
            <a:off x="3230711" y="1295118"/>
            <a:ext cx="1070102" cy="1583722"/>
          </a:xfrm>
          <a:prstGeom prst="rect">
            <a:avLst/>
          </a:prstGeom>
        </p:spPr>
      </p:pic>
      <p:cxnSp>
        <p:nvCxnSpPr>
          <p:cNvPr id="16" name="Straight Arrow Connector 15">
            <a:extLst>
              <a:ext uri="{FF2B5EF4-FFF2-40B4-BE49-F238E27FC236}">
                <a16:creationId xmlns:a16="http://schemas.microsoft.com/office/drawing/2014/main" id="{4A5D07F6-805A-56B1-6932-4ED1E02B6550}"/>
              </a:ext>
            </a:extLst>
          </p:cNvPr>
          <p:cNvCxnSpPr/>
          <p:nvPr/>
        </p:nvCxnSpPr>
        <p:spPr>
          <a:xfrm flipH="1">
            <a:off x="4108037" y="1818237"/>
            <a:ext cx="611009" cy="23408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0" name="Picture 18" descr="Chart, histogram&#10;&#10;Description automatically generated">
            <a:extLst>
              <a:ext uri="{FF2B5EF4-FFF2-40B4-BE49-F238E27FC236}">
                <a16:creationId xmlns:a16="http://schemas.microsoft.com/office/drawing/2014/main" id="{39CF1438-FE57-3607-07FD-38CED0330EDB}"/>
              </a:ext>
            </a:extLst>
          </p:cNvPr>
          <p:cNvPicPr>
            <a:picLocks noChangeAspect="1"/>
          </p:cNvPicPr>
          <p:nvPr/>
        </p:nvPicPr>
        <p:blipFill>
          <a:blip r:embed="rId6"/>
          <a:stretch>
            <a:fillRect/>
          </a:stretch>
        </p:blipFill>
        <p:spPr>
          <a:xfrm>
            <a:off x="6538761" y="1275588"/>
            <a:ext cx="2258709" cy="5033772"/>
          </a:xfrm>
          <a:prstGeom prst="rect">
            <a:avLst/>
          </a:prstGeom>
        </p:spPr>
      </p:pic>
      <p:cxnSp>
        <p:nvCxnSpPr>
          <p:cNvPr id="14" name="Straight Arrow Connector 13">
            <a:extLst>
              <a:ext uri="{FF2B5EF4-FFF2-40B4-BE49-F238E27FC236}">
                <a16:creationId xmlns:a16="http://schemas.microsoft.com/office/drawing/2014/main" id="{1CC90DC6-EB2B-1BE8-1F2F-489757F49C89}"/>
              </a:ext>
            </a:extLst>
          </p:cNvPr>
          <p:cNvCxnSpPr/>
          <p:nvPr/>
        </p:nvCxnSpPr>
        <p:spPr>
          <a:xfrm flipV="1">
            <a:off x="6598076" y="1565076"/>
            <a:ext cx="977782" cy="4901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B689284A-D700-4B45-82DA-A7751CF21DE4}"/>
              </a:ext>
            </a:extLst>
          </p:cNvPr>
          <p:cNvCxnSpPr/>
          <p:nvPr/>
        </p:nvCxnSpPr>
        <p:spPr>
          <a:xfrm flipV="1">
            <a:off x="5927804" y="2272319"/>
            <a:ext cx="1062294" cy="5898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006778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System Level Configuration Selection</a:t>
            </a:r>
            <a:endParaRPr/>
          </a:p>
        </p:txBody>
      </p:sp>
      <p:sp>
        <p:nvSpPr>
          <p:cNvPr id="187" name="Google Shape;187;p2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a:p>
            <a:pPr marL="0" marR="0" lvl="0" indent="0" algn="ctr" rtl="0">
              <a:lnSpc>
                <a:spcPct val="100000"/>
              </a:lnSpc>
              <a:spcBef>
                <a:spcPts val="0"/>
              </a:spcBef>
              <a:spcAft>
                <a:spcPts val="0"/>
              </a:spcAft>
              <a:buClr>
                <a:schemeClr val="dk1"/>
              </a:buClr>
              <a:buFont typeface="Arial"/>
              <a:buNone/>
            </a:pPr>
            <a:endParaRPr/>
          </a:p>
        </p:txBody>
      </p:sp>
      <p:sp>
        <p:nvSpPr>
          <p:cNvPr id="186" name="Google Shape;186;p22"/>
          <p:cNvSpPr txBox="1">
            <a:spLocks noGrp="1"/>
          </p:cNvSpPr>
          <p:nvPr>
            <p:ph type="sldNum" idx="12"/>
          </p:nvPr>
        </p:nvSpPr>
        <p:spPr>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16</a:t>
            </a:fld>
            <a:endParaRPr/>
          </a:p>
        </p:txBody>
      </p:sp>
      <p:sp>
        <p:nvSpPr>
          <p:cNvPr id="188" name="Google Shape;188;p2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Daniel Horton</a:t>
            </a:r>
            <a:endParaRPr lang="en-US"/>
          </a:p>
        </p:txBody>
      </p:sp>
      <p:sp>
        <p:nvSpPr>
          <p:cNvPr id="189" name="Google Shape;189;p2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20F6433-A134-D76B-1FDA-54E190779DFF}"/>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4" name="Table 4">
            <a:extLst>
              <a:ext uri="{FF2B5EF4-FFF2-40B4-BE49-F238E27FC236}">
                <a16:creationId xmlns:a16="http://schemas.microsoft.com/office/drawing/2014/main" id="{7EEA8893-21FD-125D-C329-6EEB7EC09A0B}"/>
              </a:ext>
            </a:extLst>
          </p:cNvPr>
          <p:cNvGraphicFramePr>
            <a:graphicFrameLocks noGrp="1"/>
          </p:cNvGraphicFramePr>
          <p:nvPr>
            <p:extLst>
              <p:ext uri="{D42A27DB-BD31-4B8C-83A1-F6EECF244321}">
                <p14:modId xmlns:p14="http://schemas.microsoft.com/office/powerpoint/2010/main" val="375928977"/>
              </p:ext>
            </p:extLst>
          </p:nvPr>
        </p:nvGraphicFramePr>
        <p:xfrm>
          <a:off x="365760" y="1165860"/>
          <a:ext cx="8317287" cy="4993503"/>
        </p:xfrm>
        <a:graphic>
          <a:graphicData uri="http://schemas.openxmlformats.org/drawingml/2006/table">
            <a:tbl>
              <a:tblPr firstRow="1" bandRow="1">
                <a:tableStyleId>{2D5ABB26-0587-4C30-8999-92F81FD0307C}</a:tableStyleId>
              </a:tblPr>
              <a:tblGrid>
                <a:gridCol w="4149089">
                  <a:extLst>
                    <a:ext uri="{9D8B030D-6E8A-4147-A177-3AD203B41FA5}">
                      <a16:colId xmlns:a16="http://schemas.microsoft.com/office/drawing/2014/main" val="2223681920"/>
                    </a:ext>
                  </a:extLst>
                </a:gridCol>
                <a:gridCol w="4168198">
                  <a:extLst>
                    <a:ext uri="{9D8B030D-6E8A-4147-A177-3AD203B41FA5}">
                      <a16:colId xmlns:a16="http://schemas.microsoft.com/office/drawing/2014/main" val="3564666895"/>
                    </a:ext>
                  </a:extLst>
                </a:gridCol>
              </a:tblGrid>
              <a:tr h="322475">
                <a:tc gridSpan="2">
                  <a:txBody>
                    <a:bodyPr/>
                    <a:lstStyle/>
                    <a:p>
                      <a:pPr algn="ctr"/>
                      <a:r>
                        <a:rPr lang="en-US" sz="1600" b="1">
                          <a:solidFill>
                            <a:schemeClr val="bg1"/>
                          </a:solidFill>
                        </a:rPr>
                        <a:t>Chosen Design: System 1</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h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54389837"/>
                  </a:ext>
                </a:extLst>
              </a:tr>
              <a:tr h="284537">
                <a:tc>
                  <a:txBody>
                    <a:bodyPr/>
                    <a:lstStyle/>
                    <a:p>
                      <a:pPr algn="ctr"/>
                      <a:r>
                        <a:rPr lang="en-US" b="1">
                          <a:solidFill>
                            <a:schemeClr val="bg1"/>
                          </a:solidFill>
                        </a:rPr>
                        <a:t>Configuration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Reasoning</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423402712"/>
                  </a:ext>
                </a:extLst>
              </a:tr>
              <a:tr h="1451141">
                <a:tc>
                  <a:txBody>
                    <a:bodyPr/>
                    <a:lstStyle/>
                    <a:p>
                      <a:r>
                        <a:rPr lang="en-US"/>
                        <a:t>9-sided polygon Canister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solidFill>
                            <a:schemeClr val="tx1"/>
                          </a:solidFill>
                        </a:rPr>
                        <a:t>Simple to manufacture, light-weight design</a:t>
                      </a:r>
                      <a:r>
                        <a:rPr lang="en-US"/>
                        <a:t>, composed only of ABS plastic plates, fiberglass eyebolt and aluminum supports fixed together using epoxy.  </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938869463"/>
                  </a:ext>
                </a:extLst>
              </a:tr>
              <a:tr h="1451141">
                <a:tc>
                  <a:txBody>
                    <a:bodyPr/>
                    <a:lstStyle/>
                    <a:p>
                      <a:pPr lvl="0">
                        <a:buNone/>
                      </a:pPr>
                      <a:r>
                        <a:rPr lang="en-US" sz="1400" b="0" i="0" u="none" strike="noStrike" noProof="0">
                          <a:latin typeface="Arial"/>
                        </a:rPr>
                        <a:t>Hexagonal payload configuration</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r>
                        <a:rPr lang="en-US">
                          <a:solidFill>
                            <a:schemeClr val="tx1"/>
                          </a:solidFill>
                        </a:rPr>
                        <a:t>ABS plates with 6 spring-deployed arms for the aerobraking-heatshield, and aluminum rods supporting the plates. More compact design with fewer unique parts required, making it easier to manufacture.</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811107"/>
                  </a:ext>
                </a:extLst>
              </a:tr>
              <a:tr h="1451141">
                <a:tc>
                  <a:txBody>
                    <a:bodyPr/>
                    <a:lstStyle/>
                    <a:p>
                      <a:pPr lvl="0">
                        <a:buNone/>
                      </a:pPr>
                      <a:r>
                        <a:rPr lang="en-US"/>
                        <a:t>Altimeter Chute Release </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a:solidFill>
                            <a:schemeClr val="tx1"/>
                          </a:solidFill>
                        </a:rPr>
                        <a:t>Electronic chute release; does not require any other mechanical components on the payload to deploy the parachute when the desired altitude is reached. </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52327288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6" name="Google Shape;196;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Physical Layout</a:t>
            </a:r>
            <a:endParaRPr/>
          </a:p>
        </p:txBody>
      </p:sp>
      <p:sp>
        <p:nvSpPr>
          <p:cNvPr id="194" name="Google Shape;194;p2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195" name="Google Shape;195;p2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17</a:t>
            </a:fld>
            <a:endParaRPr sz="1000" b="0" i="0" u="none" strike="noStrike" cap="none">
              <a:solidFill>
                <a:schemeClr val="dk1"/>
              </a:solidFill>
              <a:latin typeface="Arial"/>
              <a:ea typeface="Arial"/>
              <a:cs typeface="Arial"/>
              <a:sym typeface="Arial"/>
            </a:endParaRPr>
          </a:p>
        </p:txBody>
      </p:sp>
      <p:sp>
        <p:nvSpPr>
          <p:cNvPr id="197" name="Google Shape;197;p2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Jordi Rey</a:t>
            </a:r>
            <a:endParaRPr lang="en-US"/>
          </a:p>
        </p:txBody>
      </p:sp>
      <p:sp>
        <p:nvSpPr>
          <p:cNvPr id="198" name="Google Shape;198;p2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D6064C58-DF95-8C77-C721-89171F7C8637}"/>
              </a:ext>
            </a:extLst>
          </p:cNvPr>
          <p:cNvPicPr>
            <a:picLocks noChangeAspect="1"/>
          </p:cNvPicPr>
          <p:nvPr/>
        </p:nvPicPr>
        <p:blipFill>
          <a:blip r:embed="rId3"/>
          <a:stretch>
            <a:fillRect/>
          </a:stretch>
        </p:blipFill>
        <p:spPr>
          <a:xfrm>
            <a:off x="66288" y="43797"/>
            <a:ext cx="1533912" cy="884099"/>
          </a:xfrm>
          <a:prstGeom prst="rect">
            <a:avLst/>
          </a:prstGeom>
        </p:spPr>
      </p:pic>
      <p:pic>
        <p:nvPicPr>
          <p:cNvPr id="4" name="Picture 3">
            <a:extLst>
              <a:ext uri="{FF2B5EF4-FFF2-40B4-BE49-F238E27FC236}">
                <a16:creationId xmlns:a16="http://schemas.microsoft.com/office/drawing/2014/main" id="{477CB223-45DB-14BF-42B8-7F62A9E71655}"/>
              </a:ext>
            </a:extLst>
          </p:cNvPr>
          <p:cNvPicPr>
            <a:picLocks noChangeAspect="1"/>
          </p:cNvPicPr>
          <p:nvPr/>
        </p:nvPicPr>
        <p:blipFill rotWithShape="1">
          <a:blip r:embed="rId4"/>
          <a:srcRect l="10235" t="2580" r="16679" b="3736"/>
          <a:stretch/>
        </p:blipFill>
        <p:spPr>
          <a:xfrm>
            <a:off x="957944" y="1332411"/>
            <a:ext cx="2098766" cy="4604830"/>
          </a:xfrm>
          <a:prstGeom prst="rect">
            <a:avLst/>
          </a:prstGeom>
        </p:spPr>
      </p:pic>
      <p:sp>
        <p:nvSpPr>
          <p:cNvPr id="6" name="TextBox 5">
            <a:extLst>
              <a:ext uri="{FF2B5EF4-FFF2-40B4-BE49-F238E27FC236}">
                <a16:creationId xmlns:a16="http://schemas.microsoft.com/office/drawing/2014/main" id="{3B040BF2-4E5A-EED6-079C-06EC402CF20E}"/>
              </a:ext>
            </a:extLst>
          </p:cNvPr>
          <p:cNvSpPr txBox="1"/>
          <p:nvPr/>
        </p:nvSpPr>
        <p:spPr>
          <a:xfrm>
            <a:off x="957944" y="1041084"/>
            <a:ext cx="2098765" cy="307777"/>
          </a:xfrm>
          <a:prstGeom prst="rect">
            <a:avLst/>
          </a:prstGeom>
          <a:noFill/>
        </p:spPr>
        <p:txBody>
          <a:bodyPr wrap="square" rtlCol="0">
            <a:spAutoFit/>
          </a:bodyPr>
          <a:lstStyle/>
          <a:p>
            <a:r>
              <a:rPr lang="en-US" b="1"/>
              <a:t>Launch Configuration</a:t>
            </a:r>
          </a:p>
        </p:txBody>
      </p:sp>
      <p:sp>
        <p:nvSpPr>
          <p:cNvPr id="7" name="Rectangle: Rounded Corners 6">
            <a:extLst>
              <a:ext uri="{FF2B5EF4-FFF2-40B4-BE49-F238E27FC236}">
                <a16:creationId xmlns:a16="http://schemas.microsoft.com/office/drawing/2014/main" id="{57E7486E-8EB1-0D89-08A0-1A9D17A816A9}"/>
              </a:ext>
            </a:extLst>
          </p:cNvPr>
          <p:cNvSpPr/>
          <p:nvPr/>
        </p:nvSpPr>
        <p:spPr>
          <a:xfrm>
            <a:off x="957943" y="1332410"/>
            <a:ext cx="2037807" cy="107098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B300738-C90C-A94A-ED10-8CEC1BBE42A3}"/>
              </a:ext>
            </a:extLst>
          </p:cNvPr>
          <p:cNvSpPr/>
          <p:nvPr/>
        </p:nvSpPr>
        <p:spPr>
          <a:xfrm>
            <a:off x="957943" y="2403391"/>
            <a:ext cx="2037807" cy="1070981"/>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BD3BE9A-1C18-BEE6-572C-48423EC6E7BA}"/>
              </a:ext>
            </a:extLst>
          </p:cNvPr>
          <p:cNvSpPr/>
          <p:nvPr/>
        </p:nvSpPr>
        <p:spPr>
          <a:xfrm>
            <a:off x="957942" y="3474371"/>
            <a:ext cx="2037807" cy="24447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FA1BF66-C8DB-236E-31E5-07F5B8821547}"/>
              </a:ext>
            </a:extLst>
          </p:cNvPr>
          <p:cNvSpPr/>
          <p:nvPr/>
        </p:nvSpPr>
        <p:spPr>
          <a:xfrm>
            <a:off x="957942" y="3718845"/>
            <a:ext cx="2037807" cy="2045017"/>
          </a:xfrm>
          <a:prstGeom prst="roundRect">
            <a:avLst/>
          </a:prstGeom>
          <a:noFill/>
          <a:ln>
            <a:solidFill>
              <a:srgbClr val="F53B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C843018-1364-E63C-B015-66F0D46345DB}"/>
              </a:ext>
            </a:extLst>
          </p:cNvPr>
          <p:cNvCxnSpPr>
            <a:cxnSpLocks/>
          </p:cNvCxnSpPr>
          <p:nvPr/>
        </p:nvCxnSpPr>
        <p:spPr>
          <a:xfrm flipV="1">
            <a:off x="598516" y="2016039"/>
            <a:ext cx="0" cy="3857898"/>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5" name="Straight Arrow Connector 14">
            <a:extLst>
              <a:ext uri="{FF2B5EF4-FFF2-40B4-BE49-F238E27FC236}">
                <a16:creationId xmlns:a16="http://schemas.microsoft.com/office/drawing/2014/main" id="{89796B13-B156-E530-0DDD-4FD381BC47DE}"/>
              </a:ext>
            </a:extLst>
          </p:cNvPr>
          <p:cNvCxnSpPr>
            <a:cxnSpLocks/>
          </p:cNvCxnSpPr>
          <p:nvPr/>
        </p:nvCxnSpPr>
        <p:spPr>
          <a:xfrm flipV="1">
            <a:off x="367739" y="1441274"/>
            <a:ext cx="0" cy="4432663"/>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A292AAE4-601E-0EC4-2D5E-3C5E6E9B67FF}"/>
              </a:ext>
            </a:extLst>
          </p:cNvPr>
          <p:cNvCxnSpPr>
            <a:cxnSpLocks/>
          </p:cNvCxnSpPr>
          <p:nvPr/>
        </p:nvCxnSpPr>
        <p:spPr>
          <a:xfrm>
            <a:off x="957942" y="6172373"/>
            <a:ext cx="2037807"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20" name="Straight Arrow Connector 19">
            <a:extLst>
              <a:ext uri="{FF2B5EF4-FFF2-40B4-BE49-F238E27FC236}">
                <a16:creationId xmlns:a16="http://schemas.microsoft.com/office/drawing/2014/main" id="{AB36F036-F6BE-1672-665A-D9D410A8A62C}"/>
              </a:ext>
            </a:extLst>
          </p:cNvPr>
          <p:cNvCxnSpPr>
            <a:cxnSpLocks/>
          </p:cNvCxnSpPr>
          <p:nvPr/>
        </p:nvCxnSpPr>
        <p:spPr>
          <a:xfrm>
            <a:off x="1297575" y="5937241"/>
            <a:ext cx="1358539"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23" name="Straight Arrow Connector 22">
            <a:extLst>
              <a:ext uri="{FF2B5EF4-FFF2-40B4-BE49-F238E27FC236}">
                <a16:creationId xmlns:a16="http://schemas.microsoft.com/office/drawing/2014/main" id="{D61F9E25-EA3B-15FE-AEC0-0B4B650DBE73}"/>
              </a:ext>
            </a:extLst>
          </p:cNvPr>
          <p:cNvCxnSpPr>
            <a:cxnSpLocks/>
          </p:cNvCxnSpPr>
          <p:nvPr/>
        </p:nvCxnSpPr>
        <p:spPr>
          <a:xfrm>
            <a:off x="815915" y="3554816"/>
            <a:ext cx="0" cy="233150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29" name="TextBox 28">
            <a:extLst>
              <a:ext uri="{FF2B5EF4-FFF2-40B4-BE49-F238E27FC236}">
                <a16:creationId xmlns:a16="http://schemas.microsoft.com/office/drawing/2014/main" id="{DF5BCE19-0B68-813A-C668-E93DAA62B46D}"/>
              </a:ext>
            </a:extLst>
          </p:cNvPr>
          <p:cNvSpPr txBox="1"/>
          <p:nvPr/>
        </p:nvSpPr>
        <p:spPr>
          <a:xfrm>
            <a:off x="125054" y="3069428"/>
            <a:ext cx="284052" cy="307777"/>
          </a:xfrm>
          <a:prstGeom prst="rect">
            <a:avLst/>
          </a:prstGeom>
          <a:noFill/>
        </p:spPr>
        <p:txBody>
          <a:bodyPr wrap="square" rtlCol="0">
            <a:spAutoFit/>
          </a:bodyPr>
          <a:lstStyle/>
          <a:p>
            <a:r>
              <a:rPr lang="en-US" b="1"/>
              <a:t>1</a:t>
            </a:r>
          </a:p>
        </p:txBody>
      </p:sp>
      <p:sp>
        <p:nvSpPr>
          <p:cNvPr id="30" name="TextBox 29">
            <a:extLst>
              <a:ext uri="{FF2B5EF4-FFF2-40B4-BE49-F238E27FC236}">
                <a16:creationId xmlns:a16="http://schemas.microsoft.com/office/drawing/2014/main" id="{83F01A47-F54F-8C66-5A2C-61B25D323C97}"/>
              </a:ext>
            </a:extLst>
          </p:cNvPr>
          <p:cNvSpPr txBox="1"/>
          <p:nvPr/>
        </p:nvSpPr>
        <p:spPr>
          <a:xfrm>
            <a:off x="367738" y="3716537"/>
            <a:ext cx="284052" cy="307777"/>
          </a:xfrm>
          <a:prstGeom prst="rect">
            <a:avLst/>
          </a:prstGeom>
          <a:noFill/>
        </p:spPr>
        <p:txBody>
          <a:bodyPr wrap="square" rtlCol="0">
            <a:spAutoFit/>
          </a:bodyPr>
          <a:lstStyle/>
          <a:p>
            <a:r>
              <a:rPr lang="en-US" b="1"/>
              <a:t>2</a:t>
            </a:r>
          </a:p>
        </p:txBody>
      </p:sp>
      <p:sp>
        <p:nvSpPr>
          <p:cNvPr id="31" name="TextBox 30">
            <a:extLst>
              <a:ext uri="{FF2B5EF4-FFF2-40B4-BE49-F238E27FC236}">
                <a16:creationId xmlns:a16="http://schemas.microsoft.com/office/drawing/2014/main" id="{6A3BB535-7C0A-115E-04C2-BCA195F77C3F}"/>
              </a:ext>
            </a:extLst>
          </p:cNvPr>
          <p:cNvSpPr txBox="1"/>
          <p:nvPr/>
        </p:nvSpPr>
        <p:spPr>
          <a:xfrm>
            <a:off x="562659" y="4412789"/>
            <a:ext cx="284052" cy="307777"/>
          </a:xfrm>
          <a:prstGeom prst="rect">
            <a:avLst/>
          </a:prstGeom>
          <a:noFill/>
        </p:spPr>
        <p:txBody>
          <a:bodyPr wrap="square" rtlCol="0">
            <a:spAutoFit/>
          </a:bodyPr>
          <a:lstStyle/>
          <a:p>
            <a:r>
              <a:rPr lang="en-US" b="1"/>
              <a:t>3</a:t>
            </a:r>
          </a:p>
        </p:txBody>
      </p:sp>
      <p:sp>
        <p:nvSpPr>
          <p:cNvPr id="32" name="TextBox 31">
            <a:extLst>
              <a:ext uri="{FF2B5EF4-FFF2-40B4-BE49-F238E27FC236}">
                <a16:creationId xmlns:a16="http://schemas.microsoft.com/office/drawing/2014/main" id="{7ACC4C35-0BEC-C065-309B-D1D0148EA6E1}"/>
              </a:ext>
            </a:extLst>
          </p:cNvPr>
          <p:cNvSpPr txBox="1"/>
          <p:nvPr/>
        </p:nvSpPr>
        <p:spPr>
          <a:xfrm>
            <a:off x="1865300" y="5873937"/>
            <a:ext cx="284052" cy="307777"/>
          </a:xfrm>
          <a:prstGeom prst="rect">
            <a:avLst/>
          </a:prstGeom>
          <a:noFill/>
        </p:spPr>
        <p:txBody>
          <a:bodyPr wrap="square" rtlCol="0">
            <a:spAutoFit/>
          </a:bodyPr>
          <a:lstStyle/>
          <a:p>
            <a:r>
              <a:rPr lang="en-US" b="1"/>
              <a:t>4</a:t>
            </a:r>
          </a:p>
        </p:txBody>
      </p:sp>
      <p:sp>
        <p:nvSpPr>
          <p:cNvPr id="33" name="TextBox 32">
            <a:extLst>
              <a:ext uri="{FF2B5EF4-FFF2-40B4-BE49-F238E27FC236}">
                <a16:creationId xmlns:a16="http://schemas.microsoft.com/office/drawing/2014/main" id="{20E4CA98-F7A9-292A-9DEF-D85ADF43172A}"/>
              </a:ext>
            </a:extLst>
          </p:cNvPr>
          <p:cNvSpPr txBox="1"/>
          <p:nvPr/>
        </p:nvSpPr>
        <p:spPr>
          <a:xfrm>
            <a:off x="1494674" y="6153348"/>
            <a:ext cx="284052" cy="307777"/>
          </a:xfrm>
          <a:prstGeom prst="rect">
            <a:avLst/>
          </a:prstGeom>
          <a:noFill/>
        </p:spPr>
        <p:txBody>
          <a:bodyPr wrap="square" rtlCol="0">
            <a:spAutoFit/>
          </a:bodyPr>
          <a:lstStyle/>
          <a:p>
            <a:r>
              <a:rPr lang="en-US" b="1"/>
              <a:t>5</a:t>
            </a:r>
          </a:p>
        </p:txBody>
      </p:sp>
      <p:sp>
        <p:nvSpPr>
          <p:cNvPr id="34" name="TextBox 33">
            <a:extLst>
              <a:ext uri="{FF2B5EF4-FFF2-40B4-BE49-F238E27FC236}">
                <a16:creationId xmlns:a16="http://schemas.microsoft.com/office/drawing/2014/main" id="{9FD94AF8-0DCD-4666-BF25-FE97EB3F8181}"/>
              </a:ext>
            </a:extLst>
          </p:cNvPr>
          <p:cNvSpPr txBox="1"/>
          <p:nvPr/>
        </p:nvSpPr>
        <p:spPr>
          <a:xfrm>
            <a:off x="3137775" y="2698116"/>
            <a:ext cx="1815967" cy="1384995"/>
          </a:xfrm>
          <a:prstGeom prst="rect">
            <a:avLst/>
          </a:prstGeom>
          <a:noFill/>
        </p:spPr>
        <p:txBody>
          <a:bodyPr wrap="square" lIns="91440" tIns="45720" rIns="91440" bIns="45720" rtlCol="0" anchor="t">
            <a:spAutoFit/>
          </a:bodyPr>
          <a:lstStyle/>
          <a:p>
            <a:r>
              <a:rPr lang="en-US" b="1" u="sng"/>
              <a:t>Basic Dimensions</a:t>
            </a:r>
          </a:p>
          <a:p>
            <a:r>
              <a:rPr lang="en-US" b="1"/>
              <a:t>1</a:t>
            </a:r>
            <a:r>
              <a:rPr lang="en-US"/>
              <a:t>- 296.45 mm</a:t>
            </a:r>
          </a:p>
          <a:p>
            <a:r>
              <a:rPr lang="en-US" b="1"/>
              <a:t>2</a:t>
            </a:r>
            <a:r>
              <a:rPr lang="en-US"/>
              <a:t>-</a:t>
            </a:r>
            <a:r>
              <a:rPr lang="en-US" b="1"/>
              <a:t> </a:t>
            </a:r>
            <a:r>
              <a:rPr lang="en-US"/>
              <a:t>255.0 mm</a:t>
            </a:r>
          </a:p>
          <a:p>
            <a:r>
              <a:rPr lang="en-US" b="1"/>
              <a:t>3</a:t>
            </a:r>
            <a:r>
              <a:rPr lang="en-US"/>
              <a:t>- 154.14 mm</a:t>
            </a:r>
          </a:p>
          <a:p>
            <a:r>
              <a:rPr lang="en-US" b="1"/>
              <a:t>4- </a:t>
            </a:r>
            <a:r>
              <a:rPr lang="en-US"/>
              <a:t>80.0 mm</a:t>
            </a:r>
          </a:p>
          <a:p>
            <a:r>
              <a:rPr lang="en-US" b="1"/>
              <a:t>5- </a:t>
            </a:r>
            <a:r>
              <a:rPr lang="en-US"/>
              <a:t>124.0 mm</a:t>
            </a:r>
            <a:endParaRPr lang="en-US" b="1"/>
          </a:p>
        </p:txBody>
      </p:sp>
      <p:sp>
        <p:nvSpPr>
          <p:cNvPr id="35" name="TextBox 34">
            <a:extLst>
              <a:ext uri="{FF2B5EF4-FFF2-40B4-BE49-F238E27FC236}">
                <a16:creationId xmlns:a16="http://schemas.microsoft.com/office/drawing/2014/main" id="{8EC6F633-32CB-06D3-7AB7-8CE7EC9F7E6D}"/>
              </a:ext>
            </a:extLst>
          </p:cNvPr>
          <p:cNvSpPr txBox="1"/>
          <p:nvPr/>
        </p:nvSpPr>
        <p:spPr>
          <a:xfrm>
            <a:off x="3056709" y="1675453"/>
            <a:ext cx="3387636" cy="954107"/>
          </a:xfrm>
          <a:prstGeom prst="rect">
            <a:avLst/>
          </a:prstGeom>
          <a:noFill/>
        </p:spPr>
        <p:txBody>
          <a:bodyPr wrap="square" rtlCol="0">
            <a:spAutoFit/>
          </a:bodyPr>
          <a:lstStyle/>
          <a:p>
            <a:r>
              <a:rPr lang="en-US" b="1">
                <a:solidFill>
                  <a:srgbClr val="00B050"/>
                </a:solidFill>
              </a:rPr>
              <a:t>Green</a:t>
            </a:r>
            <a:r>
              <a:rPr lang="en-US"/>
              <a:t>- Parachute bay</a:t>
            </a:r>
          </a:p>
          <a:p>
            <a:r>
              <a:rPr lang="en-US" b="1">
                <a:solidFill>
                  <a:srgbClr val="00B0F0"/>
                </a:solidFill>
              </a:rPr>
              <a:t>Blue</a:t>
            </a:r>
            <a:r>
              <a:rPr lang="en-US"/>
              <a:t>- Cannister Avionics bay</a:t>
            </a:r>
          </a:p>
          <a:p>
            <a:r>
              <a:rPr lang="en-US" b="1">
                <a:solidFill>
                  <a:srgbClr val="FFC000"/>
                </a:solidFill>
              </a:rPr>
              <a:t>Yellow</a:t>
            </a:r>
            <a:r>
              <a:rPr lang="en-US"/>
              <a:t>- Payload Deployment Assembly </a:t>
            </a:r>
          </a:p>
          <a:p>
            <a:r>
              <a:rPr lang="en-US" b="1">
                <a:solidFill>
                  <a:srgbClr val="F53BC4"/>
                </a:solidFill>
              </a:rPr>
              <a:t>Pink</a:t>
            </a:r>
            <a:r>
              <a:rPr lang="en-US"/>
              <a:t>- Payload subassembly</a:t>
            </a:r>
          </a:p>
        </p:txBody>
      </p:sp>
      <p:cxnSp>
        <p:nvCxnSpPr>
          <p:cNvPr id="37" name="Straight Arrow Connector 36">
            <a:extLst>
              <a:ext uri="{FF2B5EF4-FFF2-40B4-BE49-F238E27FC236}">
                <a16:creationId xmlns:a16="http://schemas.microsoft.com/office/drawing/2014/main" id="{5E9F0448-3929-98CD-9FA5-18FD0F16E393}"/>
              </a:ext>
            </a:extLst>
          </p:cNvPr>
          <p:cNvCxnSpPr>
            <a:cxnSpLocks/>
          </p:cNvCxnSpPr>
          <p:nvPr/>
        </p:nvCxnSpPr>
        <p:spPr>
          <a:xfrm flipH="1" flipV="1">
            <a:off x="2007326" y="4412789"/>
            <a:ext cx="1402274" cy="27432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1" name="TextBox 40">
            <a:extLst>
              <a:ext uri="{FF2B5EF4-FFF2-40B4-BE49-F238E27FC236}">
                <a16:creationId xmlns:a16="http://schemas.microsoft.com/office/drawing/2014/main" id="{06D832A2-A9D1-1164-59EC-DED5F4B42CF7}"/>
              </a:ext>
            </a:extLst>
          </p:cNvPr>
          <p:cNvSpPr txBox="1"/>
          <p:nvPr/>
        </p:nvSpPr>
        <p:spPr>
          <a:xfrm>
            <a:off x="3409600" y="4572000"/>
            <a:ext cx="1402274" cy="400110"/>
          </a:xfrm>
          <a:prstGeom prst="rect">
            <a:avLst/>
          </a:prstGeom>
          <a:noFill/>
        </p:spPr>
        <p:txBody>
          <a:bodyPr wrap="square" rtlCol="0">
            <a:spAutoFit/>
          </a:bodyPr>
          <a:lstStyle/>
          <a:p>
            <a:r>
              <a:rPr lang="en-US" sz="1000"/>
              <a:t>Flag deployment system </a:t>
            </a:r>
          </a:p>
        </p:txBody>
      </p:sp>
      <p:cxnSp>
        <p:nvCxnSpPr>
          <p:cNvPr id="42" name="Straight Arrow Connector 41">
            <a:extLst>
              <a:ext uri="{FF2B5EF4-FFF2-40B4-BE49-F238E27FC236}">
                <a16:creationId xmlns:a16="http://schemas.microsoft.com/office/drawing/2014/main" id="{EB53C178-C192-C945-A4CE-DE4E0AFE6796}"/>
              </a:ext>
            </a:extLst>
          </p:cNvPr>
          <p:cNvCxnSpPr>
            <a:cxnSpLocks/>
            <a:stCxn id="44" idx="1"/>
          </p:cNvCxnSpPr>
          <p:nvPr/>
        </p:nvCxnSpPr>
        <p:spPr>
          <a:xfrm flipH="1" flipV="1">
            <a:off x="2042063" y="3623372"/>
            <a:ext cx="1455865" cy="74325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4" name="TextBox 43">
            <a:extLst>
              <a:ext uri="{FF2B5EF4-FFF2-40B4-BE49-F238E27FC236}">
                <a16:creationId xmlns:a16="http://schemas.microsoft.com/office/drawing/2014/main" id="{DB0E2EA3-E3D6-171F-5312-B0129BB0DE56}"/>
              </a:ext>
            </a:extLst>
          </p:cNvPr>
          <p:cNvSpPr txBox="1"/>
          <p:nvPr/>
        </p:nvSpPr>
        <p:spPr>
          <a:xfrm>
            <a:off x="3497928" y="4166567"/>
            <a:ext cx="1761541" cy="400110"/>
          </a:xfrm>
          <a:prstGeom prst="rect">
            <a:avLst/>
          </a:prstGeom>
          <a:noFill/>
        </p:spPr>
        <p:txBody>
          <a:bodyPr wrap="square" rtlCol="0">
            <a:spAutoFit/>
          </a:bodyPr>
          <a:lstStyle/>
          <a:p>
            <a:r>
              <a:rPr lang="en-US" sz="1000"/>
              <a:t>Linear Actuator payload deployment system</a:t>
            </a:r>
          </a:p>
        </p:txBody>
      </p:sp>
      <p:cxnSp>
        <p:nvCxnSpPr>
          <p:cNvPr id="47" name="Straight Arrow Connector 46">
            <a:extLst>
              <a:ext uri="{FF2B5EF4-FFF2-40B4-BE49-F238E27FC236}">
                <a16:creationId xmlns:a16="http://schemas.microsoft.com/office/drawing/2014/main" id="{9A20E878-4F99-0E35-74A2-178A0559F681}"/>
              </a:ext>
            </a:extLst>
          </p:cNvPr>
          <p:cNvCxnSpPr>
            <a:cxnSpLocks/>
          </p:cNvCxnSpPr>
          <p:nvPr/>
        </p:nvCxnSpPr>
        <p:spPr>
          <a:xfrm flipH="1" flipV="1">
            <a:off x="2166457" y="5131321"/>
            <a:ext cx="1243143" cy="19314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9" name="TextBox 48">
            <a:extLst>
              <a:ext uri="{FF2B5EF4-FFF2-40B4-BE49-F238E27FC236}">
                <a16:creationId xmlns:a16="http://schemas.microsoft.com/office/drawing/2014/main" id="{E30469B3-3D59-25C6-0D8F-53B3440D4452}"/>
              </a:ext>
            </a:extLst>
          </p:cNvPr>
          <p:cNvSpPr txBox="1"/>
          <p:nvPr/>
        </p:nvSpPr>
        <p:spPr>
          <a:xfrm>
            <a:off x="3370604" y="5205761"/>
            <a:ext cx="1480265" cy="246221"/>
          </a:xfrm>
          <a:prstGeom prst="rect">
            <a:avLst/>
          </a:prstGeom>
          <a:noFill/>
        </p:spPr>
        <p:txBody>
          <a:bodyPr wrap="square" rtlCol="0">
            <a:spAutoFit/>
          </a:bodyPr>
          <a:lstStyle/>
          <a:p>
            <a:r>
              <a:rPr lang="en-US" sz="1000"/>
              <a:t>Payload Avionics Bay </a:t>
            </a:r>
          </a:p>
        </p:txBody>
      </p:sp>
      <p:pic>
        <p:nvPicPr>
          <p:cNvPr id="51" name="Picture 50">
            <a:extLst>
              <a:ext uri="{FF2B5EF4-FFF2-40B4-BE49-F238E27FC236}">
                <a16:creationId xmlns:a16="http://schemas.microsoft.com/office/drawing/2014/main" id="{64E09D8F-EE61-C187-42BB-9DB4CD1E82F1}"/>
              </a:ext>
            </a:extLst>
          </p:cNvPr>
          <p:cNvPicPr>
            <a:picLocks noChangeAspect="1"/>
          </p:cNvPicPr>
          <p:nvPr/>
        </p:nvPicPr>
        <p:blipFill>
          <a:blip r:embed="rId5"/>
          <a:stretch>
            <a:fillRect/>
          </a:stretch>
        </p:blipFill>
        <p:spPr>
          <a:xfrm>
            <a:off x="6525410" y="1332410"/>
            <a:ext cx="2216619" cy="2028344"/>
          </a:xfrm>
          <a:prstGeom prst="rect">
            <a:avLst/>
          </a:prstGeom>
        </p:spPr>
      </p:pic>
      <p:pic>
        <p:nvPicPr>
          <p:cNvPr id="53" name="Picture 52">
            <a:extLst>
              <a:ext uri="{FF2B5EF4-FFF2-40B4-BE49-F238E27FC236}">
                <a16:creationId xmlns:a16="http://schemas.microsoft.com/office/drawing/2014/main" id="{061DF328-741D-CC4B-8AD3-C76B6430815D}"/>
              </a:ext>
            </a:extLst>
          </p:cNvPr>
          <p:cNvPicPr>
            <a:picLocks noChangeAspect="1"/>
          </p:cNvPicPr>
          <p:nvPr/>
        </p:nvPicPr>
        <p:blipFill>
          <a:blip r:embed="rId6"/>
          <a:stretch>
            <a:fillRect/>
          </a:stretch>
        </p:blipFill>
        <p:spPr>
          <a:xfrm>
            <a:off x="6647589" y="3729247"/>
            <a:ext cx="2092463" cy="2165293"/>
          </a:xfrm>
          <a:prstGeom prst="rect">
            <a:avLst/>
          </a:prstGeom>
        </p:spPr>
      </p:pic>
      <p:sp>
        <p:nvSpPr>
          <p:cNvPr id="54" name="TextBox 53">
            <a:extLst>
              <a:ext uri="{FF2B5EF4-FFF2-40B4-BE49-F238E27FC236}">
                <a16:creationId xmlns:a16="http://schemas.microsoft.com/office/drawing/2014/main" id="{61769AD2-9E98-7931-1743-01CB711A4CF1}"/>
              </a:ext>
            </a:extLst>
          </p:cNvPr>
          <p:cNvSpPr txBox="1"/>
          <p:nvPr/>
        </p:nvSpPr>
        <p:spPr>
          <a:xfrm>
            <a:off x="4498123" y="3380619"/>
            <a:ext cx="2463218" cy="769441"/>
          </a:xfrm>
          <a:prstGeom prst="rect">
            <a:avLst/>
          </a:prstGeom>
          <a:noFill/>
        </p:spPr>
        <p:txBody>
          <a:bodyPr wrap="square" rtlCol="0">
            <a:spAutoFit/>
          </a:bodyPr>
          <a:lstStyle/>
          <a:p>
            <a:r>
              <a:rPr lang="en-US" sz="1100"/>
              <a:t>Payload deployment configuration,</a:t>
            </a:r>
          </a:p>
          <a:p>
            <a:r>
              <a:rPr lang="en-US" sz="1100"/>
              <a:t>Red lines outline the mylar fabric that will act as the aerobraking heatshield</a:t>
            </a:r>
          </a:p>
        </p:txBody>
      </p:sp>
      <p:cxnSp>
        <p:nvCxnSpPr>
          <p:cNvPr id="56" name="Straight Arrow Connector 55">
            <a:extLst>
              <a:ext uri="{FF2B5EF4-FFF2-40B4-BE49-F238E27FC236}">
                <a16:creationId xmlns:a16="http://schemas.microsoft.com/office/drawing/2014/main" id="{A509F60D-73DF-13E4-CD3F-7261878482EC}"/>
              </a:ext>
            </a:extLst>
          </p:cNvPr>
          <p:cNvCxnSpPr/>
          <p:nvPr/>
        </p:nvCxnSpPr>
        <p:spPr>
          <a:xfrm flipV="1">
            <a:off x="6043749" y="2769326"/>
            <a:ext cx="722811" cy="62128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9" name="Straight Arrow Connector 58">
            <a:extLst>
              <a:ext uri="{FF2B5EF4-FFF2-40B4-BE49-F238E27FC236}">
                <a16:creationId xmlns:a16="http://schemas.microsoft.com/office/drawing/2014/main" id="{25D9A8FA-12E5-93DA-2905-6A0082C3B227}"/>
              </a:ext>
            </a:extLst>
          </p:cNvPr>
          <p:cNvCxnSpPr>
            <a:cxnSpLocks/>
          </p:cNvCxnSpPr>
          <p:nvPr/>
        </p:nvCxnSpPr>
        <p:spPr>
          <a:xfrm>
            <a:off x="5546013" y="4108364"/>
            <a:ext cx="1204449" cy="12160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3" name="Straight Connector 62">
            <a:extLst>
              <a:ext uri="{FF2B5EF4-FFF2-40B4-BE49-F238E27FC236}">
                <a16:creationId xmlns:a16="http://schemas.microsoft.com/office/drawing/2014/main" id="{800CC36F-6E79-9037-D40B-92DF74A8BB25}"/>
              </a:ext>
            </a:extLst>
          </p:cNvPr>
          <p:cNvCxnSpPr/>
          <p:nvPr/>
        </p:nvCxnSpPr>
        <p:spPr>
          <a:xfrm>
            <a:off x="6842097" y="4972110"/>
            <a:ext cx="401541" cy="752829"/>
          </a:xfrm>
          <a:prstGeom prst="line">
            <a:avLst/>
          </a:prstGeom>
          <a:ln>
            <a:solidFill>
              <a:srgbClr val="C00000"/>
            </a:solidFill>
          </a:ln>
        </p:spPr>
        <p:style>
          <a:lnRef idx="2">
            <a:schemeClr val="accent6"/>
          </a:lnRef>
          <a:fillRef idx="0">
            <a:schemeClr val="accent6"/>
          </a:fillRef>
          <a:effectRef idx="1">
            <a:schemeClr val="accent6"/>
          </a:effectRef>
          <a:fontRef idx="minor">
            <a:schemeClr val="tx1"/>
          </a:fontRef>
        </p:style>
      </p:cxnSp>
      <p:cxnSp>
        <p:nvCxnSpPr>
          <p:cNvPr id="192" name="Straight Connector 191">
            <a:extLst>
              <a:ext uri="{FF2B5EF4-FFF2-40B4-BE49-F238E27FC236}">
                <a16:creationId xmlns:a16="http://schemas.microsoft.com/office/drawing/2014/main" id="{04A20A01-F22E-E6DC-A1C6-50BE226B4336}"/>
              </a:ext>
            </a:extLst>
          </p:cNvPr>
          <p:cNvCxnSpPr>
            <a:cxnSpLocks/>
          </p:cNvCxnSpPr>
          <p:nvPr/>
        </p:nvCxnSpPr>
        <p:spPr>
          <a:xfrm flipH="1">
            <a:off x="8280742" y="4972110"/>
            <a:ext cx="406057" cy="752829"/>
          </a:xfrm>
          <a:prstGeom prst="line">
            <a:avLst/>
          </a:prstGeom>
          <a:ln>
            <a:solidFill>
              <a:srgbClr val="C00000"/>
            </a:solidFill>
          </a:ln>
        </p:spPr>
        <p:style>
          <a:lnRef idx="2">
            <a:schemeClr val="accent6"/>
          </a:lnRef>
          <a:fillRef idx="0">
            <a:schemeClr val="accent6"/>
          </a:fillRef>
          <a:effectRef idx="1">
            <a:schemeClr val="accent6"/>
          </a:effectRef>
          <a:fontRef idx="minor">
            <a:schemeClr val="tx1"/>
          </a:fontRef>
        </p:style>
      </p:cxnSp>
      <p:sp>
        <p:nvSpPr>
          <p:cNvPr id="3" name="TextBox 2">
            <a:extLst>
              <a:ext uri="{FF2B5EF4-FFF2-40B4-BE49-F238E27FC236}">
                <a16:creationId xmlns:a16="http://schemas.microsoft.com/office/drawing/2014/main" id="{813AA543-87C1-DDD4-61AB-51597D8EECDE}"/>
              </a:ext>
            </a:extLst>
          </p:cNvPr>
          <p:cNvSpPr txBox="1"/>
          <p:nvPr/>
        </p:nvSpPr>
        <p:spPr>
          <a:xfrm>
            <a:off x="3766835" y="5683964"/>
            <a:ext cx="25567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Total mass is 681.2 g </a:t>
            </a:r>
          </a:p>
        </p:txBody>
      </p:sp>
      <p:sp>
        <p:nvSpPr>
          <p:cNvPr id="5" name="Rectangle 4">
            <a:extLst>
              <a:ext uri="{FF2B5EF4-FFF2-40B4-BE49-F238E27FC236}">
                <a16:creationId xmlns:a16="http://schemas.microsoft.com/office/drawing/2014/main" id="{C2A04984-8296-6456-A0E2-22DCA6235687}"/>
              </a:ext>
            </a:extLst>
          </p:cNvPr>
          <p:cNvSpPr/>
          <p:nvPr/>
        </p:nvSpPr>
        <p:spPr>
          <a:xfrm>
            <a:off x="3573383" y="5558113"/>
            <a:ext cx="2313432" cy="574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6" name="Google Shape;206;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Concept of Operations</a:t>
            </a:r>
            <a:endParaRPr/>
          </a:p>
        </p:txBody>
      </p:sp>
      <p:sp>
        <p:nvSpPr>
          <p:cNvPr id="204" name="Google Shape;204;p2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CanSat 2023 PDR:</a:t>
            </a:r>
            <a:r>
              <a:rPr lang="en-US" sz="1000" b="0" i="0" u="none" strike="noStrike" cap="none">
                <a:solidFill>
                  <a:schemeClr val="dk1"/>
                </a:solidFill>
                <a:latin typeface="Arial"/>
                <a:ea typeface="Arial"/>
                <a:cs typeface="Arial"/>
                <a:sym typeface="Arial"/>
              </a:rPr>
              <a:t> Team </a:t>
            </a:r>
            <a:r>
              <a:rPr lang="en-US"/>
              <a:t>1032 Yes we CANSAT</a:t>
            </a:r>
            <a:endParaRPr/>
          </a:p>
        </p:txBody>
      </p:sp>
      <p:sp>
        <p:nvSpPr>
          <p:cNvPr id="205" name="Google Shape;205;p2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18</a:t>
            </a:fld>
            <a:endParaRPr sz="1000" b="0" i="0" u="none" strike="noStrike" cap="none">
              <a:solidFill>
                <a:schemeClr val="dk1"/>
              </a:solidFill>
              <a:latin typeface="Arial"/>
              <a:ea typeface="Arial"/>
              <a:cs typeface="Arial"/>
              <a:sym typeface="Arial"/>
            </a:endParaRPr>
          </a:p>
        </p:txBody>
      </p:sp>
      <p:sp>
        <p:nvSpPr>
          <p:cNvPr id="208" name="Google Shape;208;p2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a:solidFill>
                  <a:schemeClr val="dk1"/>
                </a:solidFill>
              </a:rPr>
              <a:t>Presenter: Jordi Rey</a:t>
            </a:r>
            <a:endParaRPr/>
          </a:p>
        </p:txBody>
      </p:sp>
      <p:sp>
        <p:nvSpPr>
          <p:cNvPr id="209" name="Google Shape;209;p2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24125F3-E880-03DB-811D-D8D8BD1B4314}"/>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TextBox 2">
            <a:extLst>
              <a:ext uri="{FF2B5EF4-FFF2-40B4-BE49-F238E27FC236}">
                <a16:creationId xmlns:a16="http://schemas.microsoft.com/office/drawing/2014/main" id="{86388EA3-E60F-DE0A-A74C-B5F92678CDDD}"/>
              </a:ext>
            </a:extLst>
          </p:cNvPr>
          <p:cNvSpPr txBox="1"/>
          <p:nvPr/>
        </p:nvSpPr>
        <p:spPr>
          <a:xfrm>
            <a:off x="5438689" y="1141380"/>
            <a:ext cx="3713195" cy="5155257"/>
          </a:xfrm>
          <a:prstGeom prst="rect">
            <a:avLst/>
          </a:prstGeom>
          <a:noFill/>
        </p:spPr>
        <p:txBody>
          <a:bodyPr wrap="square" rtlCol="0">
            <a:spAutoFit/>
          </a:bodyPr>
          <a:lstStyle/>
          <a:p>
            <a:pPr marL="342900" indent="-342900">
              <a:spcBef>
                <a:spcPts val="150"/>
              </a:spcBef>
              <a:spcAft>
                <a:spcPts val="150"/>
              </a:spcAft>
              <a:buFont typeface="+mj-lt"/>
              <a:buAutoNum type="arabicPeriod"/>
            </a:pPr>
            <a:r>
              <a:rPr lang="en-US" sz="1350"/>
              <a:t>Set up ground station</a:t>
            </a:r>
          </a:p>
          <a:p>
            <a:pPr marL="342900" indent="-342900">
              <a:spcBef>
                <a:spcPts val="150"/>
              </a:spcBef>
              <a:spcAft>
                <a:spcPts val="150"/>
              </a:spcAft>
              <a:buFont typeface="+mj-lt"/>
              <a:buAutoNum type="arabicPeriod"/>
            </a:pPr>
            <a:r>
              <a:rPr lang="en-US" sz="1350"/>
              <a:t>Power on </a:t>
            </a:r>
            <a:r>
              <a:rPr lang="en-US" sz="1350" err="1"/>
              <a:t>CanSat</a:t>
            </a:r>
            <a:endParaRPr lang="en-US" sz="1350"/>
          </a:p>
          <a:p>
            <a:pPr marL="342900" indent="-342900">
              <a:spcBef>
                <a:spcPts val="150"/>
              </a:spcBef>
              <a:spcAft>
                <a:spcPts val="150"/>
              </a:spcAft>
              <a:buFont typeface="+mj-lt"/>
              <a:buAutoNum type="arabicPeriod"/>
            </a:pPr>
            <a:r>
              <a:rPr lang="en-US" sz="1350"/>
              <a:t>Place </a:t>
            </a:r>
            <a:r>
              <a:rPr lang="en-US" sz="1350" err="1"/>
              <a:t>CanSat</a:t>
            </a:r>
            <a:r>
              <a:rPr lang="en-US" sz="1350"/>
              <a:t> into rocket</a:t>
            </a:r>
          </a:p>
          <a:p>
            <a:pPr marL="342900" indent="-342900">
              <a:spcBef>
                <a:spcPts val="150"/>
              </a:spcBef>
              <a:spcAft>
                <a:spcPts val="150"/>
              </a:spcAft>
              <a:buFont typeface="+mj-lt"/>
              <a:buAutoNum type="arabicPeriod"/>
            </a:pPr>
            <a:r>
              <a:rPr lang="en-US" sz="1350"/>
              <a:t>Rocket is launched</a:t>
            </a:r>
          </a:p>
          <a:p>
            <a:pPr marL="342900" indent="-342900">
              <a:spcBef>
                <a:spcPts val="150"/>
              </a:spcBef>
              <a:spcAft>
                <a:spcPts val="150"/>
              </a:spcAft>
              <a:buFont typeface="+mj-lt"/>
              <a:buAutoNum type="arabicPeriod"/>
            </a:pPr>
            <a:r>
              <a:rPr lang="en-US" sz="1350"/>
              <a:t>At 670-725m the </a:t>
            </a:r>
            <a:r>
              <a:rPr lang="en-US" sz="1350" err="1"/>
              <a:t>CanSat</a:t>
            </a:r>
            <a:r>
              <a:rPr lang="en-US" sz="1350"/>
              <a:t> separates and parachute opens</a:t>
            </a:r>
          </a:p>
          <a:p>
            <a:pPr marL="342900" indent="-342900">
              <a:spcBef>
                <a:spcPts val="150"/>
              </a:spcBef>
              <a:spcAft>
                <a:spcPts val="150"/>
              </a:spcAft>
              <a:buFont typeface="+mj-lt"/>
              <a:buAutoNum type="arabicPeriod"/>
            </a:pPr>
            <a:r>
              <a:rPr lang="en-US" sz="1350"/>
              <a:t>At 400m a probe will be released from the </a:t>
            </a:r>
            <a:r>
              <a:rPr lang="en-US" sz="1350" err="1"/>
              <a:t>CanSat</a:t>
            </a:r>
            <a:r>
              <a:rPr lang="en-US" sz="1350"/>
              <a:t>, which will deploy an aerobraking heat shield, with a camera facing the ground at all times</a:t>
            </a:r>
          </a:p>
          <a:p>
            <a:pPr marL="342900" indent="-342900">
              <a:spcBef>
                <a:spcPts val="150"/>
              </a:spcBef>
              <a:spcAft>
                <a:spcPts val="150"/>
              </a:spcAft>
              <a:buFont typeface="+mj-lt"/>
              <a:buAutoNum type="arabicPeriod"/>
            </a:pPr>
            <a:r>
              <a:rPr lang="en-US" sz="1350"/>
              <a:t>At 200m the probe will deploy a parachute too reduce descent rate</a:t>
            </a:r>
          </a:p>
          <a:p>
            <a:pPr marL="342900" indent="-342900">
              <a:spcBef>
                <a:spcPts val="150"/>
              </a:spcBef>
              <a:spcAft>
                <a:spcPts val="150"/>
              </a:spcAft>
              <a:buFont typeface="+mj-lt"/>
              <a:buAutoNum type="arabicPeriod"/>
            </a:pPr>
            <a:r>
              <a:rPr lang="en-US" sz="1350"/>
              <a:t>Probe will land upright </a:t>
            </a:r>
          </a:p>
          <a:p>
            <a:pPr marL="342900" indent="-342900">
              <a:spcBef>
                <a:spcPts val="150"/>
              </a:spcBef>
              <a:spcAft>
                <a:spcPts val="150"/>
              </a:spcAft>
              <a:buFont typeface="+mj-lt"/>
              <a:buAutoNum type="arabicPeriod"/>
            </a:pPr>
            <a:r>
              <a:rPr lang="en-US" sz="1350"/>
              <a:t>Probe will deploy a flag 500mm above the base of the probe</a:t>
            </a:r>
          </a:p>
          <a:p>
            <a:pPr marL="342900" indent="-342900">
              <a:spcBef>
                <a:spcPts val="150"/>
              </a:spcBef>
              <a:spcAft>
                <a:spcPts val="150"/>
              </a:spcAft>
              <a:buFont typeface="+mj-lt"/>
              <a:buAutoNum type="arabicPeriod"/>
            </a:pPr>
            <a:r>
              <a:rPr lang="en-US" sz="1350"/>
              <a:t>Recovery crew tracks and collects </a:t>
            </a:r>
            <a:r>
              <a:rPr lang="en-US" sz="1350" err="1"/>
              <a:t>CanSat</a:t>
            </a:r>
            <a:endParaRPr lang="en-US" sz="1350"/>
          </a:p>
          <a:p>
            <a:pPr marL="342900" indent="-342900">
              <a:spcBef>
                <a:spcPts val="150"/>
              </a:spcBef>
              <a:spcAft>
                <a:spcPts val="150"/>
              </a:spcAft>
              <a:buFont typeface="+mj-lt"/>
              <a:buAutoNum type="arabicPeriod"/>
            </a:pPr>
            <a:r>
              <a:rPr lang="en-US" sz="1350"/>
              <a:t>FSW obtains and saves flight data &amp; video recording to thumb drive</a:t>
            </a:r>
          </a:p>
          <a:p>
            <a:pPr marL="342900" indent="-342900">
              <a:buFont typeface="+mj-lt"/>
              <a:buAutoNum type="arabicPeriod"/>
            </a:pPr>
            <a:endParaRPr lang="en-US"/>
          </a:p>
          <a:p>
            <a:pPr marL="342900" indent="-342900">
              <a:buFont typeface="+mj-lt"/>
              <a:buAutoNum type="arabicPeriod"/>
            </a:pPr>
            <a:endParaRPr lang="en-US"/>
          </a:p>
        </p:txBody>
      </p:sp>
      <p:pic>
        <p:nvPicPr>
          <p:cNvPr id="5" name="Picture 8" descr="image">
            <a:extLst>
              <a:ext uri="{FF2B5EF4-FFF2-40B4-BE49-F238E27FC236}">
                <a16:creationId xmlns:a16="http://schemas.microsoft.com/office/drawing/2014/main" id="{0BB9EE4F-3DE9-1575-7C30-5723F5EAC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495544">
            <a:off x="1984947" y="5399691"/>
            <a:ext cx="946543" cy="6773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BD0A7C79-A10B-9070-4AF2-32A51354F19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335" b="96238" l="10000" r="98452">
                        <a14:foregroundMark x1="17738" y1="44782" x2="17738" y2="44782"/>
                        <a14:backgroundMark x1="12976" y1="42840" x2="12976" y2="42840"/>
                        <a14:backgroundMark x1="13214" y1="49636" x2="13214" y2="49636"/>
                      </a14:backgroundRemoval>
                    </a14:imgEffect>
                  </a14:imgLayer>
                </a14:imgProps>
              </a:ext>
              <a:ext uri="{28A0092B-C50C-407E-A947-70E740481C1C}">
                <a14:useLocalDpi xmlns:a14="http://schemas.microsoft.com/office/drawing/2010/main" val="0"/>
              </a:ext>
            </a:extLst>
          </a:blip>
          <a:srcRect/>
          <a:stretch>
            <a:fillRect/>
          </a:stretch>
        </p:blipFill>
        <p:spPr bwMode="auto">
          <a:xfrm>
            <a:off x="1931445" y="5741522"/>
            <a:ext cx="611659" cy="599992"/>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AEFD22FB-B972-B602-EDE7-9D60B93524BC}"/>
              </a:ext>
            </a:extLst>
          </p:cNvPr>
          <p:cNvSpPr/>
          <p:nvPr/>
        </p:nvSpPr>
        <p:spPr>
          <a:xfrm>
            <a:off x="2144693" y="5293506"/>
            <a:ext cx="195943" cy="215635"/>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a:t>
            </a:r>
          </a:p>
        </p:txBody>
      </p:sp>
      <p:pic>
        <p:nvPicPr>
          <p:cNvPr id="9" name="Picture 8">
            <a:extLst>
              <a:ext uri="{FF2B5EF4-FFF2-40B4-BE49-F238E27FC236}">
                <a16:creationId xmlns:a16="http://schemas.microsoft.com/office/drawing/2014/main" id="{ACC0871B-47EA-6EC6-99F6-E3CA3822254A}"/>
              </a:ext>
            </a:extLst>
          </p:cNvPr>
          <p:cNvPicPr>
            <a:picLocks noChangeAspect="1"/>
          </p:cNvPicPr>
          <p:nvPr/>
        </p:nvPicPr>
        <p:blipFill>
          <a:blip r:embed="rId7"/>
          <a:stretch>
            <a:fillRect/>
          </a:stretch>
        </p:blipFill>
        <p:spPr>
          <a:xfrm>
            <a:off x="1372717" y="5364132"/>
            <a:ext cx="454966" cy="884099"/>
          </a:xfrm>
          <a:prstGeom prst="rect">
            <a:avLst/>
          </a:prstGeom>
        </p:spPr>
      </p:pic>
      <p:sp>
        <p:nvSpPr>
          <p:cNvPr id="10" name="Oval 9">
            <a:extLst>
              <a:ext uri="{FF2B5EF4-FFF2-40B4-BE49-F238E27FC236}">
                <a16:creationId xmlns:a16="http://schemas.microsoft.com/office/drawing/2014/main" id="{E7C8105C-63FD-3753-8206-0A8876072F92}"/>
              </a:ext>
            </a:extLst>
          </p:cNvPr>
          <p:cNvSpPr/>
          <p:nvPr/>
        </p:nvSpPr>
        <p:spPr>
          <a:xfrm>
            <a:off x="1510407" y="5135363"/>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2</a:t>
            </a:r>
          </a:p>
        </p:txBody>
      </p:sp>
      <p:pic>
        <p:nvPicPr>
          <p:cNvPr id="11" name="Picture 4">
            <a:extLst>
              <a:ext uri="{FF2B5EF4-FFF2-40B4-BE49-F238E27FC236}">
                <a16:creationId xmlns:a16="http://schemas.microsoft.com/office/drawing/2014/main" id="{EA4320BE-C162-CF94-4143-8E144D3D2CC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700" b="96317" l="8333" r="89744"/>
                    </a14:imgEffect>
                  </a14:imgLayer>
                </a14:imgProps>
              </a:ext>
              <a:ext uri="{28A0092B-C50C-407E-A947-70E740481C1C}">
                <a14:useLocalDpi xmlns:a14="http://schemas.microsoft.com/office/drawing/2010/main" val="0"/>
              </a:ext>
            </a:extLst>
          </a:blip>
          <a:srcRect/>
          <a:stretch>
            <a:fillRect/>
          </a:stretch>
        </p:blipFill>
        <p:spPr bwMode="auto">
          <a:xfrm>
            <a:off x="204697" y="5069092"/>
            <a:ext cx="615176" cy="1392033"/>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D189B455-D717-1508-330B-AEA987ABBA76}"/>
              </a:ext>
            </a:extLst>
          </p:cNvPr>
          <p:cNvSpPr/>
          <p:nvPr/>
        </p:nvSpPr>
        <p:spPr>
          <a:xfrm>
            <a:off x="707762" y="5344370"/>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3</a:t>
            </a:r>
          </a:p>
        </p:txBody>
      </p:sp>
      <p:pic>
        <p:nvPicPr>
          <p:cNvPr id="14" name="Picture 13">
            <a:extLst>
              <a:ext uri="{FF2B5EF4-FFF2-40B4-BE49-F238E27FC236}">
                <a16:creationId xmlns:a16="http://schemas.microsoft.com/office/drawing/2014/main" id="{8A21DFE6-0103-7BBC-4B93-7F103C3FD520}"/>
              </a:ext>
            </a:extLst>
          </p:cNvPr>
          <p:cNvPicPr>
            <a:picLocks noChangeAspect="1"/>
          </p:cNvPicPr>
          <p:nvPr/>
        </p:nvPicPr>
        <p:blipFill rotWithShape="1">
          <a:blip r:embed="rId7"/>
          <a:srcRect l="9038" t="15317" r="15446" b="4613"/>
          <a:stretch/>
        </p:blipFill>
        <p:spPr>
          <a:xfrm flipH="1">
            <a:off x="431611" y="5572715"/>
            <a:ext cx="113466" cy="177648"/>
          </a:xfrm>
          <a:prstGeom prst="rect">
            <a:avLst/>
          </a:prstGeom>
        </p:spPr>
      </p:pic>
      <p:pic>
        <p:nvPicPr>
          <p:cNvPr id="15" name="Picture 4">
            <a:extLst>
              <a:ext uri="{FF2B5EF4-FFF2-40B4-BE49-F238E27FC236}">
                <a16:creationId xmlns:a16="http://schemas.microsoft.com/office/drawing/2014/main" id="{075DA85D-6803-CB8F-1675-D17A05C937D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700" b="96317" l="8333" r="89744"/>
                    </a14:imgEffect>
                  </a14:imgLayer>
                </a14:imgProps>
              </a:ext>
              <a:ext uri="{28A0092B-C50C-407E-A947-70E740481C1C}">
                <a14:useLocalDpi xmlns:a14="http://schemas.microsoft.com/office/drawing/2010/main" val="0"/>
              </a:ext>
            </a:extLst>
          </a:blip>
          <a:srcRect/>
          <a:stretch>
            <a:fillRect/>
          </a:stretch>
        </p:blipFill>
        <p:spPr bwMode="auto">
          <a:xfrm>
            <a:off x="273844" y="3475815"/>
            <a:ext cx="615176" cy="139203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1A2FF2CD-3FFF-C16A-0610-07FAFFB36A4A}"/>
              </a:ext>
            </a:extLst>
          </p:cNvPr>
          <p:cNvSpPr/>
          <p:nvPr/>
        </p:nvSpPr>
        <p:spPr>
          <a:xfrm>
            <a:off x="776909" y="3751093"/>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4</a:t>
            </a:r>
          </a:p>
        </p:txBody>
      </p:sp>
      <p:pic>
        <p:nvPicPr>
          <p:cNvPr id="17" name="Picture 16">
            <a:extLst>
              <a:ext uri="{FF2B5EF4-FFF2-40B4-BE49-F238E27FC236}">
                <a16:creationId xmlns:a16="http://schemas.microsoft.com/office/drawing/2014/main" id="{B9236AA2-A78E-9A13-6EE7-BFBE10C9CFA2}"/>
              </a:ext>
            </a:extLst>
          </p:cNvPr>
          <p:cNvPicPr>
            <a:picLocks noChangeAspect="1"/>
          </p:cNvPicPr>
          <p:nvPr/>
        </p:nvPicPr>
        <p:blipFill rotWithShape="1">
          <a:blip r:embed="rId7"/>
          <a:srcRect l="9038" t="15317" r="15446" b="4613"/>
          <a:stretch/>
        </p:blipFill>
        <p:spPr>
          <a:xfrm flipH="1">
            <a:off x="512285" y="3989479"/>
            <a:ext cx="116471" cy="182352"/>
          </a:xfrm>
          <a:prstGeom prst="rect">
            <a:avLst/>
          </a:prstGeom>
        </p:spPr>
      </p:pic>
      <p:pic>
        <p:nvPicPr>
          <p:cNvPr id="18" name="Picture 4">
            <a:extLst>
              <a:ext uri="{FF2B5EF4-FFF2-40B4-BE49-F238E27FC236}">
                <a16:creationId xmlns:a16="http://schemas.microsoft.com/office/drawing/2014/main" id="{17ED9CBF-A52F-3519-0C9C-801BFACC9E9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700" b="96317" l="8333" r="89744"/>
                    </a14:imgEffect>
                  </a14:imgLayer>
                </a14:imgProps>
              </a:ext>
              <a:ext uri="{28A0092B-C50C-407E-A947-70E740481C1C}">
                <a14:useLocalDpi xmlns:a14="http://schemas.microsoft.com/office/drawing/2010/main" val="0"/>
              </a:ext>
            </a:extLst>
          </a:blip>
          <a:srcRect/>
          <a:stretch>
            <a:fillRect/>
          </a:stretch>
        </p:blipFill>
        <p:spPr bwMode="auto">
          <a:xfrm rot="2824150">
            <a:off x="981438" y="1811543"/>
            <a:ext cx="615176" cy="13920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6F58C87-9FA1-C57B-0516-746030B0B504}"/>
              </a:ext>
            </a:extLst>
          </p:cNvPr>
          <p:cNvPicPr>
            <a:picLocks noChangeAspect="1"/>
          </p:cNvPicPr>
          <p:nvPr/>
        </p:nvPicPr>
        <p:blipFill rotWithShape="1">
          <a:blip r:embed="rId7"/>
          <a:srcRect l="9038" t="15317" r="15446" b="4613"/>
          <a:stretch/>
        </p:blipFill>
        <p:spPr>
          <a:xfrm rot="2824150" flipH="1">
            <a:off x="1318182" y="2315695"/>
            <a:ext cx="116471" cy="182352"/>
          </a:xfrm>
          <a:prstGeom prst="rect">
            <a:avLst/>
          </a:prstGeom>
        </p:spPr>
      </p:pic>
      <p:pic>
        <p:nvPicPr>
          <p:cNvPr id="21" name="Picture 4">
            <a:extLst>
              <a:ext uri="{FF2B5EF4-FFF2-40B4-BE49-F238E27FC236}">
                <a16:creationId xmlns:a16="http://schemas.microsoft.com/office/drawing/2014/main" id="{3E5E2240-C167-D45F-85F1-FCB4AD2B8F3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700" b="96317" l="8333" r="89744"/>
                    </a14:imgEffect>
                  </a14:imgLayer>
                </a14:imgProps>
              </a:ext>
              <a:ext uri="{28A0092B-C50C-407E-A947-70E740481C1C}">
                <a14:useLocalDpi xmlns:a14="http://schemas.microsoft.com/office/drawing/2010/main" val="0"/>
              </a:ext>
            </a:extLst>
          </a:blip>
          <a:srcRect l="255" t="26351"/>
          <a:stretch/>
        </p:blipFill>
        <p:spPr bwMode="auto">
          <a:xfrm rot="5207173">
            <a:off x="2069084" y="1089993"/>
            <a:ext cx="613606" cy="1025211"/>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80887500-BB49-D332-2A97-1D7BC84FC398}"/>
              </a:ext>
            </a:extLst>
          </p:cNvPr>
          <p:cNvSpPr/>
          <p:nvPr/>
        </p:nvSpPr>
        <p:spPr>
          <a:xfrm>
            <a:off x="2695995" y="1866453"/>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5</a:t>
            </a:r>
          </a:p>
        </p:txBody>
      </p:sp>
      <p:pic>
        <p:nvPicPr>
          <p:cNvPr id="24" name="Picture 23">
            <a:extLst>
              <a:ext uri="{FF2B5EF4-FFF2-40B4-BE49-F238E27FC236}">
                <a16:creationId xmlns:a16="http://schemas.microsoft.com/office/drawing/2014/main" id="{2F9BA58F-E401-F268-42A7-801F55D48B69}"/>
              </a:ext>
            </a:extLst>
          </p:cNvPr>
          <p:cNvPicPr>
            <a:picLocks noChangeAspect="1"/>
          </p:cNvPicPr>
          <p:nvPr/>
        </p:nvPicPr>
        <p:blipFill>
          <a:blip r:embed="rId10"/>
          <a:stretch>
            <a:fillRect/>
          </a:stretch>
        </p:blipFill>
        <p:spPr>
          <a:xfrm rot="3896319">
            <a:off x="3206994" y="1301847"/>
            <a:ext cx="113578" cy="298028"/>
          </a:xfrm>
          <a:prstGeom prst="rect">
            <a:avLst/>
          </a:prstGeom>
        </p:spPr>
      </p:pic>
      <p:pic>
        <p:nvPicPr>
          <p:cNvPr id="25" name="Picture 24">
            <a:extLst>
              <a:ext uri="{FF2B5EF4-FFF2-40B4-BE49-F238E27FC236}">
                <a16:creationId xmlns:a16="http://schemas.microsoft.com/office/drawing/2014/main" id="{62309072-CBF5-052A-AD60-0B193DADA139}"/>
              </a:ext>
            </a:extLst>
          </p:cNvPr>
          <p:cNvPicPr>
            <a:picLocks noChangeAspect="1"/>
          </p:cNvPicPr>
          <p:nvPr/>
        </p:nvPicPr>
        <p:blipFill rotWithShape="1">
          <a:blip r:embed="rId7"/>
          <a:srcRect l="9038" t="15317" r="15446" b="4613"/>
          <a:stretch/>
        </p:blipFill>
        <p:spPr>
          <a:xfrm rot="2824150" flipH="1">
            <a:off x="3046507" y="1464426"/>
            <a:ext cx="116471" cy="182352"/>
          </a:xfrm>
          <a:prstGeom prst="rect">
            <a:avLst/>
          </a:prstGeom>
        </p:spPr>
      </p:pic>
      <p:pic>
        <p:nvPicPr>
          <p:cNvPr id="26" name="Picture 4">
            <a:extLst>
              <a:ext uri="{FF2B5EF4-FFF2-40B4-BE49-F238E27FC236}">
                <a16:creationId xmlns:a16="http://schemas.microsoft.com/office/drawing/2014/main" id="{70DA9033-9CCD-E0D2-4F07-47909A0E1B7B}"/>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700" b="96317" l="8333" r="89744"/>
                    </a14:imgEffect>
                  </a14:imgLayer>
                </a14:imgProps>
              </a:ext>
              <a:ext uri="{28A0092B-C50C-407E-A947-70E740481C1C}">
                <a14:useLocalDpi xmlns:a14="http://schemas.microsoft.com/office/drawing/2010/main" val="0"/>
              </a:ext>
            </a:extLst>
          </a:blip>
          <a:srcRect r="23724" b="75953"/>
          <a:stretch/>
        </p:blipFill>
        <p:spPr bwMode="auto">
          <a:xfrm rot="8792616">
            <a:off x="3043850" y="1632140"/>
            <a:ext cx="469232" cy="33474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8455F4B-2817-FD85-E85C-8CA3A94B993E}"/>
              </a:ext>
            </a:extLst>
          </p:cNvPr>
          <p:cNvPicPr>
            <a:picLocks noChangeAspect="1"/>
          </p:cNvPicPr>
          <p:nvPr/>
        </p:nvPicPr>
        <p:blipFill>
          <a:blip r:embed="rId10"/>
          <a:stretch>
            <a:fillRect/>
          </a:stretch>
        </p:blipFill>
        <p:spPr>
          <a:xfrm>
            <a:off x="3492823" y="1808283"/>
            <a:ext cx="696335" cy="322972"/>
          </a:xfrm>
          <a:prstGeom prst="rect">
            <a:avLst/>
          </a:prstGeom>
        </p:spPr>
      </p:pic>
      <p:pic>
        <p:nvPicPr>
          <p:cNvPr id="28" name="Picture 27">
            <a:extLst>
              <a:ext uri="{FF2B5EF4-FFF2-40B4-BE49-F238E27FC236}">
                <a16:creationId xmlns:a16="http://schemas.microsoft.com/office/drawing/2014/main" id="{9B51C42D-A3BB-EB8E-6FBF-8C6BC6CA5C96}"/>
              </a:ext>
            </a:extLst>
          </p:cNvPr>
          <p:cNvPicPr>
            <a:picLocks noChangeAspect="1"/>
          </p:cNvPicPr>
          <p:nvPr/>
        </p:nvPicPr>
        <p:blipFill rotWithShape="1">
          <a:blip r:embed="rId7"/>
          <a:srcRect l="9038" t="15317" r="15446" b="4613"/>
          <a:stretch/>
        </p:blipFill>
        <p:spPr>
          <a:xfrm flipH="1">
            <a:off x="3763873" y="2091317"/>
            <a:ext cx="116471" cy="182352"/>
          </a:xfrm>
          <a:prstGeom prst="rect">
            <a:avLst/>
          </a:prstGeom>
        </p:spPr>
      </p:pic>
      <p:pic>
        <p:nvPicPr>
          <p:cNvPr id="34" name="Picture 33">
            <a:extLst>
              <a:ext uri="{FF2B5EF4-FFF2-40B4-BE49-F238E27FC236}">
                <a16:creationId xmlns:a16="http://schemas.microsoft.com/office/drawing/2014/main" id="{7C1EDFD0-6159-BD1D-0C4B-0506CF450F43}"/>
              </a:ext>
            </a:extLst>
          </p:cNvPr>
          <p:cNvPicPr>
            <a:picLocks noChangeAspect="1"/>
          </p:cNvPicPr>
          <p:nvPr/>
        </p:nvPicPr>
        <p:blipFill>
          <a:blip r:embed="rId11"/>
          <a:stretch>
            <a:fillRect/>
          </a:stretch>
        </p:blipFill>
        <p:spPr>
          <a:xfrm>
            <a:off x="4579467" y="2716600"/>
            <a:ext cx="309519" cy="322746"/>
          </a:xfrm>
          <a:prstGeom prst="rect">
            <a:avLst/>
          </a:prstGeom>
        </p:spPr>
      </p:pic>
      <p:pic>
        <p:nvPicPr>
          <p:cNvPr id="35" name="Picture 34">
            <a:extLst>
              <a:ext uri="{FF2B5EF4-FFF2-40B4-BE49-F238E27FC236}">
                <a16:creationId xmlns:a16="http://schemas.microsoft.com/office/drawing/2014/main" id="{03F52E33-D0A2-2CBE-4C5B-25D244D649AF}"/>
              </a:ext>
            </a:extLst>
          </p:cNvPr>
          <p:cNvPicPr>
            <a:picLocks noChangeAspect="1"/>
          </p:cNvPicPr>
          <p:nvPr/>
        </p:nvPicPr>
        <p:blipFill>
          <a:blip r:embed="rId10"/>
          <a:stretch>
            <a:fillRect/>
          </a:stretch>
        </p:blipFill>
        <p:spPr>
          <a:xfrm>
            <a:off x="4295497" y="2046039"/>
            <a:ext cx="919272" cy="426374"/>
          </a:xfrm>
          <a:prstGeom prst="rect">
            <a:avLst/>
          </a:prstGeom>
        </p:spPr>
      </p:pic>
      <p:pic>
        <p:nvPicPr>
          <p:cNvPr id="36" name="Picture 35">
            <a:extLst>
              <a:ext uri="{FF2B5EF4-FFF2-40B4-BE49-F238E27FC236}">
                <a16:creationId xmlns:a16="http://schemas.microsoft.com/office/drawing/2014/main" id="{DF0F6F27-8B37-BAA4-DED6-B34CC3909FEA}"/>
              </a:ext>
            </a:extLst>
          </p:cNvPr>
          <p:cNvPicPr>
            <a:picLocks noChangeAspect="1"/>
          </p:cNvPicPr>
          <p:nvPr/>
        </p:nvPicPr>
        <p:blipFill rotWithShape="1">
          <a:blip r:embed="rId7"/>
          <a:srcRect l="9038" t="15317" r="15446" b="4613"/>
          <a:stretch/>
        </p:blipFill>
        <p:spPr>
          <a:xfrm flipH="1">
            <a:off x="4661667" y="2419372"/>
            <a:ext cx="153760" cy="240733"/>
          </a:xfrm>
          <a:prstGeom prst="rect">
            <a:avLst/>
          </a:prstGeom>
        </p:spPr>
      </p:pic>
      <p:sp>
        <p:nvSpPr>
          <p:cNvPr id="37" name="Oval 36">
            <a:extLst>
              <a:ext uri="{FF2B5EF4-FFF2-40B4-BE49-F238E27FC236}">
                <a16:creationId xmlns:a16="http://schemas.microsoft.com/office/drawing/2014/main" id="{FD885C61-1366-C8AF-6411-9DF2A136C126}"/>
              </a:ext>
            </a:extLst>
          </p:cNvPr>
          <p:cNvSpPr/>
          <p:nvPr/>
        </p:nvSpPr>
        <p:spPr>
          <a:xfrm>
            <a:off x="4904337" y="2507568"/>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6</a:t>
            </a:r>
          </a:p>
        </p:txBody>
      </p:sp>
      <p:pic>
        <p:nvPicPr>
          <p:cNvPr id="38" name="Picture 37">
            <a:extLst>
              <a:ext uri="{FF2B5EF4-FFF2-40B4-BE49-F238E27FC236}">
                <a16:creationId xmlns:a16="http://schemas.microsoft.com/office/drawing/2014/main" id="{1FB9FAF0-63D1-680F-880C-6B6F08956395}"/>
              </a:ext>
            </a:extLst>
          </p:cNvPr>
          <p:cNvPicPr>
            <a:picLocks noChangeAspect="1"/>
          </p:cNvPicPr>
          <p:nvPr/>
        </p:nvPicPr>
        <p:blipFill>
          <a:blip r:embed="rId11"/>
          <a:stretch>
            <a:fillRect/>
          </a:stretch>
        </p:blipFill>
        <p:spPr>
          <a:xfrm>
            <a:off x="4544753" y="3935644"/>
            <a:ext cx="309519" cy="322746"/>
          </a:xfrm>
          <a:prstGeom prst="rect">
            <a:avLst/>
          </a:prstGeom>
        </p:spPr>
      </p:pic>
      <p:pic>
        <p:nvPicPr>
          <p:cNvPr id="39" name="Picture 38">
            <a:extLst>
              <a:ext uri="{FF2B5EF4-FFF2-40B4-BE49-F238E27FC236}">
                <a16:creationId xmlns:a16="http://schemas.microsoft.com/office/drawing/2014/main" id="{D115C07D-2165-C1D8-B6DD-0D1A90156D70}"/>
              </a:ext>
            </a:extLst>
          </p:cNvPr>
          <p:cNvPicPr>
            <a:picLocks noChangeAspect="1"/>
          </p:cNvPicPr>
          <p:nvPr/>
        </p:nvPicPr>
        <p:blipFill>
          <a:blip r:embed="rId10"/>
          <a:stretch>
            <a:fillRect/>
          </a:stretch>
        </p:blipFill>
        <p:spPr>
          <a:xfrm>
            <a:off x="4632624" y="3642124"/>
            <a:ext cx="149941" cy="393444"/>
          </a:xfrm>
          <a:prstGeom prst="rect">
            <a:avLst/>
          </a:prstGeom>
        </p:spPr>
      </p:pic>
      <p:sp>
        <p:nvSpPr>
          <p:cNvPr id="40" name="Oval 39">
            <a:extLst>
              <a:ext uri="{FF2B5EF4-FFF2-40B4-BE49-F238E27FC236}">
                <a16:creationId xmlns:a16="http://schemas.microsoft.com/office/drawing/2014/main" id="{F6619D68-F6C7-04CB-CAA1-38BF5CDC289B}"/>
              </a:ext>
            </a:extLst>
          </p:cNvPr>
          <p:cNvSpPr/>
          <p:nvPr/>
        </p:nvSpPr>
        <p:spPr>
          <a:xfrm>
            <a:off x="4892343" y="3899069"/>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7</a:t>
            </a:r>
          </a:p>
        </p:txBody>
      </p:sp>
      <p:pic>
        <p:nvPicPr>
          <p:cNvPr id="41" name="Picture 40">
            <a:extLst>
              <a:ext uri="{FF2B5EF4-FFF2-40B4-BE49-F238E27FC236}">
                <a16:creationId xmlns:a16="http://schemas.microsoft.com/office/drawing/2014/main" id="{B5058229-3261-FC31-F27F-B946A7E9D385}"/>
              </a:ext>
            </a:extLst>
          </p:cNvPr>
          <p:cNvPicPr>
            <a:picLocks noChangeAspect="1"/>
          </p:cNvPicPr>
          <p:nvPr/>
        </p:nvPicPr>
        <p:blipFill>
          <a:blip r:embed="rId11"/>
          <a:stretch>
            <a:fillRect/>
          </a:stretch>
        </p:blipFill>
        <p:spPr>
          <a:xfrm>
            <a:off x="5420595" y="5897328"/>
            <a:ext cx="408900" cy="426374"/>
          </a:xfrm>
          <a:prstGeom prst="rect">
            <a:avLst/>
          </a:prstGeom>
        </p:spPr>
      </p:pic>
      <p:sp>
        <p:nvSpPr>
          <p:cNvPr id="43" name="Oval 42">
            <a:extLst>
              <a:ext uri="{FF2B5EF4-FFF2-40B4-BE49-F238E27FC236}">
                <a16:creationId xmlns:a16="http://schemas.microsoft.com/office/drawing/2014/main" id="{CEBDE8FC-BC37-DF95-C012-E081BDA942D4}"/>
              </a:ext>
            </a:extLst>
          </p:cNvPr>
          <p:cNvSpPr/>
          <p:nvPr/>
        </p:nvSpPr>
        <p:spPr>
          <a:xfrm>
            <a:off x="5767723" y="5717668"/>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8</a:t>
            </a:r>
          </a:p>
        </p:txBody>
      </p:sp>
      <p:pic>
        <p:nvPicPr>
          <p:cNvPr id="44" name="Picture 43">
            <a:extLst>
              <a:ext uri="{FF2B5EF4-FFF2-40B4-BE49-F238E27FC236}">
                <a16:creationId xmlns:a16="http://schemas.microsoft.com/office/drawing/2014/main" id="{C6FC7D1D-6448-E122-875A-79B1956C276D}"/>
              </a:ext>
            </a:extLst>
          </p:cNvPr>
          <p:cNvPicPr>
            <a:picLocks noChangeAspect="1"/>
          </p:cNvPicPr>
          <p:nvPr/>
        </p:nvPicPr>
        <p:blipFill>
          <a:blip r:embed="rId11"/>
          <a:stretch>
            <a:fillRect/>
          </a:stretch>
        </p:blipFill>
        <p:spPr>
          <a:xfrm>
            <a:off x="4815427" y="5897328"/>
            <a:ext cx="408900" cy="426374"/>
          </a:xfrm>
          <a:prstGeom prst="rect">
            <a:avLst/>
          </a:prstGeom>
        </p:spPr>
      </p:pic>
      <p:sp>
        <p:nvSpPr>
          <p:cNvPr id="45" name="Oval 44">
            <a:extLst>
              <a:ext uri="{FF2B5EF4-FFF2-40B4-BE49-F238E27FC236}">
                <a16:creationId xmlns:a16="http://schemas.microsoft.com/office/drawing/2014/main" id="{796720B2-9148-3317-5ABE-13EE799C14FA}"/>
              </a:ext>
            </a:extLst>
          </p:cNvPr>
          <p:cNvSpPr/>
          <p:nvPr/>
        </p:nvSpPr>
        <p:spPr>
          <a:xfrm>
            <a:off x="5162555" y="5717668"/>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9</a:t>
            </a:r>
          </a:p>
        </p:txBody>
      </p:sp>
      <p:cxnSp>
        <p:nvCxnSpPr>
          <p:cNvPr id="47" name="Straight Connector 46">
            <a:extLst>
              <a:ext uri="{FF2B5EF4-FFF2-40B4-BE49-F238E27FC236}">
                <a16:creationId xmlns:a16="http://schemas.microsoft.com/office/drawing/2014/main" id="{9E6E3DD4-A898-4B87-D139-91005B1A0383}"/>
              </a:ext>
            </a:extLst>
          </p:cNvPr>
          <p:cNvCxnSpPr>
            <a:cxnSpLocks/>
          </p:cNvCxnSpPr>
          <p:nvPr/>
        </p:nvCxnSpPr>
        <p:spPr>
          <a:xfrm flipV="1">
            <a:off x="5005132" y="5640183"/>
            <a:ext cx="0" cy="382137"/>
          </a:xfrm>
          <a:prstGeom prst="line">
            <a:avLst/>
          </a:prstGeom>
        </p:spPr>
        <p:style>
          <a:lnRef idx="1">
            <a:schemeClr val="accent4"/>
          </a:lnRef>
          <a:fillRef idx="0">
            <a:schemeClr val="accent4"/>
          </a:fillRef>
          <a:effectRef idx="0">
            <a:schemeClr val="accent4"/>
          </a:effectRef>
          <a:fontRef idx="minor">
            <a:schemeClr val="tx1"/>
          </a:fontRef>
        </p:style>
      </p:cxnSp>
      <p:sp>
        <p:nvSpPr>
          <p:cNvPr id="48" name="Isosceles Triangle 47">
            <a:extLst>
              <a:ext uri="{FF2B5EF4-FFF2-40B4-BE49-F238E27FC236}">
                <a16:creationId xmlns:a16="http://schemas.microsoft.com/office/drawing/2014/main" id="{20286D6E-0563-898A-442A-F1F79B524469}"/>
              </a:ext>
            </a:extLst>
          </p:cNvPr>
          <p:cNvSpPr/>
          <p:nvPr/>
        </p:nvSpPr>
        <p:spPr>
          <a:xfrm rot="5400000">
            <a:off x="5015449" y="5635121"/>
            <a:ext cx="65361" cy="6324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943D7B15-0104-327A-F0F9-37BB8722C628}"/>
              </a:ext>
            </a:extLst>
          </p:cNvPr>
          <p:cNvPicPr>
            <a:picLocks noChangeAspect="1"/>
          </p:cNvPicPr>
          <p:nvPr/>
        </p:nvPicPr>
        <p:blipFill rotWithShape="1">
          <a:blip r:embed="rId7"/>
          <a:srcRect l="9038" t="15317" r="15446" b="4613"/>
          <a:stretch/>
        </p:blipFill>
        <p:spPr>
          <a:xfrm rot="5400000" flipH="1">
            <a:off x="4187186" y="6058433"/>
            <a:ext cx="183354" cy="287067"/>
          </a:xfrm>
          <a:prstGeom prst="rect">
            <a:avLst/>
          </a:prstGeom>
        </p:spPr>
      </p:pic>
      <p:pic>
        <p:nvPicPr>
          <p:cNvPr id="51" name="Picture 50">
            <a:extLst>
              <a:ext uri="{FF2B5EF4-FFF2-40B4-BE49-F238E27FC236}">
                <a16:creationId xmlns:a16="http://schemas.microsoft.com/office/drawing/2014/main" id="{4DDEF9A1-FB30-51D4-CA38-004282B76607}"/>
              </a:ext>
            </a:extLst>
          </p:cNvPr>
          <p:cNvPicPr>
            <a:picLocks noChangeAspect="1"/>
          </p:cNvPicPr>
          <p:nvPr/>
        </p:nvPicPr>
        <p:blipFill>
          <a:blip r:embed="rId10"/>
          <a:stretch>
            <a:fillRect/>
          </a:stretch>
        </p:blipFill>
        <p:spPr>
          <a:xfrm rot="6860528">
            <a:off x="4429812" y="6144631"/>
            <a:ext cx="113578" cy="298028"/>
          </a:xfrm>
          <a:prstGeom prst="rect">
            <a:avLst/>
          </a:prstGeom>
        </p:spPr>
      </p:pic>
      <p:sp>
        <p:nvSpPr>
          <p:cNvPr id="52" name="Oval 51">
            <a:extLst>
              <a:ext uri="{FF2B5EF4-FFF2-40B4-BE49-F238E27FC236}">
                <a16:creationId xmlns:a16="http://schemas.microsoft.com/office/drawing/2014/main" id="{BFE4CD29-148F-301D-07D8-C88D7FB2D697}"/>
              </a:ext>
            </a:extLst>
          </p:cNvPr>
          <p:cNvSpPr/>
          <p:nvPr/>
        </p:nvSpPr>
        <p:spPr>
          <a:xfrm>
            <a:off x="4095015" y="5760697"/>
            <a:ext cx="449738" cy="28753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10</a:t>
            </a:r>
          </a:p>
        </p:txBody>
      </p:sp>
      <p:pic>
        <p:nvPicPr>
          <p:cNvPr id="53" name="Picture 2" descr="Flash Drive - USB 2.0 Thumb Drive 64GB - Glorystar | Christian Television">
            <a:extLst>
              <a:ext uri="{FF2B5EF4-FFF2-40B4-BE49-F238E27FC236}">
                <a16:creationId xmlns:a16="http://schemas.microsoft.com/office/drawing/2014/main" id="{F6A49943-E7E8-4A48-A603-F4EC651A4A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6954" y="5757668"/>
            <a:ext cx="581129" cy="581129"/>
          </a:xfrm>
          <a:prstGeom prst="rect">
            <a:avLst/>
          </a:prstGeom>
          <a:noFill/>
          <a:extLst>
            <a:ext uri="{909E8E84-426E-40DD-AFC4-6F175D3DCCD1}">
              <a14:hiddenFill xmlns:a14="http://schemas.microsoft.com/office/drawing/2010/main">
                <a:solidFill>
                  <a:srgbClr val="FFFFFF"/>
                </a:solidFill>
              </a14:hiddenFill>
            </a:ext>
          </a:extLst>
        </p:spPr>
      </p:pic>
      <p:sp>
        <p:nvSpPr>
          <p:cNvPr id="54" name="Oval 53">
            <a:extLst>
              <a:ext uri="{FF2B5EF4-FFF2-40B4-BE49-F238E27FC236}">
                <a16:creationId xmlns:a16="http://schemas.microsoft.com/office/drawing/2014/main" id="{C73C20BA-18DB-71F2-7BA6-DEA79C286159}"/>
              </a:ext>
            </a:extLst>
          </p:cNvPr>
          <p:cNvSpPr/>
          <p:nvPr/>
        </p:nvSpPr>
        <p:spPr>
          <a:xfrm>
            <a:off x="3373946" y="5612395"/>
            <a:ext cx="483187" cy="290545"/>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31" name="Picture 30">
            <a:extLst>
              <a:ext uri="{FF2B5EF4-FFF2-40B4-BE49-F238E27FC236}">
                <a16:creationId xmlns:a16="http://schemas.microsoft.com/office/drawing/2014/main" id="{EFFFD064-E74C-8870-6E6F-84255FFC381E}"/>
              </a:ext>
            </a:extLst>
          </p:cNvPr>
          <p:cNvPicPr>
            <a:picLocks noChangeAspect="1"/>
          </p:cNvPicPr>
          <p:nvPr/>
        </p:nvPicPr>
        <p:blipFill>
          <a:blip r:embed="rId3"/>
          <a:stretch>
            <a:fillRect/>
          </a:stretch>
        </p:blipFill>
        <p:spPr>
          <a:xfrm>
            <a:off x="3301493" y="2098218"/>
            <a:ext cx="2377440" cy="2804525"/>
          </a:xfrm>
          <a:prstGeom prst="rect">
            <a:avLst/>
          </a:prstGeom>
        </p:spPr>
      </p:pic>
      <p:sp>
        <p:nvSpPr>
          <p:cNvPr id="216" name="Google Shape;216;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Launch Vehicle Compatibility</a:t>
            </a:r>
            <a:endParaRPr/>
          </a:p>
        </p:txBody>
      </p:sp>
      <p:sp>
        <p:nvSpPr>
          <p:cNvPr id="214" name="Google Shape;214;p2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215" name="Google Shape;215;p2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19</a:t>
            </a:fld>
            <a:endParaRPr sz="1000" b="0" i="0" u="none" strike="noStrike" cap="none">
              <a:solidFill>
                <a:schemeClr val="dk1"/>
              </a:solidFill>
              <a:latin typeface="Arial"/>
              <a:ea typeface="Arial"/>
              <a:cs typeface="Arial"/>
              <a:sym typeface="Arial"/>
            </a:endParaRPr>
          </a:p>
        </p:txBody>
      </p:sp>
      <p:sp>
        <p:nvSpPr>
          <p:cNvPr id="218" name="Google Shape;218;p25"/>
          <p:cNvSpPr txBox="1"/>
          <p:nvPr/>
        </p:nvSpPr>
        <p:spPr>
          <a:xfrm>
            <a:off x="228599" y="6469063"/>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Jordi Rey </a:t>
            </a:r>
            <a:endParaRPr lang="en-US"/>
          </a:p>
        </p:txBody>
      </p:sp>
      <p:sp>
        <p:nvSpPr>
          <p:cNvPr id="219" name="Google Shape;219;p2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295975B7-9855-33FF-10A2-A639B695E949}"/>
              </a:ext>
            </a:extLst>
          </p:cNvPr>
          <p:cNvPicPr>
            <a:picLocks noChangeAspect="1"/>
          </p:cNvPicPr>
          <p:nvPr/>
        </p:nvPicPr>
        <p:blipFill>
          <a:blip r:embed="rId4"/>
          <a:stretch>
            <a:fillRect/>
          </a:stretch>
        </p:blipFill>
        <p:spPr>
          <a:xfrm>
            <a:off x="66288" y="43797"/>
            <a:ext cx="1533912" cy="884099"/>
          </a:xfrm>
          <a:prstGeom prst="rect">
            <a:avLst/>
          </a:prstGeom>
        </p:spPr>
      </p:pic>
      <p:sp>
        <p:nvSpPr>
          <p:cNvPr id="4" name="TextBox 3">
            <a:extLst>
              <a:ext uri="{FF2B5EF4-FFF2-40B4-BE49-F238E27FC236}">
                <a16:creationId xmlns:a16="http://schemas.microsoft.com/office/drawing/2014/main" id="{0A605B91-DF90-B39C-A37C-4877D3535C7A}"/>
              </a:ext>
            </a:extLst>
          </p:cNvPr>
          <p:cNvSpPr txBox="1"/>
          <p:nvPr/>
        </p:nvSpPr>
        <p:spPr>
          <a:xfrm>
            <a:off x="3048000" y="1155290"/>
            <a:ext cx="32692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Payload Clearance</a:t>
            </a:r>
          </a:p>
        </p:txBody>
      </p:sp>
      <p:cxnSp>
        <p:nvCxnSpPr>
          <p:cNvPr id="5" name="Straight Arrow Connector 4">
            <a:extLst>
              <a:ext uri="{FF2B5EF4-FFF2-40B4-BE49-F238E27FC236}">
                <a16:creationId xmlns:a16="http://schemas.microsoft.com/office/drawing/2014/main" id="{EB69EFFD-062B-FAE8-C164-1E53FB28A175}"/>
              </a:ext>
            </a:extLst>
          </p:cNvPr>
          <p:cNvCxnSpPr/>
          <p:nvPr/>
        </p:nvCxnSpPr>
        <p:spPr>
          <a:xfrm>
            <a:off x="3327307" y="4761486"/>
            <a:ext cx="6309" cy="83492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D6FA8B1-76EA-0A1B-529F-47A4722627A6}"/>
              </a:ext>
            </a:extLst>
          </p:cNvPr>
          <p:cNvCxnSpPr>
            <a:cxnSpLocks/>
          </p:cNvCxnSpPr>
          <p:nvPr/>
        </p:nvCxnSpPr>
        <p:spPr>
          <a:xfrm>
            <a:off x="5654802" y="4761485"/>
            <a:ext cx="6309" cy="831156"/>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F77652-1F44-933A-2A74-94CF23D5358E}"/>
              </a:ext>
            </a:extLst>
          </p:cNvPr>
          <p:cNvCxnSpPr>
            <a:cxnSpLocks/>
          </p:cNvCxnSpPr>
          <p:nvPr/>
        </p:nvCxnSpPr>
        <p:spPr>
          <a:xfrm>
            <a:off x="5267700" y="3581493"/>
            <a:ext cx="16599" cy="189896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769FB8-32CE-DFCA-32B3-CE3D2FA905D5}"/>
              </a:ext>
            </a:extLst>
          </p:cNvPr>
          <p:cNvCxnSpPr>
            <a:cxnSpLocks/>
          </p:cNvCxnSpPr>
          <p:nvPr/>
        </p:nvCxnSpPr>
        <p:spPr>
          <a:xfrm>
            <a:off x="3709749" y="3581492"/>
            <a:ext cx="16599" cy="189896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049CB2A-8B05-2594-549F-19E1F3F6818D}"/>
              </a:ext>
            </a:extLst>
          </p:cNvPr>
          <p:cNvCxnSpPr/>
          <p:nvPr/>
        </p:nvCxnSpPr>
        <p:spPr>
          <a:xfrm>
            <a:off x="3787555" y="4149694"/>
            <a:ext cx="16599" cy="112564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70314B-9BD0-2CF6-E7E1-90C9B93B50D7}"/>
              </a:ext>
            </a:extLst>
          </p:cNvPr>
          <p:cNvCxnSpPr>
            <a:cxnSpLocks/>
          </p:cNvCxnSpPr>
          <p:nvPr/>
        </p:nvCxnSpPr>
        <p:spPr>
          <a:xfrm>
            <a:off x="5179525" y="4149693"/>
            <a:ext cx="20371" cy="112941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47192E-9E88-11F4-74D2-6B0C5BC8C8A8}"/>
              </a:ext>
            </a:extLst>
          </p:cNvPr>
          <p:cNvCxnSpPr/>
          <p:nvPr/>
        </p:nvCxnSpPr>
        <p:spPr>
          <a:xfrm>
            <a:off x="3869130" y="4604723"/>
            <a:ext cx="5282" cy="48436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C3FABC0-DD8D-AD98-FFB8-5E473FA61BBF}"/>
              </a:ext>
            </a:extLst>
          </p:cNvPr>
          <p:cNvCxnSpPr>
            <a:cxnSpLocks/>
          </p:cNvCxnSpPr>
          <p:nvPr/>
        </p:nvCxnSpPr>
        <p:spPr>
          <a:xfrm>
            <a:off x="5098892" y="4604722"/>
            <a:ext cx="5282" cy="48436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191C22E-DAA8-F6F4-F6E9-4D253AE7991A}"/>
              </a:ext>
            </a:extLst>
          </p:cNvPr>
          <p:cNvSpPr txBox="1"/>
          <p:nvPr/>
        </p:nvSpPr>
        <p:spPr>
          <a:xfrm>
            <a:off x="6607342" y="4832684"/>
            <a:ext cx="1965157"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NOTE</a:t>
            </a:r>
            <a:r>
              <a:rPr lang="en-US"/>
              <a:t>: The first two plates are the same size as the third plate (0.090 m)</a:t>
            </a:r>
          </a:p>
        </p:txBody>
      </p:sp>
      <p:sp>
        <p:nvSpPr>
          <p:cNvPr id="29" name="TextBox 28">
            <a:extLst>
              <a:ext uri="{FF2B5EF4-FFF2-40B4-BE49-F238E27FC236}">
                <a16:creationId xmlns:a16="http://schemas.microsoft.com/office/drawing/2014/main" id="{724109BB-EDB1-C94D-AB58-3E6923EB3DD1}"/>
              </a:ext>
            </a:extLst>
          </p:cNvPr>
          <p:cNvSpPr txBox="1"/>
          <p:nvPr/>
        </p:nvSpPr>
        <p:spPr>
          <a:xfrm>
            <a:off x="280736" y="1854867"/>
            <a:ext cx="2556709" cy="523220"/>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Sharp edges in this section will be sanded down </a:t>
            </a:r>
          </a:p>
        </p:txBody>
      </p:sp>
      <p:cxnSp>
        <p:nvCxnSpPr>
          <p:cNvPr id="7" name="Straight Arrow Connector 6">
            <a:extLst>
              <a:ext uri="{FF2B5EF4-FFF2-40B4-BE49-F238E27FC236}">
                <a16:creationId xmlns:a16="http://schemas.microsoft.com/office/drawing/2014/main" id="{EA512E06-6168-518D-FCF0-FE964B2C4ABE}"/>
              </a:ext>
            </a:extLst>
          </p:cNvPr>
          <p:cNvCxnSpPr/>
          <p:nvPr/>
        </p:nvCxnSpPr>
        <p:spPr>
          <a:xfrm>
            <a:off x="3371190" y="5589288"/>
            <a:ext cx="2257330" cy="165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9">
            <a:extLst>
              <a:ext uri="{FF2B5EF4-FFF2-40B4-BE49-F238E27FC236}">
                <a16:creationId xmlns:a16="http://schemas.microsoft.com/office/drawing/2014/main" id="{6CF38607-BA07-E3B9-5403-FDFC1058DD86}"/>
              </a:ext>
            </a:extLst>
          </p:cNvPr>
          <p:cNvPicPr>
            <a:picLocks noChangeAspect="1"/>
          </p:cNvPicPr>
          <p:nvPr/>
        </p:nvPicPr>
        <p:blipFill>
          <a:blip r:embed="rId5"/>
          <a:stretch>
            <a:fillRect/>
          </a:stretch>
        </p:blipFill>
        <p:spPr>
          <a:xfrm>
            <a:off x="4250130" y="5527047"/>
            <a:ext cx="500393" cy="191066"/>
          </a:xfrm>
          <a:prstGeom prst="rect">
            <a:avLst/>
          </a:prstGeom>
        </p:spPr>
      </p:pic>
      <p:sp>
        <p:nvSpPr>
          <p:cNvPr id="8" name="TextBox 7">
            <a:extLst>
              <a:ext uri="{FF2B5EF4-FFF2-40B4-BE49-F238E27FC236}">
                <a16:creationId xmlns:a16="http://schemas.microsoft.com/office/drawing/2014/main" id="{209D347E-3A85-6642-CC06-9AB067C337C1}"/>
              </a:ext>
            </a:extLst>
          </p:cNvPr>
          <p:cNvSpPr txBox="1"/>
          <p:nvPr/>
        </p:nvSpPr>
        <p:spPr>
          <a:xfrm>
            <a:off x="4248252" y="5492570"/>
            <a:ext cx="57873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Times New Roman"/>
              </a:rPr>
              <a:t>0.124 m</a:t>
            </a:r>
            <a:endParaRPr lang="en-US">
              <a:latin typeface="Times New Roman"/>
            </a:endParaRPr>
          </a:p>
        </p:txBody>
      </p:sp>
      <p:cxnSp>
        <p:nvCxnSpPr>
          <p:cNvPr id="13" name="Straight Arrow Connector 12">
            <a:extLst>
              <a:ext uri="{FF2B5EF4-FFF2-40B4-BE49-F238E27FC236}">
                <a16:creationId xmlns:a16="http://schemas.microsoft.com/office/drawing/2014/main" id="{4C3B375F-1B95-4216-17BD-5C0163661463}"/>
              </a:ext>
            </a:extLst>
          </p:cNvPr>
          <p:cNvCxnSpPr/>
          <p:nvPr/>
        </p:nvCxnSpPr>
        <p:spPr>
          <a:xfrm>
            <a:off x="3747004" y="5455844"/>
            <a:ext cx="1495329" cy="52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6">
            <a:extLst>
              <a:ext uri="{FF2B5EF4-FFF2-40B4-BE49-F238E27FC236}">
                <a16:creationId xmlns:a16="http://schemas.microsoft.com/office/drawing/2014/main" id="{04F1A17A-3E3C-7C91-9A1E-9760B9662D37}"/>
              </a:ext>
            </a:extLst>
          </p:cNvPr>
          <p:cNvPicPr>
            <a:picLocks noChangeAspect="1"/>
          </p:cNvPicPr>
          <p:nvPr/>
        </p:nvPicPr>
        <p:blipFill>
          <a:blip r:embed="rId6"/>
          <a:stretch>
            <a:fillRect/>
          </a:stretch>
        </p:blipFill>
        <p:spPr>
          <a:xfrm>
            <a:off x="4246405" y="5345976"/>
            <a:ext cx="500299" cy="145800"/>
          </a:xfrm>
          <a:prstGeom prst="rect">
            <a:avLst/>
          </a:prstGeom>
        </p:spPr>
      </p:pic>
      <p:sp>
        <p:nvSpPr>
          <p:cNvPr id="17" name="TextBox 16">
            <a:extLst>
              <a:ext uri="{FF2B5EF4-FFF2-40B4-BE49-F238E27FC236}">
                <a16:creationId xmlns:a16="http://schemas.microsoft.com/office/drawing/2014/main" id="{BE4BAFC8-67C8-2425-9110-21A5D4DFC472}"/>
              </a:ext>
            </a:extLst>
          </p:cNvPr>
          <p:cNvSpPr txBox="1"/>
          <p:nvPr/>
        </p:nvSpPr>
        <p:spPr>
          <a:xfrm>
            <a:off x="4250205" y="5344300"/>
            <a:ext cx="57801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Times New Roman"/>
              </a:rPr>
              <a:t>0.100 m</a:t>
            </a:r>
            <a:endParaRPr lang="en-US"/>
          </a:p>
        </p:txBody>
      </p:sp>
      <p:cxnSp>
        <p:nvCxnSpPr>
          <p:cNvPr id="20" name="Straight Arrow Connector 19">
            <a:extLst>
              <a:ext uri="{FF2B5EF4-FFF2-40B4-BE49-F238E27FC236}">
                <a16:creationId xmlns:a16="http://schemas.microsoft.com/office/drawing/2014/main" id="{FA62E7E8-69FA-A8E2-8D30-4E4DA07485BC}"/>
              </a:ext>
            </a:extLst>
          </p:cNvPr>
          <p:cNvCxnSpPr/>
          <p:nvPr/>
        </p:nvCxnSpPr>
        <p:spPr>
          <a:xfrm>
            <a:off x="3821035" y="5250727"/>
            <a:ext cx="1340666" cy="90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1">
            <a:extLst>
              <a:ext uri="{FF2B5EF4-FFF2-40B4-BE49-F238E27FC236}">
                <a16:creationId xmlns:a16="http://schemas.microsoft.com/office/drawing/2014/main" id="{9555F723-652F-0A25-AF52-8CDC1129F393}"/>
              </a:ext>
            </a:extLst>
          </p:cNvPr>
          <p:cNvPicPr>
            <a:picLocks noChangeAspect="1"/>
          </p:cNvPicPr>
          <p:nvPr/>
        </p:nvPicPr>
        <p:blipFill>
          <a:blip r:embed="rId6"/>
          <a:stretch>
            <a:fillRect/>
          </a:stretch>
        </p:blipFill>
        <p:spPr>
          <a:xfrm>
            <a:off x="4265268" y="5202630"/>
            <a:ext cx="466348" cy="142027"/>
          </a:xfrm>
          <a:prstGeom prst="rect">
            <a:avLst/>
          </a:prstGeom>
        </p:spPr>
      </p:pic>
      <p:sp>
        <p:nvSpPr>
          <p:cNvPr id="22" name="TextBox 21">
            <a:extLst>
              <a:ext uri="{FF2B5EF4-FFF2-40B4-BE49-F238E27FC236}">
                <a16:creationId xmlns:a16="http://schemas.microsoft.com/office/drawing/2014/main" id="{E1B7C5AD-52FF-5462-F709-1AC991695AFF}"/>
              </a:ext>
            </a:extLst>
          </p:cNvPr>
          <p:cNvSpPr txBox="1"/>
          <p:nvPr/>
        </p:nvSpPr>
        <p:spPr>
          <a:xfrm>
            <a:off x="4249082" y="5148544"/>
            <a:ext cx="53815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Times New Roman"/>
              </a:rPr>
              <a:t>0.090 m</a:t>
            </a:r>
            <a:endParaRPr lang="en-US"/>
          </a:p>
        </p:txBody>
      </p:sp>
      <p:cxnSp>
        <p:nvCxnSpPr>
          <p:cNvPr id="25" name="Straight Arrow Connector 24">
            <a:extLst>
              <a:ext uri="{FF2B5EF4-FFF2-40B4-BE49-F238E27FC236}">
                <a16:creationId xmlns:a16="http://schemas.microsoft.com/office/drawing/2014/main" id="{62ECC860-8217-DCC1-AA8A-DE5C86595B89}"/>
              </a:ext>
            </a:extLst>
          </p:cNvPr>
          <p:cNvCxnSpPr/>
          <p:nvPr/>
        </p:nvCxnSpPr>
        <p:spPr>
          <a:xfrm>
            <a:off x="3910154" y="5068243"/>
            <a:ext cx="1174687" cy="150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7">
            <a:extLst>
              <a:ext uri="{FF2B5EF4-FFF2-40B4-BE49-F238E27FC236}">
                <a16:creationId xmlns:a16="http://schemas.microsoft.com/office/drawing/2014/main" id="{F4A06CFB-454E-2F0C-6F6C-39E65AE3980C}"/>
              </a:ext>
            </a:extLst>
          </p:cNvPr>
          <p:cNvPicPr>
            <a:picLocks noChangeAspect="1"/>
          </p:cNvPicPr>
          <p:nvPr/>
        </p:nvPicPr>
        <p:blipFill>
          <a:blip r:embed="rId6"/>
          <a:stretch>
            <a:fillRect/>
          </a:stretch>
        </p:blipFill>
        <p:spPr>
          <a:xfrm>
            <a:off x="4250178" y="4991381"/>
            <a:ext cx="451261" cy="149572"/>
          </a:xfrm>
          <a:prstGeom prst="rect">
            <a:avLst/>
          </a:prstGeom>
        </p:spPr>
      </p:pic>
      <p:sp>
        <p:nvSpPr>
          <p:cNvPr id="26" name="TextBox 25">
            <a:extLst>
              <a:ext uri="{FF2B5EF4-FFF2-40B4-BE49-F238E27FC236}">
                <a16:creationId xmlns:a16="http://schemas.microsoft.com/office/drawing/2014/main" id="{D70709DB-ED77-8E8C-6610-121851BD9222}"/>
              </a:ext>
            </a:extLst>
          </p:cNvPr>
          <p:cNvSpPr txBox="1"/>
          <p:nvPr/>
        </p:nvSpPr>
        <p:spPr>
          <a:xfrm>
            <a:off x="4234475" y="4958751"/>
            <a:ext cx="56584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Times New Roman"/>
              </a:rPr>
              <a:t>0.080 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4" name="Google Shape;114;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Presentation Outline</a:t>
            </a:r>
            <a:endParaRPr/>
          </a:p>
        </p:txBody>
      </p:sp>
      <p:sp>
        <p:nvSpPr>
          <p:cNvPr id="112" name="Google Shape;112;p1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a:t>
            </a:r>
            <a:r>
              <a:rPr lang="en-US"/>
              <a:t> </a:t>
            </a:r>
            <a:r>
              <a:rPr lang="en-US" sz="1000" b="0" i="0" u="none" strike="noStrike" cap="none">
                <a:latin typeface="Arial"/>
                <a:ea typeface="Arial"/>
                <a:cs typeface="Arial"/>
                <a:sym typeface="Arial"/>
              </a:rPr>
              <a:t> Team </a:t>
            </a:r>
            <a:r>
              <a:rPr lang="en-US"/>
              <a:t>1032</a:t>
            </a:r>
            <a:r>
              <a:rPr lang="en-US" sz="1000" b="0" i="0" u="none" strike="noStrike" cap="none">
                <a:latin typeface="Arial"/>
                <a:ea typeface="Arial"/>
                <a:cs typeface="Arial"/>
                <a:sym typeface="Arial"/>
              </a:rPr>
              <a:t> Yes we CANSAT</a:t>
            </a:r>
            <a:endParaRPr lang="en-US"/>
          </a:p>
        </p:txBody>
      </p:sp>
      <p:sp>
        <p:nvSpPr>
          <p:cNvPr id="113" name="Google Shape;113;p1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a:t>
            </a:fld>
            <a:endParaRPr sz="1000" b="0" i="0" u="none" strike="noStrike" cap="none">
              <a:solidFill>
                <a:schemeClr val="dk1"/>
              </a:solidFill>
              <a:latin typeface="Arial"/>
              <a:ea typeface="Arial"/>
              <a:cs typeface="Arial"/>
              <a:sym typeface="Arial"/>
            </a:endParaRPr>
          </a:p>
        </p:txBody>
      </p:sp>
      <p:sp>
        <p:nvSpPr>
          <p:cNvPr id="116" name="Google Shape;116;p1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Savari Datta</a:t>
            </a:r>
            <a:endParaRPr>
              <a:solidFill>
                <a:schemeClr val="dk1"/>
              </a:solidFill>
            </a:endParaRPr>
          </a:p>
        </p:txBody>
      </p:sp>
      <p:sp>
        <p:nvSpPr>
          <p:cNvPr id="117" name="Google Shape;117;p1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4956BD8-23BA-9F71-619F-D6856E7D6241}"/>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6" name="Table 5">
            <a:extLst>
              <a:ext uri="{FF2B5EF4-FFF2-40B4-BE49-F238E27FC236}">
                <a16:creationId xmlns:a16="http://schemas.microsoft.com/office/drawing/2014/main" id="{939D4B93-774D-F0BD-A80D-880194EB5F59}"/>
              </a:ext>
            </a:extLst>
          </p:cNvPr>
          <p:cNvGraphicFramePr>
            <a:graphicFrameLocks noGrp="1"/>
          </p:cNvGraphicFramePr>
          <p:nvPr>
            <p:extLst>
              <p:ext uri="{D42A27DB-BD31-4B8C-83A1-F6EECF244321}">
                <p14:modId xmlns:p14="http://schemas.microsoft.com/office/powerpoint/2010/main" val="4009390278"/>
              </p:ext>
            </p:extLst>
          </p:nvPr>
        </p:nvGraphicFramePr>
        <p:xfrm>
          <a:off x="434800" y="1130312"/>
          <a:ext cx="8251999" cy="4912467"/>
        </p:xfrm>
        <a:graphic>
          <a:graphicData uri="http://schemas.openxmlformats.org/drawingml/2006/table">
            <a:tbl>
              <a:tblPr/>
              <a:tblGrid>
                <a:gridCol w="1239610">
                  <a:extLst>
                    <a:ext uri="{9D8B030D-6E8A-4147-A177-3AD203B41FA5}">
                      <a16:colId xmlns:a16="http://schemas.microsoft.com/office/drawing/2014/main" val="1924687041"/>
                    </a:ext>
                  </a:extLst>
                </a:gridCol>
                <a:gridCol w="3578526">
                  <a:extLst>
                    <a:ext uri="{9D8B030D-6E8A-4147-A177-3AD203B41FA5}">
                      <a16:colId xmlns:a16="http://schemas.microsoft.com/office/drawing/2014/main" val="3523940636"/>
                    </a:ext>
                  </a:extLst>
                </a:gridCol>
                <a:gridCol w="3433863">
                  <a:extLst>
                    <a:ext uri="{9D8B030D-6E8A-4147-A177-3AD203B41FA5}">
                      <a16:colId xmlns:a16="http://schemas.microsoft.com/office/drawing/2014/main" val="3058736928"/>
                    </a:ext>
                  </a:extLst>
                </a:gridCol>
              </a:tblGrid>
              <a:tr h="351142">
                <a:tc>
                  <a:txBody>
                    <a:bodyPr/>
                    <a:lstStyle/>
                    <a:p>
                      <a:pPr algn="ctr" fontAlgn="base"/>
                      <a:r>
                        <a:rPr lang="en-US" sz="1200" b="1" i="0" u="none" strike="noStrike">
                          <a:solidFill>
                            <a:srgbClr val="FFFFFF"/>
                          </a:solidFill>
                          <a:effectLst/>
                          <a:latin typeface="Arial" panose="020B0604020202020204" pitchFamily="34" charset="0"/>
                        </a:rPr>
                        <a:t>Page #</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Presentation Section</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Presenter(s)</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4288626239"/>
                  </a:ext>
                </a:extLst>
              </a:tr>
              <a:tr h="326566">
                <a:tc>
                  <a:txBody>
                    <a:bodyPr/>
                    <a:lstStyle/>
                    <a:p>
                      <a:pPr algn="ctr" fontAlgn="base"/>
                      <a:r>
                        <a:rPr lang="en-US" sz="1200" b="0" i="0" u="none" strike="noStrike">
                          <a:solidFill>
                            <a:srgbClr val="000000"/>
                          </a:solidFill>
                          <a:effectLst/>
                          <a:latin typeface="Arial" panose="020B0604020202020204" pitchFamily="34" charset="0"/>
                        </a:rPr>
                        <a:t>5</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Systems Overview</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Savari Datta, Jordi Rey, Daniel Horton</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4278342"/>
                  </a:ext>
                </a:extLst>
              </a:tr>
              <a:tr h="328730">
                <a:tc>
                  <a:txBody>
                    <a:bodyPr/>
                    <a:lstStyle/>
                    <a:p>
                      <a:pPr algn="ctr" fontAlgn="base"/>
                      <a:r>
                        <a:rPr lang="en-US" sz="1200" b="0" i="0" u="none" strike="noStrike">
                          <a:solidFill>
                            <a:srgbClr val="000000"/>
                          </a:solidFill>
                          <a:effectLst/>
                          <a:latin typeface="Arial" panose="020B0604020202020204" pitchFamily="34" charset="0"/>
                        </a:rPr>
                        <a:t>20</a:t>
                      </a:r>
                      <a:endParaRPr lang="en-US" sz="1100" b="0" i="0">
                        <a:solidFill>
                          <a:srgbClr val="000000"/>
                        </a:solidFill>
                        <a:effectLst/>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Sensor Subsystem Design</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Dylan Falzone</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141556"/>
                  </a:ext>
                </a:extLst>
              </a:tr>
              <a:tr h="328730">
                <a:tc>
                  <a:txBody>
                    <a:bodyPr/>
                    <a:lstStyle/>
                    <a:p>
                      <a:pPr algn="ctr" fontAlgn="base"/>
                      <a:r>
                        <a:rPr lang="en-US" sz="1200" b="0" i="0" u="none" strike="noStrike">
                          <a:solidFill>
                            <a:srgbClr val="000000"/>
                          </a:solidFill>
                          <a:effectLst/>
                          <a:latin typeface="Arial" panose="020B0604020202020204" pitchFamily="34" charset="0"/>
                        </a:rPr>
                        <a:t>30</a:t>
                      </a:r>
                      <a:endParaRPr lang="en-US" sz="1100" b="0" i="0">
                        <a:solidFill>
                          <a:srgbClr val="000000"/>
                        </a:solidFill>
                        <a:effectLst/>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Descent Control Design</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Jovana Markovic, Melissa Gonzalez Grospe</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099571"/>
                  </a:ext>
                </a:extLst>
              </a:tr>
              <a:tr h="648093">
                <a:tc>
                  <a:txBody>
                    <a:bodyPr/>
                    <a:lstStyle/>
                    <a:p>
                      <a:pPr algn="ctr" fontAlgn="auto"/>
                      <a:r>
                        <a:rPr lang="en-US" sz="1200" b="0" i="0" u="none" strike="noStrike">
                          <a:solidFill>
                            <a:srgbClr val="000000"/>
                          </a:solidFill>
                          <a:effectLst/>
                          <a:latin typeface="Arial" panose="020B0604020202020204" pitchFamily="34" charset="0"/>
                        </a:rPr>
                        <a:t>40</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Mechanical Subsystem Design</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Daniel Horton, Christian Roque, Savari Datta, Melissa Gonzalez Grospe</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3295104"/>
                  </a:ext>
                </a:extLst>
              </a:tr>
              <a:tr h="508915">
                <a:tc>
                  <a:txBody>
                    <a:bodyPr/>
                    <a:lstStyle/>
                    <a:p>
                      <a:pPr algn="ctr" fontAlgn="auto"/>
                      <a:r>
                        <a:rPr lang="en-US" sz="1200" b="0" i="0" u="none" strike="noStrike">
                          <a:solidFill>
                            <a:srgbClr val="000000"/>
                          </a:solidFill>
                          <a:effectLst/>
                          <a:latin typeface="Arial" panose="020B0604020202020204" pitchFamily="34" charset="0"/>
                        </a:rPr>
                        <a:t>55</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Communication and Data Handling (CDH) Subsystem Design</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Yashas Shivaram, Max Epstein</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4376181"/>
                  </a:ext>
                </a:extLst>
              </a:tr>
              <a:tr h="422594">
                <a:tc>
                  <a:txBody>
                    <a:bodyPr/>
                    <a:lstStyle/>
                    <a:p>
                      <a:pPr algn="ctr" fontAlgn="auto"/>
                      <a:r>
                        <a:rPr lang="en-US" sz="1200" b="0" i="0" u="none" strike="noStrike">
                          <a:solidFill>
                            <a:srgbClr val="000000"/>
                          </a:solidFill>
                          <a:effectLst/>
                          <a:latin typeface="Arial" panose="020B0604020202020204" pitchFamily="34" charset="0"/>
                        </a:rPr>
                        <a:t>65</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Electrical Power Subsystem (EPS) Design</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Paolo D’Alessandro</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867691"/>
                  </a:ext>
                </a:extLst>
              </a:tr>
              <a:tr h="328730">
                <a:tc>
                  <a:txBody>
                    <a:bodyPr/>
                    <a:lstStyle/>
                    <a:p>
                      <a:pPr algn="ctr" fontAlgn="auto"/>
                      <a:r>
                        <a:rPr lang="en-US" sz="1200" b="0" i="0" u="none" strike="noStrike">
                          <a:solidFill>
                            <a:srgbClr val="000000"/>
                          </a:solidFill>
                          <a:effectLst/>
                          <a:latin typeface="Arial" panose="020B0604020202020204" pitchFamily="34" charset="0"/>
                        </a:rPr>
                        <a:t>70</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Flight Software (FSW) Design</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Max Epstein</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5464660"/>
                  </a:ext>
                </a:extLst>
              </a:tr>
              <a:tr h="354047">
                <a:tc>
                  <a:txBody>
                    <a:bodyPr/>
                    <a:lstStyle/>
                    <a:p>
                      <a:pPr algn="ctr" fontAlgn="auto"/>
                      <a:r>
                        <a:rPr lang="en-US" sz="1200" b="0" i="0" u="none" strike="noStrike">
                          <a:solidFill>
                            <a:srgbClr val="000000"/>
                          </a:solidFill>
                          <a:effectLst/>
                          <a:latin typeface="Arial" panose="020B0604020202020204" pitchFamily="34" charset="0"/>
                        </a:rPr>
                        <a:t>80</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Ground Control System (GCS) Design</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Dylan Falzone, Max Epstein</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4735844"/>
                  </a:ext>
                </a:extLst>
              </a:tr>
              <a:tr h="328730">
                <a:tc>
                  <a:txBody>
                    <a:bodyPr/>
                    <a:lstStyle/>
                    <a:p>
                      <a:pPr algn="ctr" fontAlgn="auto"/>
                      <a:r>
                        <a:rPr lang="en-US" sz="1200" b="0" i="0" u="none" strike="noStrike">
                          <a:solidFill>
                            <a:srgbClr val="000000"/>
                          </a:solidFill>
                          <a:effectLst/>
                          <a:latin typeface="Arial" panose="020B0604020202020204" pitchFamily="34" charset="0"/>
                        </a:rPr>
                        <a:t>87</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CanSat Integration and Test</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Arial" panose="020B0604020202020204" pitchFamily="34" charset="0"/>
                        </a:rPr>
                        <a:t>Jordi Rey, Yashas Shivaram</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153778"/>
                  </a:ext>
                </a:extLst>
              </a:tr>
              <a:tr h="328730">
                <a:tc>
                  <a:txBody>
                    <a:bodyPr/>
                    <a:lstStyle/>
                    <a:p>
                      <a:pPr algn="ctr" fontAlgn="auto"/>
                      <a:r>
                        <a:rPr lang="en-US" sz="1200" b="0" i="0" u="none" strike="noStrike">
                          <a:solidFill>
                            <a:srgbClr val="000000"/>
                          </a:solidFill>
                          <a:effectLst/>
                          <a:latin typeface="Arial" panose="020B0604020202020204" pitchFamily="34" charset="0"/>
                        </a:rPr>
                        <a:t>95</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Mission Operations &amp; Analysis</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Arial" panose="020B0604020202020204" pitchFamily="34" charset="0"/>
                        </a:rPr>
                        <a:t>Jordi Rey​</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9176878"/>
                  </a:ext>
                </a:extLst>
              </a:tr>
              <a:tr h="328730">
                <a:tc>
                  <a:txBody>
                    <a:bodyPr/>
                    <a:lstStyle/>
                    <a:p>
                      <a:pPr algn="ctr" fontAlgn="auto"/>
                      <a:r>
                        <a:rPr lang="en-US" sz="1200" b="0" i="0" u="none" strike="noStrike">
                          <a:solidFill>
                            <a:srgbClr val="000000"/>
                          </a:solidFill>
                          <a:effectLst/>
                          <a:latin typeface="Arial" panose="020B0604020202020204" pitchFamily="34" charset="0"/>
                        </a:rPr>
                        <a:t>100</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Requirements Compliance</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Arial" panose="020B0604020202020204" pitchFamily="34" charset="0"/>
                        </a:rPr>
                        <a:t>Savari Datta​</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244188"/>
                  </a:ext>
                </a:extLst>
              </a:tr>
              <a:tr h="328730">
                <a:tc>
                  <a:txBody>
                    <a:bodyPr/>
                    <a:lstStyle/>
                    <a:p>
                      <a:pPr algn="ctr" fontAlgn="auto"/>
                      <a:r>
                        <a:rPr lang="en-US" sz="1200" b="0" i="0" u="none" strike="noStrike">
                          <a:solidFill>
                            <a:srgbClr val="000000"/>
                          </a:solidFill>
                          <a:effectLst/>
                          <a:latin typeface="Arial" panose="020B0604020202020204" pitchFamily="34" charset="0"/>
                        </a:rPr>
                        <a:t>108</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panose="020B0604020202020204" pitchFamily="34" charset="0"/>
                        </a:rPr>
                        <a:t>Management</a:t>
                      </a:r>
                      <a:r>
                        <a:rPr lang="en-US" sz="1200" b="0" i="0">
                          <a:solidFill>
                            <a:srgbClr val="000000"/>
                          </a:solidFill>
                          <a:effectLst/>
                          <a:latin typeface="Arial" panose="020B0604020202020204" pitchFamily="34" charset="0"/>
                        </a:rPr>
                        <a:t>​</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Savari Datta</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88235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6" name="Google Shape;226;p26"/>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Sensor Subsystem Design</a:t>
            </a:r>
            <a:endParaRPr/>
          </a:p>
        </p:txBody>
      </p:sp>
      <p:sp>
        <p:nvSpPr>
          <p:cNvPr id="227" name="Google Shape;227;p26"/>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sz="2400" i="0">
                <a:solidFill>
                  <a:srgbClr val="000000"/>
                </a:solidFill>
                <a:effectLst/>
              </a:rPr>
              <a:t>Dylan Falzone</a:t>
            </a:r>
          </a:p>
          <a:p>
            <a:pPr marL="0" marR="0" lvl="0" indent="0" algn="ctr" rtl="0">
              <a:lnSpc>
                <a:spcPct val="100000"/>
              </a:lnSpc>
              <a:spcBef>
                <a:spcPts val="0"/>
              </a:spcBef>
              <a:spcAft>
                <a:spcPts val="0"/>
              </a:spcAft>
              <a:buClr>
                <a:schemeClr val="dk1"/>
              </a:buClr>
              <a:buFont typeface="Arial"/>
              <a:buNone/>
            </a:pPr>
            <a:endParaRPr/>
          </a:p>
        </p:txBody>
      </p:sp>
      <p:sp>
        <p:nvSpPr>
          <p:cNvPr id="224" name="Google Shape;224;p2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225" name="Google Shape;225;p2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20</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4" name="Google Shape;234;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Sensor Subsystem Overview</a:t>
            </a:r>
            <a:endParaRPr/>
          </a:p>
        </p:txBody>
      </p:sp>
      <p:sp>
        <p:nvSpPr>
          <p:cNvPr id="235" name="Google Shape;235;p2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marR="0" lvl="0" indent="-342900" algn="l">
              <a:lnSpc>
                <a:spcPct val="100000"/>
              </a:lnSpc>
              <a:spcBef>
                <a:spcPts val="0"/>
              </a:spcBef>
              <a:spcAft>
                <a:spcPts val="0"/>
              </a:spcAft>
              <a:buClr>
                <a:schemeClr val="dk1"/>
              </a:buClr>
              <a:buSzPts val="2400"/>
              <a:buFont typeface="Arial"/>
              <a:buChar char="•"/>
            </a:pPr>
            <a:endParaRPr lang="en-US"/>
          </a:p>
          <a:p>
            <a:pPr marL="457200" marR="0" lvl="0" indent="0" algn="l" rtl="0">
              <a:lnSpc>
                <a:spcPct val="100000"/>
              </a:lnSpc>
              <a:spcBef>
                <a:spcPts val="480"/>
              </a:spcBef>
              <a:spcAft>
                <a:spcPts val="0"/>
              </a:spcAft>
              <a:buNone/>
            </a:pPr>
            <a:endParaRPr/>
          </a:p>
        </p:txBody>
      </p:sp>
      <p:sp>
        <p:nvSpPr>
          <p:cNvPr id="232" name="Google Shape;232;p2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233" name="Google Shape;233;p2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21</a:t>
            </a:fld>
            <a:endParaRPr sz="1000" b="0" i="0" u="none" strike="noStrike" cap="none">
              <a:solidFill>
                <a:schemeClr val="dk1"/>
              </a:solidFill>
              <a:latin typeface="Arial"/>
              <a:ea typeface="Arial"/>
              <a:cs typeface="Arial"/>
              <a:sym typeface="Arial"/>
            </a:endParaRPr>
          </a:p>
        </p:txBody>
      </p:sp>
      <p:sp>
        <p:nvSpPr>
          <p:cNvPr id="236" name="Google Shape;236;p2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Dylan Falzone</a:t>
            </a:r>
            <a:endParaRPr lang="en-US"/>
          </a:p>
        </p:txBody>
      </p:sp>
      <p:sp>
        <p:nvSpPr>
          <p:cNvPr id="237" name="Google Shape;237;p27"/>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585CB902-738A-3CD7-CF5E-AC74DD8442FE}"/>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4" name="Table 3">
            <a:extLst>
              <a:ext uri="{FF2B5EF4-FFF2-40B4-BE49-F238E27FC236}">
                <a16:creationId xmlns:a16="http://schemas.microsoft.com/office/drawing/2014/main" id="{799C82D7-B590-3AEA-8CF2-82EF6A5054F4}"/>
              </a:ext>
            </a:extLst>
          </p:cNvPr>
          <p:cNvGraphicFramePr>
            <a:graphicFrameLocks noGrp="1"/>
          </p:cNvGraphicFramePr>
          <p:nvPr>
            <p:extLst>
              <p:ext uri="{D42A27DB-BD31-4B8C-83A1-F6EECF244321}">
                <p14:modId xmlns:p14="http://schemas.microsoft.com/office/powerpoint/2010/main" val="2756156413"/>
              </p:ext>
            </p:extLst>
          </p:nvPr>
        </p:nvGraphicFramePr>
        <p:xfrm>
          <a:off x="307795" y="1416815"/>
          <a:ext cx="8470900" cy="4529455"/>
        </p:xfrm>
        <a:graphic>
          <a:graphicData uri="http://schemas.openxmlformats.org/drawingml/2006/table">
            <a:tbl>
              <a:tblPr firstRow="1" bandRow="1">
                <a:tableStyleId>{616DA210-FB5B-4158-B5E0-FEB733F419BA}</a:tableStyleId>
              </a:tblPr>
              <a:tblGrid>
                <a:gridCol w="2489200">
                  <a:extLst>
                    <a:ext uri="{9D8B030D-6E8A-4147-A177-3AD203B41FA5}">
                      <a16:colId xmlns:a16="http://schemas.microsoft.com/office/drawing/2014/main" val="2274563909"/>
                    </a:ext>
                  </a:extLst>
                </a:gridCol>
                <a:gridCol w="1939597">
                  <a:extLst>
                    <a:ext uri="{9D8B030D-6E8A-4147-A177-3AD203B41FA5}">
                      <a16:colId xmlns:a16="http://schemas.microsoft.com/office/drawing/2014/main" val="603155307"/>
                    </a:ext>
                  </a:extLst>
                </a:gridCol>
                <a:gridCol w="2084832">
                  <a:extLst>
                    <a:ext uri="{9D8B030D-6E8A-4147-A177-3AD203B41FA5}">
                      <a16:colId xmlns:a16="http://schemas.microsoft.com/office/drawing/2014/main" val="2627810102"/>
                    </a:ext>
                  </a:extLst>
                </a:gridCol>
                <a:gridCol w="1957271">
                  <a:extLst>
                    <a:ext uri="{9D8B030D-6E8A-4147-A177-3AD203B41FA5}">
                      <a16:colId xmlns:a16="http://schemas.microsoft.com/office/drawing/2014/main" val="2808453057"/>
                    </a:ext>
                  </a:extLst>
                </a:gridCol>
              </a:tblGrid>
              <a:tr h="360172">
                <a:tc>
                  <a:txBody>
                    <a:bodyPr/>
                    <a:lstStyle/>
                    <a:p>
                      <a:pPr marR="0" algn="ctr" rtl="0" fontAlgn="base">
                        <a:spcBef>
                          <a:spcPts val="0"/>
                        </a:spcBef>
                        <a:spcAft>
                          <a:spcPts val="0"/>
                        </a:spcAft>
                      </a:pPr>
                      <a:r>
                        <a:rPr lang="en-US" sz="1400">
                          <a:solidFill>
                            <a:schemeClr val="bg1"/>
                          </a:solidFill>
                          <a:effectLst/>
                        </a:rPr>
                        <a:t>Sensor Type​</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400">
                          <a:solidFill>
                            <a:schemeClr val="bg1"/>
                          </a:solidFill>
                          <a:effectLst/>
                        </a:rPr>
                        <a:t>Model​</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400">
                          <a:solidFill>
                            <a:schemeClr val="bg1"/>
                          </a:solidFill>
                          <a:effectLst/>
                        </a:rPr>
                        <a:t>Purpose​</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400">
                          <a:solidFill>
                            <a:schemeClr val="bg1"/>
                          </a:solidFill>
                          <a:effectLst/>
                        </a:rPr>
                        <a:t>CanSat Location​</a:t>
                      </a:r>
                      <a:endParaRPr lang="en-US">
                        <a:solidFill>
                          <a:schemeClr val="bg1"/>
                        </a:solidFill>
                        <a:effectLst/>
                      </a:endParaRPr>
                    </a:p>
                  </a:txBody>
                  <a:tcPr marL="0" marR="0" marT="0" marB="0" anchor="ctr">
                    <a:solidFill>
                      <a:schemeClr val="accent6"/>
                    </a:solidFill>
                  </a:tcPr>
                </a:tc>
                <a:extLst>
                  <a:ext uri="{0D108BD9-81ED-4DB2-BD59-A6C34878D82A}">
                    <a16:rowId xmlns:a16="http://schemas.microsoft.com/office/drawing/2014/main" val="2254116245"/>
                  </a:ext>
                </a:extLst>
              </a:tr>
              <a:tr h="864489">
                <a:tc>
                  <a:txBody>
                    <a:bodyPr/>
                    <a:lstStyle/>
                    <a:p>
                      <a:pPr marR="0" algn="ctr" rtl="0" fontAlgn="base">
                        <a:spcBef>
                          <a:spcPts val="0"/>
                        </a:spcBef>
                        <a:spcAft>
                          <a:spcPts val="0"/>
                        </a:spcAft>
                      </a:pPr>
                      <a:r>
                        <a:rPr lang="en-US" sz="1200">
                          <a:effectLst/>
                        </a:rPr>
                        <a:t>GPS module​</a:t>
                      </a:r>
                    </a:p>
                  </a:txBody>
                  <a:tcPr marL="0" marR="0" marT="0" marB="0" anchor="ctr">
                    <a:noFill/>
                  </a:tcPr>
                </a:tc>
                <a:tc>
                  <a:txBody>
                    <a:bodyPr/>
                    <a:lstStyle/>
                    <a:p>
                      <a:pPr marR="0" algn="ctr" rtl="0" fontAlgn="base">
                        <a:spcBef>
                          <a:spcPts val="0"/>
                        </a:spcBef>
                        <a:spcAft>
                          <a:spcPts val="0"/>
                        </a:spcAft>
                      </a:pPr>
                      <a:r>
                        <a:rPr lang="en-US" sz="1200">
                          <a:effectLst/>
                        </a:rPr>
                        <a:t>Adafruit Ultimate</a:t>
                      </a:r>
                    </a:p>
                  </a:txBody>
                  <a:tcPr marL="0" marR="0" marT="0" marB="0" anchor="ctr">
                    <a:noFill/>
                  </a:tcPr>
                </a:tc>
                <a:tc>
                  <a:txBody>
                    <a:bodyPr/>
                    <a:lstStyle/>
                    <a:p>
                      <a:pPr marR="0" algn="ctr" rtl="0" fontAlgn="base">
                        <a:spcBef>
                          <a:spcPts val="0"/>
                        </a:spcBef>
                        <a:spcAft>
                          <a:spcPts val="0"/>
                        </a:spcAft>
                      </a:pPr>
                      <a:r>
                        <a:rPr lang="en-US" sz="1200">
                          <a:effectLst/>
                        </a:rPr>
                        <a:t>Determine location coordinates (X,Y,Z) &amp; exact time</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1053893401"/>
                  </a:ext>
                </a:extLst>
              </a:tr>
              <a:tr h="612394">
                <a:tc>
                  <a:txBody>
                    <a:bodyPr/>
                    <a:lstStyle/>
                    <a:p>
                      <a:pPr marR="0" algn="ctr" rtl="0" fontAlgn="base">
                        <a:spcBef>
                          <a:spcPts val="0"/>
                        </a:spcBef>
                        <a:spcAft>
                          <a:spcPts val="0"/>
                        </a:spcAft>
                      </a:pPr>
                      <a:r>
                        <a:rPr lang="en-US" sz="1200">
                          <a:effectLst/>
                        </a:rPr>
                        <a:t>Pressure Sensor​</a:t>
                      </a:r>
                    </a:p>
                  </a:txBody>
                  <a:tcPr marL="0" marR="0" marT="0" marB="0" anchor="ctr">
                    <a:noFill/>
                  </a:tcPr>
                </a:tc>
                <a:tc>
                  <a:txBody>
                    <a:bodyPr/>
                    <a:lstStyle/>
                    <a:p>
                      <a:pPr marR="0" algn="ctr" rtl="0" fontAlgn="base">
                        <a:spcBef>
                          <a:spcPts val="0"/>
                        </a:spcBef>
                        <a:spcAft>
                          <a:spcPts val="0"/>
                        </a:spcAft>
                      </a:pPr>
                      <a:r>
                        <a:rPr lang="en-US" sz="1200">
                          <a:effectLst/>
                        </a:rPr>
                        <a:t>Adafruit BMP280</a:t>
                      </a:r>
                    </a:p>
                  </a:txBody>
                  <a:tcPr marL="0" marR="0" marT="0" marB="0" anchor="ctr">
                    <a:noFill/>
                  </a:tcPr>
                </a:tc>
                <a:tc>
                  <a:txBody>
                    <a:bodyPr/>
                    <a:lstStyle/>
                    <a:p>
                      <a:pPr marR="0" algn="ctr" rtl="0" fontAlgn="base">
                        <a:spcBef>
                          <a:spcPts val="0"/>
                        </a:spcBef>
                        <a:spcAft>
                          <a:spcPts val="0"/>
                        </a:spcAft>
                      </a:pPr>
                      <a:r>
                        <a:rPr lang="en-US" sz="1200">
                          <a:effectLst/>
                        </a:rPr>
                        <a:t>Measure altitude of Container &amp; Payload</a:t>
                      </a:r>
                    </a:p>
                  </a:txBody>
                  <a:tcPr marL="0" marR="0" marT="0" marB="0" anchor="ctr">
                    <a:noFill/>
                  </a:tcPr>
                </a:tc>
                <a:tc>
                  <a:txBody>
                    <a:bodyPr/>
                    <a:lstStyle/>
                    <a:p>
                      <a:pPr marR="0" algn="ctr" rtl="0" fontAlgn="base">
                        <a:spcBef>
                          <a:spcPts val="0"/>
                        </a:spcBef>
                        <a:spcAft>
                          <a:spcPts val="0"/>
                        </a:spcAft>
                      </a:pPr>
                      <a:r>
                        <a:rPr lang="en-US" sz="1200">
                          <a:effectLst/>
                        </a:rPr>
                        <a:t>Container, Payload</a:t>
                      </a:r>
                    </a:p>
                  </a:txBody>
                  <a:tcPr marL="0" marR="0" marT="0" marB="0" anchor="ctr">
                    <a:noFill/>
                  </a:tcPr>
                </a:tc>
                <a:extLst>
                  <a:ext uri="{0D108BD9-81ED-4DB2-BD59-A6C34878D82A}">
                    <a16:rowId xmlns:a16="http://schemas.microsoft.com/office/drawing/2014/main" val="715358438"/>
                  </a:ext>
                </a:extLst>
              </a:tr>
              <a:tr h="1302766">
                <a:tc>
                  <a:txBody>
                    <a:bodyPr/>
                    <a:lstStyle/>
                    <a:p>
                      <a:pPr marR="0" algn="ctr" rtl="0" fontAlgn="base">
                        <a:spcBef>
                          <a:spcPts val="0"/>
                        </a:spcBef>
                        <a:spcAft>
                          <a:spcPts val="0"/>
                        </a:spcAft>
                      </a:pPr>
                      <a:r>
                        <a:rPr lang="en-US" sz="1200">
                          <a:effectLst/>
                        </a:rPr>
                        <a:t>Rotational Sensor</a:t>
                      </a:r>
                    </a:p>
                  </a:txBody>
                  <a:tcPr marL="0" marR="0" marT="0" marB="0" anchor="ctr">
                    <a:noFill/>
                  </a:tcPr>
                </a:tc>
                <a:tc>
                  <a:txBody>
                    <a:bodyPr/>
                    <a:lstStyle/>
                    <a:p>
                      <a:pPr marR="0" algn="ctr" rtl="0" fontAlgn="base">
                        <a:spcBef>
                          <a:spcPts val="0"/>
                        </a:spcBef>
                        <a:spcAft>
                          <a:spcPts val="0"/>
                        </a:spcAft>
                      </a:pPr>
                      <a:r>
                        <a:rPr lang="en-US" sz="1200">
                          <a:effectLst/>
                        </a:rPr>
                        <a:t>BNO055</a:t>
                      </a:r>
                    </a:p>
                  </a:txBody>
                  <a:tcPr marL="0" marR="0" marT="0" marB="0" anchor="ctr">
                    <a:noFill/>
                  </a:tcPr>
                </a:tc>
                <a:tc>
                  <a:txBody>
                    <a:bodyPr/>
                    <a:lstStyle/>
                    <a:p>
                      <a:pPr marR="0" algn="ctr" rtl="0" fontAlgn="base">
                        <a:spcBef>
                          <a:spcPts val="0"/>
                        </a:spcBef>
                        <a:spcAft>
                          <a:spcPts val="0"/>
                        </a:spcAft>
                      </a:pPr>
                      <a:r>
                        <a:rPr lang="en-US" sz="1200">
                          <a:effectLst/>
                        </a:rPr>
                        <a:t>Measure gyro readings in degrees per second, angular acceleration, and magnetometer readings in gauss</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33913680"/>
                  </a:ext>
                </a:extLst>
              </a:tr>
              <a:tr h="694817">
                <a:tc>
                  <a:txBody>
                    <a:bodyPr/>
                    <a:lstStyle/>
                    <a:p>
                      <a:pPr marR="0" algn="ctr" rtl="0" fontAlgn="base">
                        <a:spcBef>
                          <a:spcPts val="0"/>
                        </a:spcBef>
                        <a:spcAft>
                          <a:spcPts val="0"/>
                        </a:spcAft>
                      </a:pPr>
                      <a:r>
                        <a:rPr lang="en-US" sz="1200">
                          <a:effectLst/>
                        </a:rPr>
                        <a:t>Temperature Sensor</a:t>
                      </a:r>
                    </a:p>
                  </a:txBody>
                  <a:tcPr marL="0" marR="0" marT="0" marB="0" anchor="ctr">
                    <a:noFill/>
                  </a:tcPr>
                </a:tc>
                <a:tc>
                  <a:txBody>
                    <a:bodyPr/>
                    <a:lstStyle/>
                    <a:p>
                      <a:pPr marR="0" algn="ctr" rtl="0" fontAlgn="base">
                        <a:spcBef>
                          <a:spcPts val="0"/>
                        </a:spcBef>
                        <a:spcAft>
                          <a:spcPts val="0"/>
                        </a:spcAft>
                      </a:pPr>
                      <a:r>
                        <a:rPr lang="en-US" sz="1200">
                          <a:effectLst/>
                        </a:rPr>
                        <a:t>BNO055</a:t>
                      </a:r>
                    </a:p>
                  </a:txBody>
                  <a:tcPr marL="0" marR="0" marT="0" marB="0" anchor="ctr">
                    <a:noFill/>
                  </a:tcPr>
                </a:tc>
                <a:tc>
                  <a:txBody>
                    <a:bodyPr/>
                    <a:lstStyle/>
                    <a:p>
                      <a:pPr marR="0" algn="ctr" rtl="0" fontAlgn="base">
                        <a:spcBef>
                          <a:spcPts val="0"/>
                        </a:spcBef>
                        <a:spcAft>
                          <a:spcPts val="0"/>
                        </a:spcAft>
                      </a:pPr>
                      <a:r>
                        <a:rPr lang="en-US" sz="1200">
                          <a:effectLst/>
                        </a:rPr>
                        <a:t>Measure temperature </a:t>
                      </a:r>
                    </a:p>
                    <a:p>
                      <a:pPr marR="0" algn="ctr" rtl="0" fontAlgn="base">
                        <a:spcBef>
                          <a:spcPts val="0"/>
                        </a:spcBef>
                        <a:spcAft>
                          <a:spcPts val="0"/>
                        </a:spcAft>
                      </a:pPr>
                      <a:r>
                        <a:rPr lang="en-US" sz="1200">
                          <a:effectLst/>
                        </a:rPr>
                        <a:t>readings</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3341193239"/>
                  </a:ext>
                </a:extLst>
              </a:tr>
              <a:tr h="694817">
                <a:tc>
                  <a:txBody>
                    <a:bodyPr/>
                    <a:lstStyle/>
                    <a:p>
                      <a:pPr marR="0" algn="ctr" rtl="0" fontAlgn="base">
                        <a:spcBef>
                          <a:spcPts val="0"/>
                        </a:spcBef>
                        <a:spcAft>
                          <a:spcPts val="0"/>
                        </a:spcAft>
                      </a:pPr>
                      <a:r>
                        <a:rPr lang="en-US" sz="1200">
                          <a:effectLst/>
                        </a:rPr>
                        <a:t>Camera​</a:t>
                      </a:r>
                    </a:p>
                  </a:txBody>
                  <a:tcPr marL="0" marR="0" marT="0" marB="0" anchor="ctr">
                    <a:noFill/>
                  </a:tcPr>
                </a:tc>
                <a:tc>
                  <a:txBody>
                    <a:bodyPr/>
                    <a:lstStyle/>
                    <a:p>
                      <a:pPr marR="0" lvl="0" algn="ctr">
                        <a:spcBef>
                          <a:spcPts val="0"/>
                        </a:spcBef>
                        <a:spcAft>
                          <a:spcPts val="0"/>
                        </a:spcAft>
                        <a:buNone/>
                      </a:pPr>
                      <a:r>
                        <a:rPr lang="en-US" sz="1200" b="0" i="0" u="none" strike="noStrike" noProof="0">
                          <a:solidFill>
                            <a:schemeClr val="tx1"/>
                          </a:solidFill>
                          <a:effectLst/>
                          <a:latin typeface="Arial"/>
                        </a:rPr>
                        <a:t>Arducam Mini 2MP Plus</a:t>
                      </a:r>
                      <a:endParaRPr lang="en-US" sz="1200"/>
                    </a:p>
                  </a:txBody>
                  <a:tcPr marL="0" marR="0" marT="0" marB="0" anchor="ctr">
                    <a:noFill/>
                  </a:tcPr>
                </a:tc>
                <a:tc>
                  <a:txBody>
                    <a:bodyPr/>
                    <a:lstStyle/>
                    <a:p>
                      <a:pPr marR="0" algn="ctr" rtl="0" fontAlgn="base">
                        <a:spcBef>
                          <a:spcPts val="0"/>
                        </a:spcBef>
                        <a:spcAft>
                          <a:spcPts val="0"/>
                        </a:spcAft>
                      </a:pPr>
                      <a:r>
                        <a:rPr lang="en-US" sz="1200">
                          <a:effectLst/>
                        </a:rPr>
                        <a:t>View and record Earth’s terrain during descendent </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147248706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5833-D767-3DE7-0F01-0902112BCC90}"/>
              </a:ext>
            </a:extLst>
          </p:cNvPr>
          <p:cNvSpPr>
            <a:spLocks noGrp="1"/>
          </p:cNvSpPr>
          <p:nvPr>
            <p:ph type="title"/>
          </p:nvPr>
        </p:nvSpPr>
        <p:spPr/>
        <p:txBody>
          <a:bodyPr/>
          <a:lstStyle/>
          <a:p>
            <a:r>
              <a:rPr lang="en-US"/>
              <a:t>Payload Air Pressure Sensor Trade &amp; Selection</a:t>
            </a:r>
          </a:p>
        </p:txBody>
      </p:sp>
      <p:sp>
        <p:nvSpPr>
          <p:cNvPr id="4" name="Slide Number Placeholder 3">
            <a:extLst>
              <a:ext uri="{FF2B5EF4-FFF2-40B4-BE49-F238E27FC236}">
                <a16:creationId xmlns:a16="http://schemas.microsoft.com/office/drawing/2014/main" id="{DEC56FF7-5B24-7B6C-8E04-817E26657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pic>
        <p:nvPicPr>
          <p:cNvPr id="7" name="Picture 7">
            <a:extLst>
              <a:ext uri="{FF2B5EF4-FFF2-40B4-BE49-F238E27FC236}">
                <a16:creationId xmlns:a16="http://schemas.microsoft.com/office/drawing/2014/main" id="{D3A204BC-FF36-0BA7-94D3-4CB536432227}"/>
              </a:ext>
            </a:extLst>
          </p:cNvPr>
          <p:cNvPicPr>
            <a:picLocks noChangeAspect="1"/>
          </p:cNvPicPr>
          <p:nvPr/>
        </p:nvPicPr>
        <p:blipFill>
          <a:blip r:embed="rId2"/>
          <a:stretch>
            <a:fillRect/>
          </a:stretch>
        </p:blipFill>
        <p:spPr>
          <a:xfrm>
            <a:off x="5867400" y="3845131"/>
            <a:ext cx="2743200" cy="1853514"/>
          </a:xfrm>
          <a:prstGeom prst="rect">
            <a:avLst/>
          </a:prstGeom>
        </p:spPr>
      </p:pic>
      <p:graphicFrame>
        <p:nvGraphicFramePr>
          <p:cNvPr id="9" name="Table 8">
            <a:extLst>
              <a:ext uri="{FF2B5EF4-FFF2-40B4-BE49-F238E27FC236}">
                <a16:creationId xmlns:a16="http://schemas.microsoft.com/office/drawing/2014/main" id="{E0D117B9-1F27-1A02-BB4A-B5451929ED9E}"/>
              </a:ext>
            </a:extLst>
          </p:cNvPr>
          <p:cNvGraphicFramePr>
            <a:graphicFrameLocks noGrp="1"/>
          </p:cNvGraphicFramePr>
          <p:nvPr>
            <p:extLst>
              <p:ext uri="{D42A27DB-BD31-4B8C-83A1-F6EECF244321}">
                <p14:modId xmlns:p14="http://schemas.microsoft.com/office/powerpoint/2010/main" val="3997379686"/>
              </p:ext>
            </p:extLst>
          </p:nvPr>
        </p:nvGraphicFramePr>
        <p:xfrm>
          <a:off x="558799" y="1272966"/>
          <a:ext cx="8026400" cy="1813179"/>
        </p:xfrm>
        <a:graphic>
          <a:graphicData uri="http://schemas.openxmlformats.org/drawingml/2006/table">
            <a:tbl>
              <a:tblPr firstRow="1" bandRow="1">
                <a:tableStyleId>{616DA210-FB5B-4158-B5E0-FEB733F419BA}</a:tableStyleId>
              </a:tblPr>
              <a:tblGrid>
                <a:gridCol w="1093931">
                  <a:extLst>
                    <a:ext uri="{9D8B030D-6E8A-4147-A177-3AD203B41FA5}">
                      <a16:colId xmlns:a16="http://schemas.microsoft.com/office/drawing/2014/main" val="22229444"/>
                    </a:ext>
                  </a:extLst>
                </a:gridCol>
                <a:gridCol w="788648">
                  <a:extLst>
                    <a:ext uri="{9D8B030D-6E8A-4147-A177-3AD203B41FA5}">
                      <a16:colId xmlns:a16="http://schemas.microsoft.com/office/drawing/2014/main" val="4133826996"/>
                    </a:ext>
                  </a:extLst>
                </a:gridCol>
                <a:gridCol w="1043050">
                  <a:extLst>
                    <a:ext uri="{9D8B030D-6E8A-4147-A177-3AD203B41FA5}">
                      <a16:colId xmlns:a16="http://schemas.microsoft.com/office/drawing/2014/main" val="2909276896"/>
                    </a:ext>
                  </a:extLst>
                </a:gridCol>
                <a:gridCol w="801368">
                  <a:extLst>
                    <a:ext uri="{9D8B030D-6E8A-4147-A177-3AD203B41FA5}">
                      <a16:colId xmlns:a16="http://schemas.microsoft.com/office/drawing/2014/main" val="4282350946"/>
                    </a:ext>
                  </a:extLst>
                </a:gridCol>
                <a:gridCol w="814088">
                  <a:extLst>
                    <a:ext uri="{9D8B030D-6E8A-4147-A177-3AD203B41FA5}">
                      <a16:colId xmlns:a16="http://schemas.microsoft.com/office/drawing/2014/main" val="3075790413"/>
                    </a:ext>
                  </a:extLst>
                </a:gridCol>
                <a:gridCol w="814088">
                  <a:extLst>
                    <a:ext uri="{9D8B030D-6E8A-4147-A177-3AD203B41FA5}">
                      <a16:colId xmlns:a16="http://schemas.microsoft.com/office/drawing/2014/main" val="506819483"/>
                    </a:ext>
                  </a:extLst>
                </a:gridCol>
                <a:gridCol w="979450">
                  <a:extLst>
                    <a:ext uri="{9D8B030D-6E8A-4147-A177-3AD203B41FA5}">
                      <a16:colId xmlns:a16="http://schemas.microsoft.com/office/drawing/2014/main" val="3496462947"/>
                    </a:ext>
                  </a:extLst>
                </a:gridCol>
                <a:gridCol w="915849">
                  <a:extLst>
                    <a:ext uri="{9D8B030D-6E8A-4147-A177-3AD203B41FA5}">
                      <a16:colId xmlns:a16="http://schemas.microsoft.com/office/drawing/2014/main" val="1868908182"/>
                    </a:ext>
                  </a:extLst>
                </a:gridCol>
                <a:gridCol w="775928">
                  <a:extLst>
                    <a:ext uri="{9D8B030D-6E8A-4147-A177-3AD203B41FA5}">
                      <a16:colId xmlns:a16="http://schemas.microsoft.com/office/drawing/2014/main" val="1529599078"/>
                    </a:ext>
                  </a:extLst>
                </a:gridCol>
              </a:tblGrid>
              <a:tr h="558546">
                <a:tc>
                  <a:txBody>
                    <a:bodyPr/>
                    <a:lstStyle/>
                    <a:p>
                      <a:pPr marR="0" algn="ctr" rtl="0" fontAlgn="base">
                        <a:spcBef>
                          <a:spcPts val="0"/>
                        </a:spcBef>
                        <a:spcAft>
                          <a:spcPts val="0"/>
                        </a:spcAft>
                      </a:pPr>
                      <a:r>
                        <a:rPr lang="en-US" sz="1050">
                          <a:solidFill>
                            <a:schemeClr val="bg1"/>
                          </a:solidFill>
                          <a:effectLst/>
                        </a:rPr>
                        <a:t>Sensors​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Current (at 1Hz) (µA)​</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Temperature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Range (°C)​</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Interfaces​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Resolution </a:t>
                      </a:r>
                    </a:p>
                    <a:p>
                      <a:pPr marR="0" algn="ctr" rtl="0" fontAlgn="base">
                        <a:spcBef>
                          <a:spcPts val="0"/>
                        </a:spcBef>
                        <a:spcAft>
                          <a:spcPts val="0"/>
                        </a:spcAft>
                      </a:pPr>
                      <a:r>
                        <a:rPr lang="en-US" sz="1050">
                          <a:solidFill>
                            <a:schemeClr val="bg1"/>
                          </a:solidFill>
                          <a:effectLst/>
                        </a:rPr>
                        <a:t>(hPa)​</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Voltage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Usage (V)​</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pl-PL" sz="1050">
                          <a:solidFill>
                            <a:schemeClr val="bg1"/>
                          </a:solidFill>
                          <a:effectLst/>
                        </a:rPr>
                        <a:t>Size (mm)​</a:t>
                      </a:r>
                      <a:endParaRPr lang="pl-PL">
                        <a:solidFill>
                          <a:schemeClr val="bg1"/>
                        </a:solidFill>
                        <a:effectLst/>
                      </a:endParaRPr>
                    </a:p>
                    <a:p>
                      <a:pPr marR="0" algn="ctr" rtl="0" fontAlgn="base">
                        <a:spcBef>
                          <a:spcPts val="0"/>
                        </a:spcBef>
                        <a:spcAft>
                          <a:spcPts val="0"/>
                        </a:spcAft>
                      </a:pPr>
                      <a:r>
                        <a:rPr lang="pl-PL" sz="1050">
                          <a:solidFill>
                            <a:schemeClr val="bg1"/>
                          </a:solidFill>
                          <a:effectLst/>
                        </a:rPr>
                        <a:t>L x W x H​</a:t>
                      </a:r>
                      <a:endParaRPr lang="pl-PL">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Weight (g)​</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Price ($)​</a:t>
                      </a:r>
                      <a:endParaRPr lang="en-US">
                        <a:solidFill>
                          <a:schemeClr val="bg1"/>
                        </a:solidFill>
                        <a:effectLst/>
                      </a:endParaRPr>
                    </a:p>
                  </a:txBody>
                  <a:tcPr marL="0" marR="0" marT="0" marB="0" anchor="ctr">
                    <a:solidFill>
                      <a:schemeClr val="accent6"/>
                    </a:solidFill>
                  </a:tcPr>
                </a:tc>
                <a:extLst>
                  <a:ext uri="{0D108BD9-81ED-4DB2-BD59-A6C34878D82A}">
                    <a16:rowId xmlns:a16="http://schemas.microsoft.com/office/drawing/2014/main" val="1078550296"/>
                  </a:ext>
                </a:extLst>
              </a:tr>
              <a:tr h="418211">
                <a:tc>
                  <a:txBody>
                    <a:bodyPr/>
                    <a:lstStyle/>
                    <a:p>
                      <a:pPr marR="0" algn="ctr" rtl="0" fontAlgn="base">
                        <a:spcBef>
                          <a:spcPts val="0"/>
                        </a:spcBef>
                        <a:spcAft>
                          <a:spcPts val="0"/>
                        </a:spcAft>
                      </a:pPr>
                      <a:r>
                        <a:rPr lang="en-US" sz="1050">
                          <a:effectLst/>
                        </a:rPr>
                        <a:t>Adafruit MPRLS​</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3.6​</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-40 to 85​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I2C, SPI​</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.30</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1.65 ~ 3.6​</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17.8 x 16.7 x​ 7.5​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1.1</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14.95​</a:t>
                      </a:r>
                      <a:endParaRPr lang="en-US">
                        <a:effectLst/>
                      </a:endParaRPr>
                    </a:p>
                  </a:txBody>
                  <a:tcPr marL="0" marR="0" marT="0" marB="0" anchor="ctr">
                    <a:noFill/>
                  </a:tcPr>
                </a:tc>
                <a:extLst>
                  <a:ext uri="{0D108BD9-81ED-4DB2-BD59-A6C34878D82A}">
                    <a16:rowId xmlns:a16="http://schemas.microsoft.com/office/drawing/2014/main" val="1583847548"/>
                  </a:ext>
                </a:extLst>
              </a:tr>
              <a:tr h="418211">
                <a:tc>
                  <a:txBody>
                    <a:bodyPr/>
                    <a:lstStyle/>
                    <a:p>
                      <a:pPr marR="0" algn="ctr" rtl="0" fontAlgn="base">
                        <a:spcBef>
                          <a:spcPts val="0"/>
                        </a:spcBef>
                        <a:spcAft>
                          <a:spcPts val="0"/>
                        </a:spcAft>
                      </a:pPr>
                      <a:r>
                        <a:rPr lang="en-US" sz="1050">
                          <a:solidFill>
                            <a:srgbClr val="FA4616"/>
                          </a:solidFill>
                          <a:effectLst/>
                        </a:rPr>
                        <a:t>Adafruit</a:t>
                      </a:r>
                      <a:endParaRPr lang="en-US">
                        <a:solidFill>
                          <a:srgbClr val="FA4616"/>
                        </a:solidFill>
                        <a:effectLst/>
                      </a:endParaRPr>
                    </a:p>
                    <a:p>
                      <a:pPr marR="0" algn="ctr" rtl="0" fontAlgn="base">
                        <a:spcBef>
                          <a:spcPts val="0"/>
                        </a:spcBef>
                        <a:spcAft>
                          <a:spcPts val="0"/>
                        </a:spcAft>
                      </a:pPr>
                      <a:r>
                        <a:rPr lang="en-US" sz="1050">
                          <a:solidFill>
                            <a:srgbClr val="FA4616"/>
                          </a:solidFill>
                          <a:effectLst/>
                        </a:rPr>
                        <a:t> BMP280​</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2.7​</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-40 to 85​</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I2C, SPI​</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.0016</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1.71 ~ 3.6​</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19.2 x 17.9 x 2.9</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1.3​</a:t>
                      </a:r>
                      <a:endParaRPr lang="en-US">
                        <a:solidFill>
                          <a:srgbClr val="FA4616"/>
                        </a:solidFill>
                        <a:effectLst/>
                      </a:endParaRPr>
                    </a:p>
                  </a:txBody>
                  <a:tcPr marL="0" marR="0" marT="0" marB="0" anchor="ctr">
                    <a:noFill/>
                  </a:tcPr>
                </a:tc>
                <a:tc>
                  <a:txBody>
                    <a:bodyPr/>
                    <a:lstStyle/>
                    <a:p>
                      <a:pPr marR="0" algn="ctr" rtl="0" fontAlgn="base">
                        <a:spcBef>
                          <a:spcPts val="0"/>
                        </a:spcBef>
                        <a:spcAft>
                          <a:spcPts val="0"/>
                        </a:spcAft>
                      </a:pPr>
                      <a:r>
                        <a:rPr lang="en-US" sz="1050">
                          <a:solidFill>
                            <a:srgbClr val="FA4616"/>
                          </a:solidFill>
                          <a:effectLst/>
                        </a:rPr>
                        <a:t>9.95​</a:t>
                      </a:r>
                      <a:endParaRPr lang="en-US">
                        <a:solidFill>
                          <a:srgbClr val="FA4616"/>
                        </a:solidFill>
                        <a:effectLst/>
                      </a:endParaRPr>
                    </a:p>
                  </a:txBody>
                  <a:tcPr marL="0" marR="0" marT="0" marB="0" anchor="ctr">
                    <a:noFill/>
                  </a:tcPr>
                </a:tc>
                <a:extLst>
                  <a:ext uri="{0D108BD9-81ED-4DB2-BD59-A6C34878D82A}">
                    <a16:rowId xmlns:a16="http://schemas.microsoft.com/office/drawing/2014/main" val="612025276"/>
                  </a:ext>
                </a:extLst>
              </a:tr>
              <a:tr h="418211">
                <a:tc>
                  <a:txBody>
                    <a:bodyPr/>
                    <a:lstStyle/>
                    <a:p>
                      <a:pPr marR="0" algn="ctr" rtl="0" fontAlgn="base">
                        <a:spcBef>
                          <a:spcPts val="0"/>
                        </a:spcBef>
                        <a:spcAft>
                          <a:spcPts val="0"/>
                        </a:spcAft>
                      </a:pPr>
                      <a:r>
                        <a:rPr lang="en-US" sz="1050">
                          <a:effectLst/>
                        </a:rPr>
                        <a:t>MPL3115A2</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8.5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-40 to 85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I2C</a:t>
                      </a:r>
                      <a:endParaRPr lang="en-US">
                        <a:effectLst/>
                      </a:endParaRPr>
                    </a:p>
                  </a:txBody>
                  <a:tcPr marL="0" marR="0" marT="0" marB="0" anchor="ctr">
                    <a:noFill/>
                  </a:tcPr>
                </a:tc>
                <a:tc>
                  <a:txBody>
                    <a:bodyPr/>
                    <a:lstStyle/>
                    <a:p>
                      <a:pPr marL="0" marR="0" indent="0" algn="ctr" rtl="0" eaLnBrk="1" fontAlgn="base" latinLnBrk="0" hangingPunct="1">
                        <a:spcBef>
                          <a:spcPts val="0"/>
                        </a:spcBef>
                        <a:spcAft>
                          <a:spcPts val="0"/>
                        </a:spcAft>
                      </a:pPr>
                      <a:r>
                        <a:rPr lang="en-US" sz="1050">
                          <a:effectLst/>
                        </a:rPr>
                        <a:t>.015</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1.95~ 3.6</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18 x 19 x 2</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1.2</a:t>
                      </a:r>
                      <a:endParaRPr lang="en-US">
                        <a:effectLst/>
                      </a:endParaRPr>
                    </a:p>
                  </a:txBody>
                  <a:tcPr marL="0" marR="0" marT="0" marB="0" anchor="ctr">
                    <a:noFill/>
                  </a:tcPr>
                </a:tc>
                <a:tc>
                  <a:txBody>
                    <a:bodyPr/>
                    <a:lstStyle/>
                    <a:p>
                      <a:pPr marR="0" algn="ctr" rtl="0" fontAlgn="base">
                        <a:spcBef>
                          <a:spcPts val="0"/>
                        </a:spcBef>
                        <a:spcAft>
                          <a:spcPts val="0"/>
                        </a:spcAft>
                      </a:pPr>
                      <a:r>
                        <a:rPr lang="en-US" sz="1050">
                          <a:effectLst/>
                        </a:rPr>
                        <a:t>9.95</a:t>
                      </a:r>
                      <a:endParaRPr lang="en-US">
                        <a:effectLst/>
                      </a:endParaRPr>
                    </a:p>
                  </a:txBody>
                  <a:tcPr marL="0" marR="0" marT="0" marB="0" anchor="ctr">
                    <a:noFill/>
                  </a:tcPr>
                </a:tc>
                <a:extLst>
                  <a:ext uri="{0D108BD9-81ED-4DB2-BD59-A6C34878D82A}">
                    <a16:rowId xmlns:a16="http://schemas.microsoft.com/office/drawing/2014/main" val="1557777802"/>
                  </a:ext>
                </a:extLst>
              </a:tr>
            </a:tbl>
          </a:graphicData>
        </a:graphic>
      </p:graphicFrame>
      <p:graphicFrame>
        <p:nvGraphicFramePr>
          <p:cNvPr id="11" name="Table 10">
            <a:extLst>
              <a:ext uri="{FF2B5EF4-FFF2-40B4-BE49-F238E27FC236}">
                <a16:creationId xmlns:a16="http://schemas.microsoft.com/office/drawing/2014/main" id="{17DB9122-256A-66CD-DF11-58D10A4FD57E}"/>
              </a:ext>
            </a:extLst>
          </p:cNvPr>
          <p:cNvGraphicFramePr>
            <a:graphicFrameLocks noGrp="1"/>
          </p:cNvGraphicFramePr>
          <p:nvPr>
            <p:extLst>
              <p:ext uri="{D42A27DB-BD31-4B8C-83A1-F6EECF244321}">
                <p14:modId xmlns:p14="http://schemas.microsoft.com/office/powerpoint/2010/main" val="1950841973"/>
              </p:ext>
            </p:extLst>
          </p:nvPr>
        </p:nvGraphicFramePr>
        <p:xfrm>
          <a:off x="558799" y="4040368"/>
          <a:ext cx="4889500" cy="1463040"/>
        </p:xfrm>
        <a:graphic>
          <a:graphicData uri="http://schemas.openxmlformats.org/drawingml/2006/table">
            <a:tbl>
              <a:tblPr firstRow="1" bandRow="1">
                <a:tableStyleId>{9DCAF9ED-07DC-4A11-8D7F-57B35C25682E}</a:tableStyleId>
              </a:tblPr>
              <a:tblGrid>
                <a:gridCol w="1968500">
                  <a:extLst>
                    <a:ext uri="{9D8B030D-6E8A-4147-A177-3AD203B41FA5}">
                      <a16:colId xmlns:a16="http://schemas.microsoft.com/office/drawing/2014/main" val="867569391"/>
                    </a:ext>
                  </a:extLst>
                </a:gridCol>
                <a:gridCol w="2921000">
                  <a:extLst>
                    <a:ext uri="{9D8B030D-6E8A-4147-A177-3AD203B41FA5}">
                      <a16:colId xmlns:a16="http://schemas.microsoft.com/office/drawing/2014/main" val="3881956462"/>
                    </a:ext>
                  </a:extLst>
                </a:gridCol>
              </a:tblGrid>
              <a:tr h="373380">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01649322"/>
                  </a:ext>
                </a:extLst>
              </a:tr>
              <a:tr h="1089660">
                <a:tc>
                  <a:txBody>
                    <a:bodyPr/>
                    <a:lstStyle/>
                    <a:p>
                      <a:pPr marR="0" algn="ctr" rtl="0" fontAlgn="base">
                        <a:spcBef>
                          <a:spcPts val="0"/>
                        </a:spcBef>
                        <a:spcAft>
                          <a:spcPts val="0"/>
                        </a:spcAft>
                      </a:pPr>
                      <a:r>
                        <a:rPr lang="en-US" sz="1400">
                          <a:effectLst/>
                        </a:rPr>
                        <a:t>Adafruit BMP280​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l" rtl="0" fontAlgn="base">
                        <a:spcBef>
                          <a:spcPts val="0"/>
                        </a:spcBef>
                        <a:spcAft>
                          <a:spcPts val="0"/>
                        </a:spcAft>
                        <a:buClr>
                          <a:srgbClr val="000000"/>
                        </a:buClr>
                        <a:buSzPts val="1400"/>
                        <a:buFont typeface="Arial" panose="020B0604020202020204" pitchFamily="34" charset="0"/>
                        <a:buNone/>
                      </a:pPr>
                      <a:r>
                        <a:rPr lang="en-US" sz="1300">
                          <a:effectLst/>
                        </a:rPr>
                        <a:t>  - Lower current draw in comparison to </a:t>
                      </a:r>
                      <a:r>
                        <a:rPr lang="en-US" sz="700">
                          <a:solidFill>
                            <a:schemeClr val="bg1"/>
                          </a:solidFill>
                          <a:effectLst/>
                        </a:rPr>
                        <a:t>.</a:t>
                      </a:r>
                      <a:r>
                        <a:rPr lang="en-US" sz="1300">
                          <a:effectLst/>
                        </a:rPr>
                        <a:t> other inspected sensors</a:t>
                      </a:r>
                    </a:p>
                    <a:p>
                      <a:pPr marR="0" algn="l" rtl="0" fontAlgn="base">
                        <a:spcBef>
                          <a:spcPts val="0"/>
                        </a:spcBef>
                        <a:spcAft>
                          <a:spcPts val="0"/>
                        </a:spcAft>
                      </a:pPr>
                      <a:r>
                        <a:rPr lang="en-US" sz="1300">
                          <a:effectLst/>
                        </a:rPr>
                        <a:t>  - Greater resolution in comparison to   </a:t>
                      </a:r>
                      <a:r>
                        <a:rPr lang="en-US" sz="600">
                          <a:solidFill>
                            <a:schemeClr val="bg1"/>
                          </a:solidFill>
                          <a:effectLst/>
                        </a:rPr>
                        <a:t>.</a:t>
                      </a:r>
                      <a:r>
                        <a:rPr lang="en-US" sz="1300">
                          <a:effectLst/>
                        </a:rPr>
                        <a:t> other inspected sensors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014606873"/>
                  </a:ext>
                </a:extLst>
              </a:tr>
            </a:tbl>
          </a:graphicData>
        </a:graphic>
      </p:graphicFrame>
      <p:sp>
        <p:nvSpPr>
          <p:cNvPr id="3" name="Google Shape;570;p59">
            <a:extLst>
              <a:ext uri="{FF2B5EF4-FFF2-40B4-BE49-F238E27FC236}">
                <a16:creationId xmlns:a16="http://schemas.microsoft.com/office/drawing/2014/main" id="{D1DC1639-052D-FE0A-8019-2FBC2A8DDC03}"/>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TextBox 9">
            <a:extLst>
              <a:ext uri="{FF2B5EF4-FFF2-40B4-BE49-F238E27FC236}">
                <a16:creationId xmlns:a16="http://schemas.microsoft.com/office/drawing/2014/main" id="{123895B3-0547-4940-3C4E-61441C9DD946}"/>
              </a:ext>
            </a:extLst>
          </p:cNvPr>
          <p:cNvSpPr txBox="1"/>
          <p:nvPr/>
        </p:nvSpPr>
        <p:spPr>
          <a:xfrm>
            <a:off x="2285999" y="6459378"/>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36;p27">
            <a:extLst>
              <a:ext uri="{FF2B5EF4-FFF2-40B4-BE49-F238E27FC236}">
                <a16:creationId xmlns:a16="http://schemas.microsoft.com/office/drawing/2014/main" id="{C82E7F1D-BC2C-5DBE-0EEA-0B9E2878E780}"/>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Dylan Falzone</a:t>
            </a:r>
            <a:endParaRPr lang="en-US"/>
          </a:p>
        </p:txBody>
      </p:sp>
      <p:pic>
        <p:nvPicPr>
          <p:cNvPr id="6" name="Picture 5">
            <a:extLst>
              <a:ext uri="{FF2B5EF4-FFF2-40B4-BE49-F238E27FC236}">
                <a16:creationId xmlns:a16="http://schemas.microsoft.com/office/drawing/2014/main" id="{20047E1B-7B88-1783-28FA-59C5D82826AD}"/>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1212080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AAFE-95B9-24BD-765C-D2196C314062}"/>
              </a:ext>
            </a:extLst>
          </p:cNvPr>
          <p:cNvSpPr>
            <a:spLocks noGrp="1"/>
          </p:cNvSpPr>
          <p:nvPr>
            <p:ph type="title"/>
          </p:nvPr>
        </p:nvSpPr>
        <p:spPr/>
        <p:txBody>
          <a:bodyPr/>
          <a:lstStyle/>
          <a:p>
            <a:r>
              <a:rPr lang="en-US"/>
              <a:t>Payload GPS Sensor </a:t>
            </a:r>
            <a:br>
              <a:rPr lang="en-US"/>
            </a:br>
            <a:r>
              <a:rPr lang="en-US"/>
              <a:t>Trade &amp; Selection</a:t>
            </a:r>
          </a:p>
        </p:txBody>
      </p:sp>
      <p:sp>
        <p:nvSpPr>
          <p:cNvPr id="4" name="Slide Number Placeholder 3">
            <a:extLst>
              <a:ext uri="{FF2B5EF4-FFF2-40B4-BE49-F238E27FC236}">
                <a16:creationId xmlns:a16="http://schemas.microsoft.com/office/drawing/2014/main" id="{39CC7527-C3C1-39AF-FC48-5A9420DEA3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endParaRPr lang="en-US"/>
          </a:p>
        </p:txBody>
      </p:sp>
      <p:graphicFrame>
        <p:nvGraphicFramePr>
          <p:cNvPr id="6" name="Table 5">
            <a:extLst>
              <a:ext uri="{FF2B5EF4-FFF2-40B4-BE49-F238E27FC236}">
                <a16:creationId xmlns:a16="http://schemas.microsoft.com/office/drawing/2014/main" id="{2B03462E-0A5F-BB50-3757-6FD7DD865935}"/>
              </a:ext>
            </a:extLst>
          </p:cNvPr>
          <p:cNvGraphicFramePr>
            <a:graphicFrameLocks noGrp="1"/>
          </p:cNvGraphicFramePr>
          <p:nvPr>
            <p:extLst>
              <p:ext uri="{D42A27DB-BD31-4B8C-83A1-F6EECF244321}">
                <p14:modId xmlns:p14="http://schemas.microsoft.com/office/powerpoint/2010/main" val="4159754546"/>
              </p:ext>
            </p:extLst>
          </p:nvPr>
        </p:nvGraphicFramePr>
        <p:xfrm>
          <a:off x="478490" y="1498532"/>
          <a:ext cx="8187017" cy="2124604"/>
        </p:xfrm>
        <a:graphic>
          <a:graphicData uri="http://schemas.openxmlformats.org/drawingml/2006/table">
            <a:tbl>
              <a:tblPr firstRow="1" bandRow="1">
                <a:tableStyleId>{616DA210-FB5B-4158-B5E0-FEB733F419BA}</a:tableStyleId>
              </a:tblPr>
              <a:tblGrid>
                <a:gridCol w="1224725">
                  <a:extLst>
                    <a:ext uri="{9D8B030D-6E8A-4147-A177-3AD203B41FA5}">
                      <a16:colId xmlns:a16="http://schemas.microsoft.com/office/drawing/2014/main" val="2126332081"/>
                    </a:ext>
                  </a:extLst>
                </a:gridCol>
                <a:gridCol w="878606">
                  <a:extLst>
                    <a:ext uri="{9D8B030D-6E8A-4147-A177-3AD203B41FA5}">
                      <a16:colId xmlns:a16="http://schemas.microsoft.com/office/drawing/2014/main" val="3400462242"/>
                    </a:ext>
                  </a:extLst>
                </a:gridCol>
                <a:gridCol w="1211413">
                  <a:extLst>
                    <a:ext uri="{9D8B030D-6E8A-4147-A177-3AD203B41FA5}">
                      <a16:colId xmlns:a16="http://schemas.microsoft.com/office/drawing/2014/main" val="2040958258"/>
                    </a:ext>
                  </a:extLst>
                </a:gridCol>
                <a:gridCol w="905231">
                  <a:extLst>
                    <a:ext uri="{9D8B030D-6E8A-4147-A177-3AD203B41FA5}">
                      <a16:colId xmlns:a16="http://schemas.microsoft.com/office/drawing/2014/main" val="1084420720"/>
                    </a:ext>
                  </a:extLst>
                </a:gridCol>
                <a:gridCol w="1078290">
                  <a:extLst>
                    <a:ext uri="{9D8B030D-6E8A-4147-A177-3AD203B41FA5}">
                      <a16:colId xmlns:a16="http://schemas.microsoft.com/office/drawing/2014/main" val="598705104"/>
                    </a:ext>
                  </a:extLst>
                </a:gridCol>
                <a:gridCol w="1099533">
                  <a:extLst>
                    <a:ext uri="{9D8B030D-6E8A-4147-A177-3AD203B41FA5}">
                      <a16:colId xmlns:a16="http://schemas.microsoft.com/office/drawing/2014/main" val="3133225783"/>
                    </a:ext>
                  </a:extLst>
                </a:gridCol>
                <a:gridCol w="923925">
                  <a:extLst>
                    <a:ext uri="{9D8B030D-6E8A-4147-A177-3AD203B41FA5}">
                      <a16:colId xmlns:a16="http://schemas.microsoft.com/office/drawing/2014/main" val="3025883766"/>
                    </a:ext>
                  </a:extLst>
                </a:gridCol>
                <a:gridCol w="865294">
                  <a:extLst>
                    <a:ext uri="{9D8B030D-6E8A-4147-A177-3AD203B41FA5}">
                      <a16:colId xmlns:a16="http://schemas.microsoft.com/office/drawing/2014/main" val="4010253520"/>
                    </a:ext>
                  </a:extLst>
                </a:gridCol>
              </a:tblGrid>
              <a:tr h="631639">
                <a:tc>
                  <a:txBody>
                    <a:bodyPr/>
                    <a:lstStyle/>
                    <a:p>
                      <a:pPr marR="0" algn="ctr" rtl="0" fontAlgn="base">
                        <a:spcBef>
                          <a:spcPts val="0"/>
                        </a:spcBef>
                        <a:spcAft>
                          <a:spcPts val="0"/>
                        </a:spcAft>
                      </a:pPr>
                      <a:r>
                        <a:rPr lang="en-US" sz="1050">
                          <a:solidFill>
                            <a:schemeClr val="bg1"/>
                          </a:solidFill>
                          <a:effectLst/>
                        </a:rPr>
                        <a:t>Sensors​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Update Rate (Hz)</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Operating Voltage (V)​</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Current (Tracking) (mA)</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Interfaces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pl-PL" sz="1050">
                          <a:solidFill>
                            <a:schemeClr val="bg1"/>
                          </a:solidFill>
                          <a:effectLst/>
                        </a:rPr>
                        <a:t>Size (mm)​</a:t>
                      </a:r>
                      <a:endParaRPr lang="pl-PL">
                        <a:solidFill>
                          <a:schemeClr val="bg1"/>
                        </a:solidFill>
                        <a:effectLst/>
                      </a:endParaRPr>
                    </a:p>
                    <a:p>
                      <a:pPr marR="0" algn="ctr" rtl="0" fontAlgn="base">
                        <a:spcBef>
                          <a:spcPts val="0"/>
                        </a:spcBef>
                        <a:spcAft>
                          <a:spcPts val="0"/>
                        </a:spcAft>
                      </a:pPr>
                      <a:r>
                        <a:rPr lang="pl-PL" sz="1050">
                          <a:solidFill>
                            <a:schemeClr val="bg1"/>
                          </a:solidFill>
                          <a:effectLst/>
                        </a:rPr>
                        <a:t>L x W x H​</a:t>
                      </a:r>
                      <a:endParaRPr lang="pl-PL">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Weight (g)​</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Price ($)​</a:t>
                      </a:r>
                      <a:endParaRPr lang="en-US">
                        <a:solidFill>
                          <a:schemeClr val="bg1"/>
                        </a:solidFill>
                        <a:effectLst/>
                      </a:endParaRPr>
                    </a:p>
                  </a:txBody>
                  <a:tcPr marL="0" marR="0" marT="0" marB="0" anchor="ctr">
                    <a:solidFill>
                      <a:schemeClr val="accent6"/>
                    </a:solidFill>
                  </a:tcPr>
                </a:tc>
                <a:extLst>
                  <a:ext uri="{0D108BD9-81ED-4DB2-BD59-A6C34878D82A}">
                    <a16:rowId xmlns:a16="http://schemas.microsoft.com/office/drawing/2014/main" val="740197590"/>
                  </a:ext>
                </a:extLst>
              </a:tr>
              <a:tr h="602928">
                <a:tc>
                  <a:txBody>
                    <a:bodyPr/>
                    <a:lstStyle/>
                    <a:p>
                      <a:pPr marR="0" algn="ctr" rtl="0" fontAlgn="base">
                        <a:spcBef>
                          <a:spcPts val="0"/>
                        </a:spcBef>
                        <a:spcAft>
                          <a:spcPts val="0"/>
                        </a:spcAft>
                      </a:pPr>
                      <a:r>
                        <a:rPr lang="en-US" sz="1050">
                          <a:solidFill>
                            <a:srgbClr val="FA4616"/>
                          </a:solidFill>
                          <a:effectLst/>
                        </a:rPr>
                        <a:t>Adafruit Ultimate Breakout v3​</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10​</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3.0 – 5.0</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20</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I2C, SPI, UART</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25.5 x 35 x 6.5</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8.5</a:t>
                      </a:r>
                      <a:endParaRPr lang="en-US">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solidFill>
                            <a:srgbClr val="FA4616"/>
                          </a:solidFill>
                          <a:effectLst/>
                        </a:rPr>
                        <a:t>29.95​</a:t>
                      </a:r>
                      <a:endParaRPr lang="en-US">
                        <a:solidFill>
                          <a:srgbClr val="FA4616"/>
                        </a:solidFill>
                        <a:effectLst/>
                      </a:endParaRPr>
                    </a:p>
                  </a:txBody>
                  <a:tcPr marL="0" marR="0" marT="0" marB="0" anchor="ctr">
                    <a:solidFill>
                      <a:schemeClr val="bg1"/>
                    </a:solidFill>
                  </a:tcPr>
                </a:tc>
                <a:extLst>
                  <a:ext uri="{0D108BD9-81ED-4DB2-BD59-A6C34878D82A}">
                    <a16:rowId xmlns:a16="http://schemas.microsoft.com/office/drawing/2014/main" val="2392960972"/>
                  </a:ext>
                </a:extLst>
              </a:tr>
              <a:tr h="430663">
                <a:tc>
                  <a:txBody>
                    <a:bodyPr/>
                    <a:lstStyle/>
                    <a:p>
                      <a:pPr marR="0" algn="ctr" rtl="0" fontAlgn="base">
                        <a:spcBef>
                          <a:spcPts val="0"/>
                        </a:spcBef>
                        <a:spcAft>
                          <a:spcPts val="0"/>
                        </a:spcAft>
                      </a:pPr>
                      <a:r>
                        <a:rPr lang="en-US" sz="1050">
                          <a:effectLst/>
                        </a:rPr>
                        <a:t>uBlox NEO M8N</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10​</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2.7 – 3.6</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23</a:t>
                      </a:r>
                      <a:endParaRPr lang="en-US">
                        <a:effectLst/>
                      </a:endParaRPr>
                    </a:p>
                  </a:txBody>
                  <a:tcPr marL="0" marR="0" marT="0" marB="0" anchor="ctr">
                    <a:solidFill>
                      <a:schemeClr val="bg1"/>
                    </a:solidFill>
                  </a:tcPr>
                </a:tc>
                <a:tc>
                  <a:txBody>
                    <a:bodyPr/>
                    <a:lstStyle/>
                    <a:p>
                      <a:pPr marL="0" marR="0" indent="0" algn="ctr" rtl="0" eaLnBrk="1" fontAlgn="base" latinLnBrk="0" hangingPunct="1">
                        <a:spcBef>
                          <a:spcPts val="0"/>
                        </a:spcBef>
                        <a:spcAft>
                          <a:spcPts val="0"/>
                        </a:spcAft>
                      </a:pPr>
                      <a:r>
                        <a:rPr lang="en-US" sz="1050">
                          <a:effectLst/>
                        </a:rPr>
                        <a:t>I2C, SPI, UART</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27.6 x 26.6 x 2.4</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9.8​</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11.59​</a:t>
                      </a:r>
                      <a:endParaRPr lang="en-US">
                        <a:effectLst/>
                      </a:endParaRPr>
                    </a:p>
                  </a:txBody>
                  <a:tcPr marL="0" marR="0" marT="0" marB="0" anchor="ctr">
                    <a:solidFill>
                      <a:schemeClr val="bg1"/>
                    </a:solidFill>
                  </a:tcPr>
                </a:tc>
                <a:extLst>
                  <a:ext uri="{0D108BD9-81ED-4DB2-BD59-A6C34878D82A}">
                    <a16:rowId xmlns:a16="http://schemas.microsoft.com/office/drawing/2014/main" val="738228438"/>
                  </a:ext>
                </a:extLst>
              </a:tr>
              <a:tr h="459374">
                <a:tc>
                  <a:txBody>
                    <a:bodyPr/>
                    <a:lstStyle/>
                    <a:p>
                      <a:pPr marR="0" algn="ctr" rtl="0" fontAlgn="base">
                        <a:spcBef>
                          <a:spcPts val="0"/>
                        </a:spcBef>
                        <a:spcAft>
                          <a:spcPts val="0"/>
                        </a:spcAft>
                      </a:pPr>
                      <a:r>
                        <a:rPr lang="en-US" sz="1050">
                          <a:effectLst/>
                        </a:rPr>
                        <a:t>Titan X1</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10</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3.0 – 4.3</a:t>
                      </a:r>
                      <a:endParaRPr lang="en-US">
                        <a:effectLst/>
                      </a:endParaRPr>
                    </a:p>
                  </a:txBody>
                  <a:tcPr marL="0" marR="0" marT="0" marB="0" anchor="ctr">
                    <a:solidFill>
                      <a:schemeClr val="bg1"/>
                    </a:solidFill>
                  </a:tcPr>
                </a:tc>
                <a:tc>
                  <a:txBody>
                    <a:bodyPr/>
                    <a:lstStyle/>
                    <a:p>
                      <a:pPr marL="0" marR="0" indent="0" algn="ctr" rtl="0" eaLnBrk="1" fontAlgn="base" latinLnBrk="0" hangingPunct="1">
                        <a:spcBef>
                          <a:spcPts val="0"/>
                        </a:spcBef>
                        <a:spcAft>
                          <a:spcPts val="0"/>
                        </a:spcAft>
                      </a:pPr>
                      <a:r>
                        <a:rPr lang="en-US" sz="1050">
                          <a:effectLst/>
                        </a:rPr>
                        <a:t>25</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I2C, SPI, UART</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12.5 x 12.5 6.5</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4</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69.84</a:t>
                      </a:r>
                      <a:endParaRPr lang="en-US">
                        <a:effectLst/>
                      </a:endParaRPr>
                    </a:p>
                  </a:txBody>
                  <a:tcPr marL="0" marR="0" marT="0" marB="0" anchor="ctr">
                    <a:solidFill>
                      <a:schemeClr val="bg1"/>
                    </a:solidFill>
                  </a:tcPr>
                </a:tc>
                <a:extLst>
                  <a:ext uri="{0D108BD9-81ED-4DB2-BD59-A6C34878D82A}">
                    <a16:rowId xmlns:a16="http://schemas.microsoft.com/office/drawing/2014/main" val="1423703020"/>
                  </a:ext>
                </a:extLst>
              </a:tr>
            </a:tbl>
          </a:graphicData>
        </a:graphic>
      </p:graphicFrame>
      <p:sp>
        <p:nvSpPr>
          <p:cNvPr id="7" name="TextBox 6">
            <a:extLst>
              <a:ext uri="{FF2B5EF4-FFF2-40B4-BE49-F238E27FC236}">
                <a16:creationId xmlns:a16="http://schemas.microsoft.com/office/drawing/2014/main" id="{F464D369-E51E-3272-892B-093396555286}"/>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9" name="Table 8">
            <a:extLst>
              <a:ext uri="{FF2B5EF4-FFF2-40B4-BE49-F238E27FC236}">
                <a16:creationId xmlns:a16="http://schemas.microsoft.com/office/drawing/2014/main" id="{2F684BA8-0C79-0B83-8AD4-594D53B031BB}"/>
              </a:ext>
            </a:extLst>
          </p:cNvPr>
          <p:cNvGraphicFramePr>
            <a:graphicFrameLocks noGrp="1"/>
          </p:cNvGraphicFramePr>
          <p:nvPr>
            <p:extLst>
              <p:ext uri="{D42A27DB-BD31-4B8C-83A1-F6EECF244321}">
                <p14:modId xmlns:p14="http://schemas.microsoft.com/office/powerpoint/2010/main" val="1432515710"/>
              </p:ext>
            </p:extLst>
          </p:nvPr>
        </p:nvGraphicFramePr>
        <p:xfrm>
          <a:off x="688601" y="4192597"/>
          <a:ext cx="4635493" cy="1722500"/>
        </p:xfrm>
        <a:graphic>
          <a:graphicData uri="http://schemas.openxmlformats.org/drawingml/2006/table">
            <a:tbl>
              <a:tblPr firstRow="1" bandRow="1">
                <a:tableStyleId>{46F890A9-2807-4EBB-B81D-B2AA78EC7F39}</a:tableStyleId>
              </a:tblPr>
              <a:tblGrid>
                <a:gridCol w="1851776">
                  <a:extLst>
                    <a:ext uri="{9D8B030D-6E8A-4147-A177-3AD203B41FA5}">
                      <a16:colId xmlns:a16="http://schemas.microsoft.com/office/drawing/2014/main" val="1572173509"/>
                    </a:ext>
                  </a:extLst>
                </a:gridCol>
                <a:gridCol w="2783717">
                  <a:extLst>
                    <a:ext uri="{9D8B030D-6E8A-4147-A177-3AD203B41FA5}">
                      <a16:colId xmlns:a16="http://schemas.microsoft.com/office/drawing/2014/main" val="2834453506"/>
                    </a:ext>
                  </a:extLst>
                </a:gridCol>
              </a:tblGrid>
              <a:tr h="364348">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888568110"/>
                  </a:ext>
                </a:extLst>
              </a:tr>
              <a:tr h="1358152">
                <a:tc>
                  <a:txBody>
                    <a:bodyPr/>
                    <a:lstStyle/>
                    <a:p>
                      <a:pPr marR="0" algn="ctr" rtl="0" fontAlgn="base">
                        <a:spcBef>
                          <a:spcPts val="0"/>
                        </a:spcBef>
                        <a:spcAft>
                          <a:spcPts val="0"/>
                        </a:spcAft>
                      </a:pPr>
                      <a:r>
                        <a:rPr lang="en-US" sz="1400">
                          <a:effectLst/>
                        </a:rPr>
                        <a:t>Adafruit Ultimate</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l" rtl="0" fontAlgn="base">
                        <a:spcBef>
                          <a:spcPts val="0"/>
                        </a:spcBef>
                        <a:spcAft>
                          <a:spcPts val="0"/>
                        </a:spcAft>
                        <a:buClr>
                          <a:srgbClr val="000000"/>
                        </a:buClr>
                        <a:buSzPts val="1400"/>
                        <a:buFont typeface="Arial" panose="020B0604020202020204" pitchFamily="34" charset="0"/>
                        <a:buNone/>
                      </a:pPr>
                      <a:r>
                        <a:rPr lang="en-US" sz="1400">
                          <a:effectLst/>
                        </a:rPr>
                        <a:t>  - Lower current draw during          </a:t>
                      </a:r>
                      <a:r>
                        <a:rPr lang="en-US" sz="800">
                          <a:solidFill>
                            <a:schemeClr val="bg1"/>
                          </a:solidFill>
                          <a:effectLst/>
                        </a:rPr>
                        <a:t>.</a:t>
                      </a:r>
                      <a:r>
                        <a:rPr lang="en-US" sz="1400">
                          <a:effectLst/>
                        </a:rPr>
                        <a:t> tracking in comparison to other      </a:t>
                      </a:r>
                      <a:r>
                        <a:rPr lang="en-US" sz="800">
                          <a:solidFill>
                            <a:schemeClr val="bg1"/>
                          </a:solidFill>
                          <a:effectLst/>
                        </a:rPr>
                        <a:t>.</a:t>
                      </a:r>
                      <a:r>
                        <a:rPr lang="en-US" sz="1400">
                          <a:effectLst/>
                        </a:rPr>
                        <a:t> inspected sensors</a:t>
                      </a:r>
                    </a:p>
                    <a:p>
                      <a:pPr marR="0" algn="l" rtl="0" fontAlgn="base">
                        <a:spcBef>
                          <a:spcPts val="0"/>
                        </a:spcBef>
                        <a:spcAft>
                          <a:spcPts val="0"/>
                        </a:spcAft>
                      </a:pPr>
                      <a:r>
                        <a:rPr lang="en-US" sz="1400">
                          <a:effectLst/>
                        </a:rPr>
                        <a:t>  - Previous experience with sensor  </a:t>
                      </a:r>
                      <a:r>
                        <a:rPr lang="en-US" sz="800">
                          <a:solidFill>
                            <a:schemeClr val="bg1"/>
                          </a:solidFill>
                          <a:effectLst/>
                        </a:rPr>
                        <a:t>.</a:t>
                      </a:r>
                      <a:r>
                        <a:rPr lang="en-US" sz="1400">
                          <a:effectLst/>
                        </a:rPr>
                        <a:t> and familiarity with Arduino</a:t>
                      </a:r>
                    </a:p>
                    <a:p>
                      <a:pPr marR="0" algn="l" rtl="0" fontAlgn="base">
                        <a:spcBef>
                          <a:spcPts val="0"/>
                        </a:spcBef>
                        <a:spcAft>
                          <a:spcPts val="0"/>
                        </a:spcAft>
                      </a:pPr>
                      <a:r>
                        <a:rPr lang="en-US" sz="1400">
                          <a:effectLst/>
                        </a:rPr>
                        <a:t>  - Availability  </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74873074"/>
                  </a:ext>
                </a:extLst>
              </a:tr>
            </a:tbl>
          </a:graphicData>
        </a:graphic>
      </p:graphicFrame>
      <p:sp>
        <p:nvSpPr>
          <p:cNvPr id="10" name="TextBox 9">
            <a:extLst>
              <a:ext uri="{FF2B5EF4-FFF2-40B4-BE49-F238E27FC236}">
                <a16:creationId xmlns:a16="http://schemas.microsoft.com/office/drawing/2014/main" id="{67DD0EFC-3257-BB71-6BA7-862D80774F64}"/>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1" name="Picture 11">
            <a:extLst>
              <a:ext uri="{FF2B5EF4-FFF2-40B4-BE49-F238E27FC236}">
                <a16:creationId xmlns:a16="http://schemas.microsoft.com/office/drawing/2014/main" id="{F23D6D4A-0ABD-0A13-9028-7A4833F2C92C}"/>
              </a:ext>
            </a:extLst>
          </p:cNvPr>
          <p:cNvPicPr>
            <a:picLocks noChangeAspect="1"/>
          </p:cNvPicPr>
          <p:nvPr/>
        </p:nvPicPr>
        <p:blipFill>
          <a:blip r:embed="rId2"/>
          <a:stretch>
            <a:fillRect/>
          </a:stretch>
        </p:blipFill>
        <p:spPr>
          <a:xfrm>
            <a:off x="5712199" y="4134505"/>
            <a:ext cx="2743200" cy="1838685"/>
          </a:xfrm>
          <a:prstGeom prst="rect">
            <a:avLst/>
          </a:prstGeom>
        </p:spPr>
      </p:pic>
      <p:sp>
        <p:nvSpPr>
          <p:cNvPr id="3" name="Google Shape;570;p59">
            <a:extLst>
              <a:ext uri="{FF2B5EF4-FFF2-40B4-BE49-F238E27FC236}">
                <a16:creationId xmlns:a16="http://schemas.microsoft.com/office/drawing/2014/main" id="{BD2B4D59-0527-FC0F-590A-8A9E709CA3B5}"/>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 name="TextBox 12">
            <a:extLst>
              <a:ext uri="{FF2B5EF4-FFF2-40B4-BE49-F238E27FC236}">
                <a16:creationId xmlns:a16="http://schemas.microsoft.com/office/drawing/2014/main" id="{1A682281-CAAF-18E8-D719-0D2B324ECF9E}"/>
              </a:ext>
            </a:extLst>
          </p:cNvPr>
          <p:cNvSpPr txBox="1"/>
          <p:nvPr/>
        </p:nvSpPr>
        <p:spPr>
          <a:xfrm>
            <a:off x="2285999" y="6484560"/>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36;p27">
            <a:extLst>
              <a:ext uri="{FF2B5EF4-FFF2-40B4-BE49-F238E27FC236}">
                <a16:creationId xmlns:a16="http://schemas.microsoft.com/office/drawing/2014/main" id="{CA074AAF-3F62-FFF9-13E9-71AA43058B7C}"/>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Dylan Falzone</a:t>
            </a:r>
            <a:endParaRPr lang="en-US" sz="1000"/>
          </a:p>
        </p:txBody>
      </p:sp>
      <p:pic>
        <p:nvPicPr>
          <p:cNvPr id="8" name="Picture 7">
            <a:extLst>
              <a:ext uri="{FF2B5EF4-FFF2-40B4-BE49-F238E27FC236}">
                <a16:creationId xmlns:a16="http://schemas.microsoft.com/office/drawing/2014/main" id="{44A0665D-A600-F275-5893-A286A751BF0D}"/>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2678199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5833-D767-3DE7-0F01-0902112BCC90}"/>
              </a:ext>
            </a:extLst>
          </p:cNvPr>
          <p:cNvSpPr>
            <a:spLocks noGrp="1"/>
          </p:cNvSpPr>
          <p:nvPr>
            <p:ph type="title"/>
          </p:nvPr>
        </p:nvSpPr>
        <p:spPr/>
        <p:txBody>
          <a:bodyPr/>
          <a:lstStyle/>
          <a:p>
            <a:r>
              <a:rPr lang="en-US"/>
              <a:t>Payload Air Temperature Sensor Trade &amp; Selection</a:t>
            </a:r>
          </a:p>
        </p:txBody>
      </p:sp>
      <p:sp>
        <p:nvSpPr>
          <p:cNvPr id="4" name="Slide Number Placeholder 3">
            <a:extLst>
              <a:ext uri="{FF2B5EF4-FFF2-40B4-BE49-F238E27FC236}">
                <a16:creationId xmlns:a16="http://schemas.microsoft.com/office/drawing/2014/main" id="{DEC56FF7-5B24-7B6C-8E04-817E26657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lang="en-US"/>
          </a:p>
        </p:txBody>
      </p:sp>
      <p:sp>
        <p:nvSpPr>
          <p:cNvPr id="15" name="TextBox 14">
            <a:extLst>
              <a:ext uri="{FF2B5EF4-FFF2-40B4-BE49-F238E27FC236}">
                <a16:creationId xmlns:a16="http://schemas.microsoft.com/office/drawing/2014/main" id="{07368AA4-7DC1-0C1E-542B-F4AA10D85B0D}"/>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8" name="Picture 18">
            <a:extLst>
              <a:ext uri="{FF2B5EF4-FFF2-40B4-BE49-F238E27FC236}">
                <a16:creationId xmlns:a16="http://schemas.microsoft.com/office/drawing/2014/main" id="{9A754FDF-FBE6-16AA-07A1-9AE2E09FA36A}"/>
              </a:ext>
            </a:extLst>
          </p:cNvPr>
          <p:cNvPicPr>
            <a:picLocks noChangeAspect="1"/>
          </p:cNvPicPr>
          <p:nvPr/>
        </p:nvPicPr>
        <p:blipFill>
          <a:blip r:embed="rId2"/>
          <a:stretch>
            <a:fillRect/>
          </a:stretch>
        </p:blipFill>
        <p:spPr>
          <a:xfrm>
            <a:off x="6019800" y="3646103"/>
            <a:ext cx="2743200" cy="2423293"/>
          </a:xfrm>
          <a:prstGeom prst="rect">
            <a:avLst/>
          </a:prstGeom>
        </p:spPr>
      </p:pic>
      <p:graphicFrame>
        <p:nvGraphicFramePr>
          <p:cNvPr id="20" name="Table 19">
            <a:extLst>
              <a:ext uri="{FF2B5EF4-FFF2-40B4-BE49-F238E27FC236}">
                <a16:creationId xmlns:a16="http://schemas.microsoft.com/office/drawing/2014/main" id="{AA0EE888-57CC-5319-1FAB-D4AF4E91BE72}"/>
              </a:ext>
            </a:extLst>
          </p:cNvPr>
          <p:cNvGraphicFramePr>
            <a:graphicFrameLocks noGrp="1"/>
          </p:cNvGraphicFramePr>
          <p:nvPr>
            <p:extLst>
              <p:ext uri="{D42A27DB-BD31-4B8C-83A1-F6EECF244321}">
                <p14:modId xmlns:p14="http://schemas.microsoft.com/office/powerpoint/2010/main" val="876900431"/>
              </p:ext>
            </p:extLst>
          </p:nvPr>
        </p:nvGraphicFramePr>
        <p:xfrm>
          <a:off x="368300" y="1249680"/>
          <a:ext cx="8202668" cy="1928809"/>
        </p:xfrm>
        <a:graphic>
          <a:graphicData uri="http://schemas.openxmlformats.org/drawingml/2006/table">
            <a:tbl>
              <a:tblPr firstRow="1" bandRow="1">
                <a:tableStyleId>{616DA210-FB5B-4158-B5E0-FEB733F419BA}</a:tableStyleId>
              </a:tblPr>
              <a:tblGrid>
                <a:gridCol w="1609738">
                  <a:extLst>
                    <a:ext uri="{9D8B030D-6E8A-4147-A177-3AD203B41FA5}">
                      <a16:colId xmlns:a16="http://schemas.microsoft.com/office/drawing/2014/main" val="367211729"/>
                    </a:ext>
                  </a:extLst>
                </a:gridCol>
                <a:gridCol w="1301789">
                  <a:extLst>
                    <a:ext uri="{9D8B030D-6E8A-4147-A177-3AD203B41FA5}">
                      <a16:colId xmlns:a16="http://schemas.microsoft.com/office/drawing/2014/main" val="2387343178"/>
                    </a:ext>
                  </a:extLst>
                </a:gridCol>
                <a:gridCol w="1077824">
                  <a:extLst>
                    <a:ext uri="{9D8B030D-6E8A-4147-A177-3AD203B41FA5}">
                      <a16:colId xmlns:a16="http://schemas.microsoft.com/office/drawing/2014/main" val="1444448874"/>
                    </a:ext>
                  </a:extLst>
                </a:gridCol>
                <a:gridCol w="1049829">
                  <a:extLst>
                    <a:ext uri="{9D8B030D-6E8A-4147-A177-3AD203B41FA5}">
                      <a16:colId xmlns:a16="http://schemas.microsoft.com/office/drawing/2014/main" val="2227944981"/>
                    </a:ext>
                  </a:extLst>
                </a:gridCol>
                <a:gridCol w="1105821">
                  <a:extLst>
                    <a:ext uri="{9D8B030D-6E8A-4147-A177-3AD203B41FA5}">
                      <a16:colId xmlns:a16="http://schemas.microsoft.com/office/drawing/2014/main" val="1782437150"/>
                    </a:ext>
                  </a:extLst>
                </a:gridCol>
                <a:gridCol w="1105821">
                  <a:extLst>
                    <a:ext uri="{9D8B030D-6E8A-4147-A177-3AD203B41FA5}">
                      <a16:colId xmlns:a16="http://schemas.microsoft.com/office/drawing/2014/main" val="3810595825"/>
                    </a:ext>
                  </a:extLst>
                </a:gridCol>
                <a:gridCol w="951846">
                  <a:extLst>
                    <a:ext uri="{9D8B030D-6E8A-4147-A177-3AD203B41FA5}">
                      <a16:colId xmlns:a16="http://schemas.microsoft.com/office/drawing/2014/main" val="828427337"/>
                    </a:ext>
                  </a:extLst>
                </a:gridCol>
              </a:tblGrid>
              <a:tr h="411058">
                <a:tc>
                  <a:txBody>
                    <a:bodyPr/>
                    <a:lstStyle/>
                    <a:p>
                      <a:pPr marR="0" algn="ctr" rtl="0" fontAlgn="base">
                        <a:spcBef>
                          <a:spcPts val="0"/>
                        </a:spcBef>
                        <a:spcAft>
                          <a:spcPts val="0"/>
                        </a:spcAft>
                      </a:pPr>
                      <a:r>
                        <a:rPr lang="en-US" sz="1050">
                          <a:solidFill>
                            <a:schemeClr val="bg1"/>
                          </a:solidFill>
                          <a:effectLst/>
                        </a:rPr>
                        <a:t>Sensors​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Temperature Range (°C)​</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Interfaces​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Voltage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Usage (V)​</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Size (mm)​</a:t>
                      </a:r>
                      <a:endParaRPr lang="en-US">
                        <a:solidFill>
                          <a:schemeClr val="bg1"/>
                        </a:solidFill>
                        <a:effectLst/>
                      </a:endParaRPr>
                    </a:p>
                    <a:p>
                      <a:pPr marR="0" algn="ctr" rtl="0" fontAlgn="base">
                        <a:spcBef>
                          <a:spcPts val="0"/>
                        </a:spcBef>
                        <a:spcAft>
                          <a:spcPts val="0"/>
                        </a:spcAft>
                      </a:pPr>
                      <a:r>
                        <a:rPr lang="en-US" sz="1050">
                          <a:solidFill>
                            <a:schemeClr val="bg1"/>
                          </a:solidFill>
                          <a:effectLst/>
                        </a:rPr>
                        <a:t>L x W x H​</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Weight (g)​</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Price ($)​</a:t>
                      </a:r>
                      <a:endParaRPr lang="en-US">
                        <a:solidFill>
                          <a:schemeClr val="bg1"/>
                        </a:solidFill>
                        <a:effectLst/>
                      </a:endParaRPr>
                    </a:p>
                  </a:txBody>
                  <a:tcPr marL="0" marR="0" marT="0" marB="0" anchor="ctr">
                    <a:solidFill>
                      <a:schemeClr val="accent6"/>
                    </a:solidFill>
                  </a:tcPr>
                </a:tc>
                <a:extLst>
                  <a:ext uri="{0D108BD9-81ED-4DB2-BD59-A6C34878D82A}">
                    <a16:rowId xmlns:a16="http://schemas.microsoft.com/office/drawing/2014/main" val="3200644091"/>
                  </a:ext>
                </a:extLst>
              </a:tr>
              <a:tr h="505917">
                <a:tc>
                  <a:txBody>
                    <a:bodyPr/>
                    <a:lstStyle/>
                    <a:p>
                      <a:pPr marR="0" algn="ctr" rtl="0" fontAlgn="base">
                        <a:spcBef>
                          <a:spcPts val="0"/>
                        </a:spcBef>
                        <a:spcAft>
                          <a:spcPts val="0"/>
                        </a:spcAft>
                      </a:pPr>
                      <a:r>
                        <a:rPr lang="en-US" sz="1050">
                          <a:effectLst/>
                        </a:rPr>
                        <a:t>​HTU31 Temperature &amp; Humidity Sensor</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-40 to 125</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I2C​</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3.3 – 5.5</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25.5 x 17.7 x​</a:t>
                      </a:r>
                      <a:r>
                        <a:rPr lang="en-US" sz="1400">
                          <a:effectLst/>
                        </a:rPr>
                        <a:t> </a:t>
                      </a:r>
                      <a:r>
                        <a:rPr lang="en-US" sz="1050">
                          <a:effectLst/>
                        </a:rPr>
                        <a:t>4.6</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1.6​</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5.95​</a:t>
                      </a:r>
                      <a:endParaRPr lang="en-US">
                        <a:effectLst/>
                      </a:endParaRPr>
                    </a:p>
                  </a:txBody>
                  <a:tcPr marL="0" marR="0" marT="0" marB="0" anchor="ctr">
                    <a:solidFill>
                      <a:schemeClr val="bg1"/>
                    </a:solidFill>
                  </a:tcPr>
                </a:tc>
                <a:extLst>
                  <a:ext uri="{0D108BD9-81ED-4DB2-BD59-A6C34878D82A}">
                    <a16:rowId xmlns:a16="http://schemas.microsoft.com/office/drawing/2014/main" val="2322053559"/>
                  </a:ext>
                </a:extLst>
              </a:tr>
              <a:tr h="505917">
                <a:tc>
                  <a:txBody>
                    <a:bodyPr/>
                    <a:lstStyle/>
                    <a:p>
                      <a:pPr marR="0" algn="ctr" rtl="0" fontAlgn="base">
                        <a:spcBef>
                          <a:spcPts val="0"/>
                        </a:spcBef>
                        <a:spcAft>
                          <a:spcPts val="0"/>
                        </a:spcAft>
                      </a:pPr>
                      <a:r>
                        <a:rPr lang="en-US" sz="1050" b="0">
                          <a:solidFill>
                            <a:srgbClr val="FA4616"/>
                          </a:solidFill>
                          <a:effectLst/>
                        </a:rPr>
                        <a:t>BNO055</a:t>
                      </a:r>
                      <a:endParaRPr lang="en-US" b="0">
                        <a:solidFill>
                          <a:srgbClr val="FA4616"/>
                        </a:solidFill>
                        <a:effectLst/>
                      </a:endParaRPr>
                    </a:p>
                  </a:txBody>
                  <a:tcPr marL="0" marR="0" marT="0" marB="0" anchor="ctr">
                    <a:solidFill>
                      <a:schemeClr val="bg1"/>
                    </a:solidFill>
                  </a:tcPr>
                </a:tc>
                <a:tc>
                  <a:txBody>
                    <a:bodyPr/>
                    <a:lstStyle/>
                    <a:p>
                      <a:pPr marL="0" marR="0" indent="0" algn="ctr" rtl="0" eaLnBrk="1" fontAlgn="base" latinLnBrk="0" hangingPunct="1">
                        <a:spcBef>
                          <a:spcPts val="0"/>
                        </a:spcBef>
                        <a:spcAft>
                          <a:spcPts val="0"/>
                        </a:spcAft>
                      </a:pPr>
                      <a:r>
                        <a:rPr lang="en-US" sz="1050" b="0" spc="0">
                          <a:solidFill>
                            <a:srgbClr val="FA4616"/>
                          </a:solidFill>
                          <a:effectLst/>
                        </a:rPr>
                        <a:t>-40 to 85​</a:t>
                      </a:r>
                      <a:endParaRPr lang="en-US" b="0">
                        <a:solidFill>
                          <a:srgbClr val="FA4616"/>
                        </a:solidFill>
                        <a:effectLst/>
                      </a:endParaRPr>
                    </a:p>
                  </a:txBody>
                  <a:tcPr marL="0" marR="0" marT="0" marB="0" anchor="ctr">
                    <a:solidFill>
                      <a:schemeClr val="bg1"/>
                    </a:solidFill>
                  </a:tcPr>
                </a:tc>
                <a:tc>
                  <a:txBody>
                    <a:bodyPr/>
                    <a:lstStyle/>
                    <a:p>
                      <a:pPr marL="0" marR="0" indent="0" algn="ctr" rtl="0" eaLnBrk="1" fontAlgn="base" latinLnBrk="0" hangingPunct="1">
                        <a:spcBef>
                          <a:spcPts val="0"/>
                        </a:spcBef>
                        <a:spcAft>
                          <a:spcPts val="0"/>
                        </a:spcAft>
                      </a:pPr>
                      <a:r>
                        <a:rPr lang="en-US" sz="1050" b="0" spc="0">
                          <a:solidFill>
                            <a:srgbClr val="FA4616"/>
                          </a:solidFill>
                          <a:effectLst/>
                        </a:rPr>
                        <a:t>I2C or UART</a:t>
                      </a:r>
                      <a:endParaRPr lang="en-US" b="0">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b="0">
                          <a:solidFill>
                            <a:srgbClr val="FA4616"/>
                          </a:solidFill>
                          <a:effectLst/>
                        </a:rPr>
                        <a:t>1.7 – 3.6</a:t>
                      </a:r>
                      <a:endParaRPr lang="en-US" b="0">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b="0">
                          <a:solidFill>
                            <a:srgbClr val="FA4616"/>
                          </a:solidFill>
                          <a:effectLst/>
                        </a:rPr>
                        <a:t>20 x 27 x 4</a:t>
                      </a:r>
                      <a:endParaRPr lang="en-US" b="0">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b="0">
                          <a:solidFill>
                            <a:srgbClr val="FA4616"/>
                          </a:solidFill>
                          <a:effectLst/>
                        </a:rPr>
                        <a:t>3</a:t>
                      </a:r>
                      <a:endParaRPr lang="en-US" b="0">
                        <a:solidFill>
                          <a:srgbClr val="FA4616"/>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b="0">
                          <a:solidFill>
                            <a:srgbClr val="FA4616"/>
                          </a:solidFill>
                          <a:effectLst/>
                        </a:rPr>
                        <a:t>34.95</a:t>
                      </a:r>
                      <a:endParaRPr lang="en-US" b="0">
                        <a:solidFill>
                          <a:srgbClr val="FA4616"/>
                        </a:solidFill>
                        <a:effectLst/>
                      </a:endParaRPr>
                    </a:p>
                  </a:txBody>
                  <a:tcPr marL="0" marR="0" marT="0" marB="0" anchor="ctr">
                    <a:solidFill>
                      <a:schemeClr val="bg1"/>
                    </a:solidFill>
                  </a:tcPr>
                </a:tc>
                <a:extLst>
                  <a:ext uri="{0D108BD9-81ED-4DB2-BD59-A6C34878D82A}">
                    <a16:rowId xmlns:a16="http://schemas.microsoft.com/office/drawing/2014/main" val="4241490140"/>
                  </a:ext>
                </a:extLst>
              </a:tr>
              <a:tr h="505917">
                <a:tc>
                  <a:txBody>
                    <a:bodyPr/>
                    <a:lstStyle/>
                    <a:p>
                      <a:pPr marR="0" algn="ctr" rtl="0" fontAlgn="base">
                        <a:spcBef>
                          <a:spcPts val="0"/>
                        </a:spcBef>
                        <a:spcAft>
                          <a:spcPts val="0"/>
                        </a:spcAft>
                      </a:pPr>
                      <a:r>
                        <a:rPr lang="en-US" sz="1050">
                          <a:effectLst/>
                        </a:rPr>
                        <a:t>Sensirion SHT31-D</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-40 to 125</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I2C​</a:t>
                      </a:r>
                      <a:endParaRPr lang="en-US">
                        <a:effectLst/>
                      </a:endParaRPr>
                    </a:p>
                  </a:txBody>
                  <a:tcPr marL="0" marR="0" marT="0" marB="0" anchor="ctr">
                    <a:solidFill>
                      <a:schemeClr val="bg1"/>
                    </a:solidFill>
                  </a:tcPr>
                </a:tc>
                <a:tc>
                  <a:txBody>
                    <a:bodyPr/>
                    <a:lstStyle/>
                    <a:p>
                      <a:pPr marL="0" marR="0" indent="0" algn="ctr" rtl="0" eaLnBrk="1" fontAlgn="base" latinLnBrk="0" hangingPunct="1">
                        <a:spcBef>
                          <a:spcPts val="0"/>
                        </a:spcBef>
                        <a:spcAft>
                          <a:spcPts val="0"/>
                        </a:spcAft>
                      </a:pPr>
                      <a:r>
                        <a:rPr lang="en-US" sz="1050" spc="0">
                          <a:effectLst/>
                        </a:rPr>
                        <a:t>2.4 – 5.5</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12.7 x 18 x 2.6</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0.8​</a:t>
                      </a:r>
                      <a:endParaRPr lang="en-US">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a:effectLst/>
                        </a:rPr>
                        <a:t>13.95​</a:t>
                      </a:r>
                      <a:endParaRPr lang="en-US">
                        <a:effectLst/>
                      </a:endParaRPr>
                    </a:p>
                  </a:txBody>
                  <a:tcPr marL="0" marR="0" marT="0" marB="0" anchor="ctr">
                    <a:solidFill>
                      <a:schemeClr val="bg1"/>
                    </a:solidFill>
                  </a:tcPr>
                </a:tc>
                <a:extLst>
                  <a:ext uri="{0D108BD9-81ED-4DB2-BD59-A6C34878D82A}">
                    <a16:rowId xmlns:a16="http://schemas.microsoft.com/office/drawing/2014/main" val="4013257522"/>
                  </a:ext>
                </a:extLst>
              </a:tr>
            </a:tbl>
          </a:graphicData>
        </a:graphic>
      </p:graphicFrame>
      <p:sp>
        <p:nvSpPr>
          <p:cNvPr id="3" name="Google Shape;570;p59">
            <a:extLst>
              <a:ext uri="{FF2B5EF4-FFF2-40B4-BE49-F238E27FC236}">
                <a16:creationId xmlns:a16="http://schemas.microsoft.com/office/drawing/2014/main" id="{27E0DC9C-7BCD-83A6-282A-988F328A1F6A}"/>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TextBox 7">
            <a:extLst>
              <a:ext uri="{FF2B5EF4-FFF2-40B4-BE49-F238E27FC236}">
                <a16:creationId xmlns:a16="http://schemas.microsoft.com/office/drawing/2014/main" id="{378FEE7A-3D33-8614-6A71-D23B73434E37}"/>
              </a:ext>
            </a:extLst>
          </p:cNvPr>
          <p:cNvSpPr txBox="1"/>
          <p:nvPr/>
        </p:nvSpPr>
        <p:spPr>
          <a:xfrm>
            <a:off x="2285999" y="6508076"/>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36;p27">
            <a:extLst>
              <a:ext uri="{FF2B5EF4-FFF2-40B4-BE49-F238E27FC236}">
                <a16:creationId xmlns:a16="http://schemas.microsoft.com/office/drawing/2014/main" id="{01C61950-40A1-0FE1-D72A-E93851AA4A16}"/>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Dylan Falzone</a:t>
            </a:r>
            <a:endParaRPr lang="en-US" sz="1000"/>
          </a:p>
        </p:txBody>
      </p:sp>
      <p:pic>
        <p:nvPicPr>
          <p:cNvPr id="6" name="Picture 5">
            <a:extLst>
              <a:ext uri="{FF2B5EF4-FFF2-40B4-BE49-F238E27FC236}">
                <a16:creationId xmlns:a16="http://schemas.microsoft.com/office/drawing/2014/main" id="{8CC44567-F1D0-5C5B-FDF2-CE94426B8074}"/>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11" name="Table 10">
            <a:extLst>
              <a:ext uri="{FF2B5EF4-FFF2-40B4-BE49-F238E27FC236}">
                <a16:creationId xmlns:a16="http://schemas.microsoft.com/office/drawing/2014/main" id="{3FE99DD7-77B2-61F8-29D3-0E3196A658EA}"/>
              </a:ext>
            </a:extLst>
          </p:cNvPr>
          <p:cNvGraphicFramePr>
            <a:graphicFrameLocks noGrp="1"/>
          </p:cNvGraphicFramePr>
          <p:nvPr>
            <p:extLst>
              <p:ext uri="{D42A27DB-BD31-4B8C-83A1-F6EECF244321}">
                <p14:modId xmlns:p14="http://schemas.microsoft.com/office/powerpoint/2010/main" val="387857135"/>
              </p:ext>
            </p:extLst>
          </p:nvPr>
        </p:nvGraphicFramePr>
        <p:xfrm>
          <a:off x="587375" y="4297680"/>
          <a:ext cx="4864100" cy="1463040"/>
        </p:xfrm>
        <a:graphic>
          <a:graphicData uri="http://schemas.openxmlformats.org/drawingml/2006/table">
            <a:tbl>
              <a:tblPr firstRow="1" bandRow="1">
                <a:tableStyleId>{9DCAF9ED-07DC-4A11-8D7F-57B35C25682E}</a:tableStyleId>
              </a:tblPr>
              <a:tblGrid>
                <a:gridCol w="2064385">
                  <a:extLst>
                    <a:ext uri="{9D8B030D-6E8A-4147-A177-3AD203B41FA5}">
                      <a16:colId xmlns:a16="http://schemas.microsoft.com/office/drawing/2014/main" val="1934917503"/>
                    </a:ext>
                  </a:extLst>
                </a:gridCol>
                <a:gridCol w="2799715">
                  <a:extLst>
                    <a:ext uri="{9D8B030D-6E8A-4147-A177-3AD203B41FA5}">
                      <a16:colId xmlns:a16="http://schemas.microsoft.com/office/drawing/2014/main" val="155060845"/>
                    </a:ext>
                  </a:extLst>
                </a:gridCol>
              </a:tblGrid>
              <a:tr h="373380">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313546877"/>
                  </a:ext>
                </a:extLst>
              </a:tr>
              <a:tr h="1089660">
                <a:tc>
                  <a:txBody>
                    <a:bodyPr/>
                    <a:lstStyle/>
                    <a:p>
                      <a:pPr marR="0" lvl="0" algn="ctr">
                        <a:spcBef>
                          <a:spcPts val="0"/>
                        </a:spcBef>
                        <a:spcAft>
                          <a:spcPts val="0"/>
                        </a:spcAft>
                        <a:buNone/>
                      </a:pPr>
                      <a:r>
                        <a:rPr lang="en-US" sz="1400">
                          <a:effectLst/>
                        </a:rPr>
                        <a:t>BNO 055</a:t>
                      </a:r>
                      <a:endParaRPr lang="en-US"/>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lvl="0" indent="0" algn="l" rtl="0" fontAlgn="base">
                        <a:lnSpc>
                          <a:spcPct val="100000"/>
                        </a:lnSpc>
                        <a:spcBef>
                          <a:spcPts val="0"/>
                        </a:spcBef>
                        <a:spcAft>
                          <a:spcPts val="0"/>
                        </a:spcAft>
                        <a:buClr>
                          <a:srgbClr val="000000"/>
                        </a:buClr>
                        <a:buSzPts val="1400"/>
                        <a:buFont typeface="Arial"/>
                        <a:buNone/>
                      </a:pPr>
                      <a:r>
                        <a:rPr lang="en-US" sz="1400" b="0" i="0" u="none" strike="noStrike" noProof="0">
                          <a:effectLst/>
                          <a:latin typeface="Arial"/>
                        </a:rPr>
                        <a:t>  - Familiarity with sensor</a:t>
                      </a:r>
                      <a:endParaRPr lang="en-US" b="0" i="0" u="none" strike="noStrike" noProof="0">
                        <a:latin typeface="Arial"/>
                      </a:endParaRPr>
                    </a:p>
                    <a:p>
                      <a:pPr marL="0" lvl="0" indent="0" algn="l">
                        <a:lnSpc>
                          <a:spcPct val="100000"/>
                        </a:lnSpc>
                        <a:spcBef>
                          <a:spcPts val="0"/>
                        </a:spcBef>
                        <a:spcAft>
                          <a:spcPts val="0"/>
                        </a:spcAft>
                        <a:buClr>
                          <a:srgbClr val="000000"/>
                        </a:buClr>
                        <a:buSzPts val="1400"/>
                        <a:buFont typeface="Arial"/>
                        <a:buNone/>
                      </a:pPr>
                      <a:r>
                        <a:rPr lang="en-US" sz="1400" b="0" i="0" u="none" strike="noStrike" noProof="0">
                          <a:effectLst/>
                          <a:latin typeface="Arial"/>
                        </a:rPr>
                        <a:t>  - Also meets our requirements for     </a:t>
                      </a:r>
                      <a:r>
                        <a:rPr lang="en-US" sz="1050" b="0" i="0" u="none" strike="noStrike" noProof="0">
                          <a:solidFill>
                            <a:schemeClr val="bg1"/>
                          </a:solidFill>
                          <a:effectLst/>
                          <a:latin typeface="Arial"/>
                        </a:rPr>
                        <a:t>.</a:t>
                      </a:r>
                      <a:r>
                        <a:rPr lang="en-US" sz="1400" b="0" i="0" u="none" strike="noStrike" noProof="0">
                          <a:effectLst/>
                          <a:latin typeface="Arial"/>
                        </a:rPr>
                        <a:t> the payload’s temperature sensor</a:t>
                      </a:r>
                      <a:endParaRPr lang="en-US">
                        <a:effectLst/>
                      </a:endParaRPr>
                    </a:p>
                    <a:p>
                      <a:pPr marL="0" lvl="0" indent="0" algn="l">
                        <a:lnSpc>
                          <a:spcPct val="100000"/>
                        </a:lnSpc>
                        <a:spcBef>
                          <a:spcPts val="0"/>
                        </a:spcBef>
                        <a:spcAft>
                          <a:spcPts val="0"/>
                        </a:spcAft>
                        <a:buClr>
                          <a:srgbClr val="000000"/>
                        </a:buClr>
                        <a:buSzPts val="1400"/>
                        <a:buFont typeface="Arial"/>
                        <a:buNone/>
                      </a:pPr>
                      <a:r>
                        <a:rPr lang="en-US" sz="1400">
                          <a:effectLst/>
                        </a:rPr>
                        <a:t>  - Availability </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7752890"/>
                  </a:ext>
                </a:extLst>
              </a:tr>
            </a:tbl>
          </a:graphicData>
        </a:graphic>
      </p:graphicFrame>
    </p:spTree>
    <p:extLst>
      <p:ext uri="{BB962C8B-B14F-4D97-AF65-F5344CB8AC3E}">
        <p14:creationId xmlns:p14="http://schemas.microsoft.com/office/powerpoint/2010/main" val="2727589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5833-D767-3DE7-0F01-0902112BCC90}"/>
              </a:ext>
            </a:extLst>
          </p:cNvPr>
          <p:cNvSpPr>
            <a:spLocks noGrp="1"/>
          </p:cNvSpPr>
          <p:nvPr>
            <p:ph type="title"/>
          </p:nvPr>
        </p:nvSpPr>
        <p:spPr/>
        <p:txBody>
          <a:bodyPr/>
          <a:lstStyle/>
          <a:p>
            <a:r>
              <a:rPr lang="en-US">
                <a:latin typeface="+mj-lt"/>
              </a:rPr>
              <a:t>Payload</a:t>
            </a:r>
            <a:r>
              <a:rPr lang="en-US" sz="2400" b="1" i="0" u="none" strike="noStrike" cap="none">
                <a:solidFill>
                  <a:schemeClr val="accent2"/>
                </a:solidFill>
                <a:latin typeface="+mj-lt"/>
                <a:ea typeface="Arial"/>
                <a:cs typeface="Arial"/>
                <a:sym typeface="Arial"/>
              </a:rPr>
              <a:t> </a:t>
            </a:r>
            <a:r>
              <a:rPr lang="en-US">
                <a:latin typeface="+mj-lt"/>
              </a:rPr>
              <a:t>Tilt</a:t>
            </a:r>
            <a:r>
              <a:rPr lang="en-US" sz="2400" b="1" i="0" u="none" strike="noStrike" cap="none">
                <a:solidFill>
                  <a:schemeClr val="accent2"/>
                </a:solidFill>
                <a:latin typeface="+mj-lt"/>
                <a:ea typeface="Arial"/>
                <a:cs typeface="Arial"/>
                <a:sym typeface="Arial"/>
              </a:rPr>
              <a:t> Sensor </a:t>
            </a:r>
            <a:br>
              <a:rPr lang="en-US" sz="2400" b="1" i="0" u="none" strike="noStrike" cap="none">
                <a:solidFill>
                  <a:schemeClr val="accent2"/>
                </a:solidFill>
                <a:latin typeface="+mj-lt"/>
                <a:ea typeface="Arial"/>
                <a:cs typeface="Arial"/>
                <a:sym typeface="Arial"/>
              </a:rPr>
            </a:br>
            <a:r>
              <a:rPr lang="en-US" sz="2400" b="1" i="0" u="none" strike="noStrike" cap="none">
                <a:solidFill>
                  <a:schemeClr val="accent2"/>
                </a:solidFill>
                <a:latin typeface="+mj-lt"/>
                <a:ea typeface="Arial"/>
                <a:cs typeface="Arial"/>
                <a:sym typeface="Arial"/>
              </a:rPr>
              <a:t>Trade &amp; Selection</a:t>
            </a:r>
            <a:endParaRPr lang="en-US">
              <a:latin typeface="+mj-lt"/>
            </a:endParaRPr>
          </a:p>
        </p:txBody>
      </p:sp>
      <p:sp>
        <p:nvSpPr>
          <p:cNvPr id="4" name="Slide Number Placeholder 3">
            <a:extLst>
              <a:ext uri="{FF2B5EF4-FFF2-40B4-BE49-F238E27FC236}">
                <a16:creationId xmlns:a16="http://schemas.microsoft.com/office/drawing/2014/main" id="{DEC56FF7-5B24-7B6C-8E04-817E26657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25</a:t>
            </a:fld>
            <a:endParaRPr lang="en-US"/>
          </a:p>
        </p:txBody>
      </p:sp>
      <p:graphicFrame>
        <p:nvGraphicFramePr>
          <p:cNvPr id="14" name="Table 13">
            <a:extLst>
              <a:ext uri="{FF2B5EF4-FFF2-40B4-BE49-F238E27FC236}">
                <a16:creationId xmlns:a16="http://schemas.microsoft.com/office/drawing/2014/main" id="{D84848D8-3F57-4C85-C9E3-B67AF864B1E5}"/>
              </a:ext>
            </a:extLst>
          </p:cNvPr>
          <p:cNvGraphicFramePr>
            <a:graphicFrameLocks noGrp="1"/>
          </p:cNvGraphicFramePr>
          <p:nvPr>
            <p:extLst>
              <p:ext uri="{D42A27DB-BD31-4B8C-83A1-F6EECF244321}">
                <p14:modId xmlns:p14="http://schemas.microsoft.com/office/powerpoint/2010/main" val="2312507310"/>
              </p:ext>
            </p:extLst>
          </p:nvPr>
        </p:nvGraphicFramePr>
        <p:xfrm>
          <a:off x="587375" y="4297680"/>
          <a:ext cx="4864100" cy="1463040"/>
        </p:xfrm>
        <a:graphic>
          <a:graphicData uri="http://schemas.openxmlformats.org/drawingml/2006/table">
            <a:tbl>
              <a:tblPr firstRow="1" bandRow="1">
                <a:tableStyleId>{9DCAF9ED-07DC-4A11-8D7F-57B35C25682E}</a:tableStyleId>
              </a:tblPr>
              <a:tblGrid>
                <a:gridCol w="2064385">
                  <a:extLst>
                    <a:ext uri="{9D8B030D-6E8A-4147-A177-3AD203B41FA5}">
                      <a16:colId xmlns:a16="http://schemas.microsoft.com/office/drawing/2014/main" val="1934917503"/>
                    </a:ext>
                  </a:extLst>
                </a:gridCol>
                <a:gridCol w="2799715">
                  <a:extLst>
                    <a:ext uri="{9D8B030D-6E8A-4147-A177-3AD203B41FA5}">
                      <a16:colId xmlns:a16="http://schemas.microsoft.com/office/drawing/2014/main" val="155060845"/>
                    </a:ext>
                  </a:extLst>
                </a:gridCol>
              </a:tblGrid>
              <a:tr h="373380">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313546877"/>
                  </a:ext>
                </a:extLst>
              </a:tr>
              <a:tr h="1089660">
                <a:tc>
                  <a:txBody>
                    <a:bodyPr/>
                    <a:lstStyle/>
                    <a:p>
                      <a:pPr marR="0" lvl="0" algn="ctr">
                        <a:spcBef>
                          <a:spcPts val="0"/>
                        </a:spcBef>
                        <a:spcAft>
                          <a:spcPts val="0"/>
                        </a:spcAft>
                        <a:buNone/>
                      </a:pPr>
                      <a:r>
                        <a:rPr lang="en-US" sz="1400">
                          <a:effectLst/>
                        </a:rPr>
                        <a:t>BNO 055</a:t>
                      </a:r>
                      <a:endParaRPr lang="en-US"/>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lvl="0" indent="0" algn="l" rtl="0" fontAlgn="base">
                        <a:lnSpc>
                          <a:spcPct val="100000"/>
                        </a:lnSpc>
                        <a:spcBef>
                          <a:spcPts val="0"/>
                        </a:spcBef>
                        <a:spcAft>
                          <a:spcPts val="0"/>
                        </a:spcAft>
                        <a:buClr>
                          <a:srgbClr val="000000"/>
                        </a:buClr>
                        <a:buSzPts val="1400"/>
                        <a:buFont typeface="Arial"/>
                        <a:buNone/>
                      </a:pPr>
                      <a:r>
                        <a:rPr lang="en-US" sz="1400" b="0" i="0" u="none" strike="noStrike" noProof="0">
                          <a:effectLst/>
                          <a:latin typeface="Arial"/>
                        </a:rPr>
                        <a:t>  - Familiarity with sensor</a:t>
                      </a:r>
                      <a:endParaRPr lang="en-US" b="0" i="0" u="none" strike="noStrike" noProof="0">
                        <a:latin typeface="Arial"/>
                      </a:endParaRPr>
                    </a:p>
                    <a:p>
                      <a:pPr marL="0" lvl="0" indent="0" algn="l">
                        <a:lnSpc>
                          <a:spcPct val="100000"/>
                        </a:lnSpc>
                        <a:spcBef>
                          <a:spcPts val="0"/>
                        </a:spcBef>
                        <a:spcAft>
                          <a:spcPts val="0"/>
                        </a:spcAft>
                        <a:buClr>
                          <a:srgbClr val="000000"/>
                        </a:buClr>
                        <a:buSzPts val="1400"/>
                        <a:buFont typeface="Arial"/>
                        <a:buNone/>
                      </a:pPr>
                      <a:r>
                        <a:rPr lang="en-US" sz="1400" b="0" i="0" u="none" strike="noStrike" noProof="0">
                          <a:effectLst/>
                          <a:latin typeface="Arial"/>
                        </a:rPr>
                        <a:t>  - Also meets our requirements for     </a:t>
                      </a:r>
                      <a:r>
                        <a:rPr lang="en-US" sz="1050" b="0" i="0" u="none" strike="noStrike" noProof="0">
                          <a:solidFill>
                            <a:schemeClr val="bg1"/>
                          </a:solidFill>
                          <a:effectLst/>
                          <a:latin typeface="Arial"/>
                        </a:rPr>
                        <a:t>.</a:t>
                      </a:r>
                      <a:r>
                        <a:rPr lang="en-US" sz="1400" b="0" i="0" u="none" strike="noStrike" noProof="0">
                          <a:effectLst/>
                          <a:latin typeface="Arial"/>
                        </a:rPr>
                        <a:t> the payload’s temperature sensor</a:t>
                      </a:r>
                      <a:endParaRPr lang="en-US">
                        <a:effectLst/>
                      </a:endParaRPr>
                    </a:p>
                    <a:p>
                      <a:pPr marL="0" lvl="0" indent="0" algn="l">
                        <a:lnSpc>
                          <a:spcPct val="100000"/>
                        </a:lnSpc>
                        <a:spcBef>
                          <a:spcPts val="0"/>
                        </a:spcBef>
                        <a:spcAft>
                          <a:spcPts val="0"/>
                        </a:spcAft>
                        <a:buClr>
                          <a:srgbClr val="000000"/>
                        </a:buClr>
                        <a:buSzPts val="1400"/>
                        <a:buFont typeface="Arial"/>
                        <a:buNone/>
                      </a:pPr>
                      <a:r>
                        <a:rPr lang="en-US" sz="1400">
                          <a:effectLst/>
                        </a:rPr>
                        <a:t>  - Availability </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7752890"/>
                  </a:ext>
                </a:extLst>
              </a:tr>
            </a:tbl>
          </a:graphicData>
        </a:graphic>
      </p:graphicFrame>
      <p:pic>
        <p:nvPicPr>
          <p:cNvPr id="18" name="Picture 18">
            <a:extLst>
              <a:ext uri="{FF2B5EF4-FFF2-40B4-BE49-F238E27FC236}">
                <a16:creationId xmlns:a16="http://schemas.microsoft.com/office/drawing/2014/main" id="{9A754FDF-FBE6-16AA-07A1-9AE2E09FA36A}"/>
              </a:ext>
            </a:extLst>
          </p:cNvPr>
          <p:cNvPicPr>
            <a:picLocks noChangeAspect="1"/>
          </p:cNvPicPr>
          <p:nvPr/>
        </p:nvPicPr>
        <p:blipFill>
          <a:blip r:embed="rId2"/>
          <a:stretch>
            <a:fillRect/>
          </a:stretch>
        </p:blipFill>
        <p:spPr>
          <a:xfrm>
            <a:off x="6019800" y="3646103"/>
            <a:ext cx="2743200" cy="2423293"/>
          </a:xfrm>
          <a:prstGeom prst="rect">
            <a:avLst/>
          </a:prstGeom>
        </p:spPr>
      </p:pic>
      <p:graphicFrame>
        <p:nvGraphicFramePr>
          <p:cNvPr id="20" name="Table 19">
            <a:extLst>
              <a:ext uri="{FF2B5EF4-FFF2-40B4-BE49-F238E27FC236}">
                <a16:creationId xmlns:a16="http://schemas.microsoft.com/office/drawing/2014/main" id="{AA0EE888-57CC-5319-1FAB-D4AF4E91BE72}"/>
              </a:ext>
            </a:extLst>
          </p:cNvPr>
          <p:cNvGraphicFramePr>
            <a:graphicFrameLocks noGrp="1"/>
          </p:cNvGraphicFramePr>
          <p:nvPr>
            <p:extLst>
              <p:ext uri="{D42A27DB-BD31-4B8C-83A1-F6EECF244321}">
                <p14:modId xmlns:p14="http://schemas.microsoft.com/office/powerpoint/2010/main" val="1873224446"/>
              </p:ext>
            </p:extLst>
          </p:nvPr>
        </p:nvGraphicFramePr>
        <p:xfrm>
          <a:off x="368300" y="1249680"/>
          <a:ext cx="8202668" cy="1928809"/>
        </p:xfrm>
        <a:graphic>
          <a:graphicData uri="http://schemas.openxmlformats.org/drawingml/2006/table">
            <a:tbl>
              <a:tblPr firstRow="1" bandRow="1">
                <a:tableStyleId>{616DA210-FB5B-4158-B5E0-FEB733F419BA}</a:tableStyleId>
              </a:tblPr>
              <a:tblGrid>
                <a:gridCol w="1609738">
                  <a:extLst>
                    <a:ext uri="{9D8B030D-6E8A-4147-A177-3AD203B41FA5}">
                      <a16:colId xmlns:a16="http://schemas.microsoft.com/office/drawing/2014/main" val="367211729"/>
                    </a:ext>
                  </a:extLst>
                </a:gridCol>
                <a:gridCol w="1487538">
                  <a:extLst>
                    <a:ext uri="{9D8B030D-6E8A-4147-A177-3AD203B41FA5}">
                      <a16:colId xmlns:a16="http://schemas.microsoft.com/office/drawing/2014/main" val="2387343178"/>
                    </a:ext>
                  </a:extLst>
                </a:gridCol>
                <a:gridCol w="941832">
                  <a:extLst>
                    <a:ext uri="{9D8B030D-6E8A-4147-A177-3AD203B41FA5}">
                      <a16:colId xmlns:a16="http://schemas.microsoft.com/office/drawing/2014/main" val="1444448874"/>
                    </a:ext>
                  </a:extLst>
                </a:gridCol>
                <a:gridCol w="1000072">
                  <a:extLst>
                    <a:ext uri="{9D8B030D-6E8A-4147-A177-3AD203B41FA5}">
                      <a16:colId xmlns:a16="http://schemas.microsoft.com/office/drawing/2014/main" val="2227944981"/>
                    </a:ext>
                  </a:extLst>
                </a:gridCol>
                <a:gridCol w="1105821">
                  <a:extLst>
                    <a:ext uri="{9D8B030D-6E8A-4147-A177-3AD203B41FA5}">
                      <a16:colId xmlns:a16="http://schemas.microsoft.com/office/drawing/2014/main" val="1782437150"/>
                    </a:ext>
                  </a:extLst>
                </a:gridCol>
                <a:gridCol w="1105821">
                  <a:extLst>
                    <a:ext uri="{9D8B030D-6E8A-4147-A177-3AD203B41FA5}">
                      <a16:colId xmlns:a16="http://schemas.microsoft.com/office/drawing/2014/main" val="3810595825"/>
                    </a:ext>
                  </a:extLst>
                </a:gridCol>
                <a:gridCol w="951846">
                  <a:extLst>
                    <a:ext uri="{9D8B030D-6E8A-4147-A177-3AD203B41FA5}">
                      <a16:colId xmlns:a16="http://schemas.microsoft.com/office/drawing/2014/main" val="828427337"/>
                    </a:ext>
                  </a:extLst>
                </a:gridCol>
              </a:tblGrid>
              <a:tr h="411058">
                <a:tc>
                  <a:txBody>
                    <a:bodyPr/>
                    <a:lstStyle/>
                    <a:p>
                      <a:pPr marR="0" algn="ctr" rtl="0" fontAlgn="base">
                        <a:spcBef>
                          <a:spcPts val="0"/>
                        </a:spcBef>
                        <a:spcAft>
                          <a:spcPts val="0"/>
                        </a:spcAft>
                      </a:pPr>
                      <a:r>
                        <a:rPr lang="en-US" sz="1200">
                          <a:solidFill>
                            <a:schemeClr val="bg1"/>
                          </a:solidFill>
                          <a:effectLst/>
                        </a:rPr>
                        <a:t>Sensors​</a:t>
                      </a:r>
                    </a:p>
                  </a:txBody>
                  <a:tcPr marL="0" marR="0" marT="0" marB="0" anchor="ctr">
                    <a:lnB w="12700" cap="flat" cmpd="sng" algn="ctr">
                      <a:solidFill>
                        <a:schemeClr val="tx1"/>
                      </a:solidFill>
                      <a:prstDash val="solid"/>
                      <a:round/>
                      <a:headEnd type="none" w="med" len="med"/>
                      <a:tailEnd type="none" w="med" len="med"/>
                    </a:lnB>
                    <a:solidFill>
                      <a:schemeClr val="accent6"/>
                    </a:solidFill>
                  </a:tcPr>
                </a:tc>
                <a:tc>
                  <a:txBody>
                    <a:bodyPr/>
                    <a:lstStyle/>
                    <a:p>
                      <a:pPr marR="0" algn="ctr" rtl="0" fontAlgn="base">
                        <a:spcBef>
                          <a:spcPts val="0"/>
                        </a:spcBef>
                        <a:spcAft>
                          <a:spcPts val="0"/>
                        </a:spcAft>
                      </a:pPr>
                      <a:r>
                        <a:rPr lang="en-US" sz="1200">
                          <a:solidFill>
                            <a:schemeClr val="bg1"/>
                          </a:solidFill>
                          <a:effectLst/>
                        </a:rPr>
                        <a:t>Temperature Range (°C)​</a:t>
                      </a:r>
                    </a:p>
                  </a:txBody>
                  <a:tcPr marL="0" marR="0" marT="0" marB="0" anchor="ctr">
                    <a:lnB w="12700" cap="flat" cmpd="sng" algn="ctr">
                      <a:solidFill>
                        <a:schemeClr val="tx1"/>
                      </a:solidFill>
                      <a:prstDash val="solid"/>
                      <a:round/>
                      <a:headEnd type="none" w="med" len="med"/>
                      <a:tailEnd type="none" w="med" len="med"/>
                    </a:lnB>
                    <a:solidFill>
                      <a:schemeClr val="accent6"/>
                    </a:solidFill>
                  </a:tcPr>
                </a:tc>
                <a:tc>
                  <a:txBody>
                    <a:bodyPr/>
                    <a:lstStyle/>
                    <a:p>
                      <a:pPr marR="0" algn="ctr" rtl="0" fontAlgn="base">
                        <a:spcBef>
                          <a:spcPts val="0"/>
                        </a:spcBef>
                        <a:spcAft>
                          <a:spcPts val="0"/>
                        </a:spcAft>
                      </a:pPr>
                      <a:r>
                        <a:rPr lang="en-US" sz="1200">
                          <a:solidFill>
                            <a:schemeClr val="bg1"/>
                          </a:solidFill>
                          <a:effectLst/>
                        </a:rPr>
                        <a:t>Interfaces​</a:t>
                      </a:r>
                    </a:p>
                  </a:txBody>
                  <a:tcPr marL="0" marR="0" marT="0" marB="0" anchor="ctr">
                    <a:lnB w="12700" cap="flat" cmpd="sng" algn="ctr">
                      <a:solidFill>
                        <a:schemeClr val="tx1"/>
                      </a:solidFill>
                      <a:prstDash val="solid"/>
                      <a:round/>
                      <a:headEnd type="none" w="med" len="med"/>
                      <a:tailEnd type="none" w="med" len="med"/>
                    </a:lnB>
                    <a:solidFill>
                      <a:schemeClr val="accent6"/>
                    </a:solidFill>
                  </a:tcPr>
                </a:tc>
                <a:tc>
                  <a:txBody>
                    <a:bodyPr/>
                    <a:lstStyle/>
                    <a:p>
                      <a:pPr marR="0" algn="ctr" rtl="0" fontAlgn="base">
                        <a:spcBef>
                          <a:spcPts val="0"/>
                        </a:spcBef>
                        <a:spcAft>
                          <a:spcPts val="0"/>
                        </a:spcAft>
                      </a:pPr>
                      <a:r>
                        <a:rPr lang="en-US" sz="1200">
                          <a:solidFill>
                            <a:schemeClr val="bg1"/>
                          </a:solidFill>
                          <a:effectLst/>
                        </a:rPr>
                        <a:t>Voltage </a:t>
                      </a:r>
                    </a:p>
                    <a:p>
                      <a:pPr marR="0" algn="ctr" rtl="0" fontAlgn="base">
                        <a:spcBef>
                          <a:spcPts val="0"/>
                        </a:spcBef>
                        <a:spcAft>
                          <a:spcPts val="0"/>
                        </a:spcAft>
                      </a:pPr>
                      <a:r>
                        <a:rPr lang="en-US" sz="1200">
                          <a:solidFill>
                            <a:schemeClr val="bg1"/>
                          </a:solidFill>
                          <a:effectLst/>
                        </a:rPr>
                        <a:t>Usage (V)​</a:t>
                      </a:r>
                    </a:p>
                  </a:txBody>
                  <a:tcPr marL="0" marR="0" marT="0" marB="0" anchor="ctr">
                    <a:lnB w="12700" cap="flat" cmpd="sng" algn="ctr">
                      <a:solidFill>
                        <a:schemeClr val="tx1"/>
                      </a:solidFill>
                      <a:prstDash val="solid"/>
                      <a:round/>
                      <a:headEnd type="none" w="med" len="med"/>
                      <a:tailEnd type="none" w="med" len="med"/>
                    </a:lnB>
                    <a:solidFill>
                      <a:schemeClr val="accent6"/>
                    </a:solidFill>
                  </a:tcPr>
                </a:tc>
                <a:tc>
                  <a:txBody>
                    <a:bodyPr/>
                    <a:lstStyle/>
                    <a:p>
                      <a:pPr marR="0" algn="ctr" rtl="0" fontAlgn="base">
                        <a:spcBef>
                          <a:spcPts val="0"/>
                        </a:spcBef>
                        <a:spcAft>
                          <a:spcPts val="0"/>
                        </a:spcAft>
                      </a:pPr>
                      <a:r>
                        <a:rPr lang="en-US" sz="1200">
                          <a:solidFill>
                            <a:schemeClr val="bg1"/>
                          </a:solidFill>
                          <a:effectLst/>
                        </a:rPr>
                        <a:t>Size (mm)​</a:t>
                      </a:r>
                    </a:p>
                    <a:p>
                      <a:pPr marR="0" algn="ctr" rtl="0" fontAlgn="base">
                        <a:spcBef>
                          <a:spcPts val="0"/>
                        </a:spcBef>
                        <a:spcAft>
                          <a:spcPts val="0"/>
                        </a:spcAft>
                      </a:pPr>
                      <a:r>
                        <a:rPr lang="en-US" sz="1200">
                          <a:solidFill>
                            <a:schemeClr val="bg1"/>
                          </a:solidFill>
                          <a:effectLst/>
                        </a:rPr>
                        <a:t>L x W x H​</a:t>
                      </a:r>
                    </a:p>
                  </a:txBody>
                  <a:tcPr marL="0" marR="0" marT="0" marB="0" anchor="ctr">
                    <a:lnB w="12700" cap="flat" cmpd="sng" algn="ctr">
                      <a:solidFill>
                        <a:schemeClr val="tx1"/>
                      </a:solidFill>
                      <a:prstDash val="solid"/>
                      <a:round/>
                      <a:headEnd type="none" w="med" len="med"/>
                      <a:tailEnd type="none" w="med" len="med"/>
                    </a:lnB>
                    <a:solidFill>
                      <a:schemeClr val="accent6"/>
                    </a:solidFill>
                  </a:tcPr>
                </a:tc>
                <a:tc>
                  <a:txBody>
                    <a:bodyPr/>
                    <a:lstStyle/>
                    <a:p>
                      <a:pPr marR="0" algn="ctr" rtl="0" fontAlgn="base">
                        <a:spcBef>
                          <a:spcPts val="0"/>
                        </a:spcBef>
                        <a:spcAft>
                          <a:spcPts val="0"/>
                        </a:spcAft>
                      </a:pPr>
                      <a:r>
                        <a:rPr lang="en-US" sz="1200">
                          <a:solidFill>
                            <a:schemeClr val="bg1"/>
                          </a:solidFill>
                          <a:effectLst/>
                        </a:rPr>
                        <a:t>Weight (g)​</a:t>
                      </a:r>
                    </a:p>
                  </a:txBody>
                  <a:tcPr marL="0" marR="0" marT="0" marB="0" anchor="ctr">
                    <a:lnB w="12700" cap="flat" cmpd="sng" algn="ctr">
                      <a:solidFill>
                        <a:schemeClr val="tx1"/>
                      </a:solidFill>
                      <a:prstDash val="solid"/>
                      <a:round/>
                      <a:headEnd type="none" w="med" len="med"/>
                      <a:tailEnd type="none" w="med" len="med"/>
                    </a:lnB>
                    <a:solidFill>
                      <a:schemeClr val="accent6"/>
                    </a:solidFill>
                  </a:tcPr>
                </a:tc>
                <a:tc>
                  <a:txBody>
                    <a:bodyPr/>
                    <a:lstStyle/>
                    <a:p>
                      <a:pPr marR="0" algn="ctr" rtl="0" fontAlgn="base">
                        <a:spcBef>
                          <a:spcPts val="0"/>
                        </a:spcBef>
                        <a:spcAft>
                          <a:spcPts val="0"/>
                        </a:spcAft>
                      </a:pPr>
                      <a:r>
                        <a:rPr lang="en-US" sz="1200">
                          <a:solidFill>
                            <a:schemeClr val="bg1"/>
                          </a:solidFill>
                          <a:effectLst/>
                        </a:rPr>
                        <a:t>Price ($)​</a:t>
                      </a:r>
                    </a:p>
                  </a:txBody>
                  <a:tcPr marL="0" marR="0" marT="0" marB="0" anchor="ctr">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00644091"/>
                  </a:ext>
                </a:extLst>
              </a:tr>
              <a:tr h="505917">
                <a:tc>
                  <a:txBody>
                    <a:bodyPr/>
                    <a:lstStyle/>
                    <a:p>
                      <a:pPr marR="0" algn="ctr" rtl="0" fontAlgn="base">
                        <a:spcBef>
                          <a:spcPts val="0"/>
                        </a:spcBef>
                        <a:spcAft>
                          <a:spcPts val="0"/>
                        </a:spcAft>
                      </a:pPr>
                      <a:r>
                        <a:rPr lang="en-US" sz="1100">
                          <a:effectLst/>
                        </a:rPr>
                        <a:t>​HTU31 Temperature &amp; Humidity Sensor</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-40 to 125</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I2C​</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3.3 – 5.5</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25.5 x 17.7 x​ 4.6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1.6​</a:t>
                      </a:r>
                    </a:p>
                  </a:txBody>
                  <a:tcPr marL="0" marR="0" marT="0" marB="0" anchor="ctr">
                    <a:lnT w="12700" cap="flat" cmpd="sng" algn="ctr">
                      <a:solidFill>
                        <a:schemeClr val="tx1"/>
                      </a:solidFill>
                      <a:prstDash val="solid"/>
                      <a:round/>
                      <a:headEnd type="none" w="med" len="med"/>
                      <a:tailEnd type="none" w="med" len="med"/>
                    </a:lnT>
                    <a:noFill/>
                  </a:tcPr>
                </a:tc>
                <a:tc>
                  <a:txBody>
                    <a:bodyPr/>
                    <a:lstStyle/>
                    <a:p>
                      <a:pPr marR="0" algn="ctr" rtl="0" fontAlgn="base">
                        <a:spcBef>
                          <a:spcPts val="0"/>
                        </a:spcBef>
                        <a:spcAft>
                          <a:spcPts val="0"/>
                        </a:spcAft>
                      </a:pPr>
                      <a:r>
                        <a:rPr lang="en-US" sz="1100">
                          <a:effectLst/>
                        </a:rPr>
                        <a:t>5.95​</a:t>
                      </a:r>
                    </a:p>
                  </a:txBody>
                  <a:tcPr marL="0" marR="0" marT="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22053559"/>
                  </a:ext>
                </a:extLst>
              </a:tr>
              <a:tr h="505917">
                <a:tc>
                  <a:txBody>
                    <a:bodyPr/>
                    <a:lstStyle/>
                    <a:p>
                      <a:pPr marR="0" algn="ctr" rtl="0" fontAlgn="base">
                        <a:spcBef>
                          <a:spcPts val="0"/>
                        </a:spcBef>
                        <a:spcAft>
                          <a:spcPts val="0"/>
                        </a:spcAft>
                      </a:pPr>
                      <a:r>
                        <a:rPr lang="en-US" sz="1100" b="0">
                          <a:solidFill>
                            <a:srgbClr val="FF0000"/>
                          </a:solidFill>
                          <a:effectLst/>
                        </a:rPr>
                        <a:t>BNO055</a:t>
                      </a:r>
                    </a:p>
                  </a:txBody>
                  <a:tcPr marL="0" marR="0" marT="0" marB="0" anchor="ctr">
                    <a:noFill/>
                  </a:tcPr>
                </a:tc>
                <a:tc>
                  <a:txBody>
                    <a:bodyPr/>
                    <a:lstStyle/>
                    <a:p>
                      <a:pPr marL="0" marR="0" indent="0" algn="ctr" rtl="0" eaLnBrk="1" fontAlgn="base" latinLnBrk="0" hangingPunct="1">
                        <a:spcBef>
                          <a:spcPts val="0"/>
                        </a:spcBef>
                        <a:spcAft>
                          <a:spcPts val="0"/>
                        </a:spcAft>
                      </a:pPr>
                      <a:r>
                        <a:rPr lang="en-US" sz="1100" b="0" spc="0">
                          <a:solidFill>
                            <a:srgbClr val="FF0000"/>
                          </a:solidFill>
                          <a:effectLst/>
                        </a:rPr>
                        <a:t>-40 to 85​</a:t>
                      </a:r>
                      <a:endParaRPr lang="en-US" sz="1100" b="0">
                        <a:solidFill>
                          <a:srgbClr val="FF0000"/>
                        </a:solidFill>
                        <a:effectLst/>
                      </a:endParaRPr>
                    </a:p>
                  </a:txBody>
                  <a:tcPr marL="0" marR="0" marT="0" marB="0" anchor="ctr">
                    <a:noFill/>
                  </a:tcPr>
                </a:tc>
                <a:tc>
                  <a:txBody>
                    <a:bodyPr/>
                    <a:lstStyle/>
                    <a:p>
                      <a:pPr marL="0" marR="0" indent="0" algn="ctr" rtl="0" eaLnBrk="1" fontAlgn="base" latinLnBrk="0" hangingPunct="1">
                        <a:spcBef>
                          <a:spcPts val="0"/>
                        </a:spcBef>
                        <a:spcAft>
                          <a:spcPts val="0"/>
                        </a:spcAft>
                      </a:pPr>
                      <a:r>
                        <a:rPr lang="en-US" sz="1100" b="0" spc="0">
                          <a:solidFill>
                            <a:srgbClr val="FF0000"/>
                          </a:solidFill>
                          <a:effectLst/>
                        </a:rPr>
                        <a:t>I2C or UART</a:t>
                      </a:r>
                      <a:endParaRPr lang="en-US" sz="1100" b="0">
                        <a:solidFill>
                          <a:srgbClr val="FF0000"/>
                        </a:solidFill>
                        <a:effectLst/>
                      </a:endParaRP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1.7 – 3.6</a:t>
                      </a: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20 x 27 x 4</a:t>
                      </a: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3</a:t>
                      </a:r>
                    </a:p>
                  </a:txBody>
                  <a:tcPr marL="0" marR="0" marT="0" marB="0" anchor="ctr">
                    <a:noFill/>
                  </a:tcPr>
                </a:tc>
                <a:tc>
                  <a:txBody>
                    <a:bodyPr/>
                    <a:lstStyle/>
                    <a:p>
                      <a:pPr marR="0" algn="ctr" rtl="0" fontAlgn="base">
                        <a:spcBef>
                          <a:spcPts val="0"/>
                        </a:spcBef>
                        <a:spcAft>
                          <a:spcPts val="0"/>
                        </a:spcAft>
                      </a:pPr>
                      <a:r>
                        <a:rPr lang="en-US" sz="1100" b="0">
                          <a:solidFill>
                            <a:srgbClr val="FF0000"/>
                          </a:solidFill>
                          <a:effectLst/>
                        </a:rPr>
                        <a:t>34.95</a:t>
                      </a:r>
                    </a:p>
                  </a:txBody>
                  <a:tcPr marL="0" marR="0" marT="0" marB="0" anchor="ctr">
                    <a:noFill/>
                  </a:tcPr>
                </a:tc>
                <a:extLst>
                  <a:ext uri="{0D108BD9-81ED-4DB2-BD59-A6C34878D82A}">
                    <a16:rowId xmlns:a16="http://schemas.microsoft.com/office/drawing/2014/main" val="4241490140"/>
                  </a:ext>
                </a:extLst>
              </a:tr>
              <a:tr h="505917">
                <a:tc>
                  <a:txBody>
                    <a:bodyPr/>
                    <a:lstStyle/>
                    <a:p>
                      <a:pPr marR="0" algn="ctr" rtl="0" fontAlgn="base">
                        <a:spcBef>
                          <a:spcPts val="0"/>
                        </a:spcBef>
                        <a:spcAft>
                          <a:spcPts val="0"/>
                        </a:spcAft>
                      </a:pPr>
                      <a:r>
                        <a:rPr lang="en-US" sz="1100">
                          <a:effectLst/>
                        </a:rPr>
                        <a:t>Sensirion SHT31-D</a:t>
                      </a:r>
                    </a:p>
                  </a:txBody>
                  <a:tcPr marL="0" marR="0" marT="0" marB="0" anchor="ctr">
                    <a:noFill/>
                  </a:tcPr>
                </a:tc>
                <a:tc>
                  <a:txBody>
                    <a:bodyPr/>
                    <a:lstStyle/>
                    <a:p>
                      <a:pPr marR="0" algn="ctr" rtl="0" fontAlgn="base">
                        <a:spcBef>
                          <a:spcPts val="0"/>
                        </a:spcBef>
                        <a:spcAft>
                          <a:spcPts val="0"/>
                        </a:spcAft>
                      </a:pPr>
                      <a:r>
                        <a:rPr lang="en-US" sz="1100">
                          <a:effectLst/>
                        </a:rPr>
                        <a:t>-40 to 125</a:t>
                      </a:r>
                    </a:p>
                  </a:txBody>
                  <a:tcPr marL="0" marR="0" marT="0" marB="0" anchor="ctr">
                    <a:noFill/>
                  </a:tcPr>
                </a:tc>
                <a:tc>
                  <a:txBody>
                    <a:bodyPr/>
                    <a:lstStyle/>
                    <a:p>
                      <a:pPr marR="0" algn="ctr" rtl="0" fontAlgn="base">
                        <a:spcBef>
                          <a:spcPts val="0"/>
                        </a:spcBef>
                        <a:spcAft>
                          <a:spcPts val="0"/>
                        </a:spcAft>
                      </a:pPr>
                      <a:r>
                        <a:rPr lang="en-US" sz="1100">
                          <a:effectLst/>
                        </a:rPr>
                        <a:t>I2C​</a:t>
                      </a:r>
                    </a:p>
                  </a:txBody>
                  <a:tcPr marL="0" marR="0" marT="0" marB="0" anchor="ctr">
                    <a:noFill/>
                  </a:tcPr>
                </a:tc>
                <a:tc>
                  <a:txBody>
                    <a:bodyPr/>
                    <a:lstStyle/>
                    <a:p>
                      <a:pPr marL="0" marR="0" indent="0" algn="ctr" rtl="0" eaLnBrk="1" fontAlgn="base" latinLnBrk="0" hangingPunct="1">
                        <a:spcBef>
                          <a:spcPts val="0"/>
                        </a:spcBef>
                        <a:spcAft>
                          <a:spcPts val="0"/>
                        </a:spcAft>
                      </a:pPr>
                      <a:r>
                        <a:rPr lang="en-US" sz="1100" spc="0">
                          <a:effectLst/>
                        </a:rPr>
                        <a:t>2.4 – 5.5</a:t>
                      </a:r>
                      <a:endParaRPr lang="en-US" sz="1100">
                        <a:effectLst/>
                      </a:endParaRPr>
                    </a:p>
                  </a:txBody>
                  <a:tcPr marL="0" marR="0" marT="0" marB="0" anchor="ctr">
                    <a:noFill/>
                  </a:tcPr>
                </a:tc>
                <a:tc>
                  <a:txBody>
                    <a:bodyPr/>
                    <a:lstStyle/>
                    <a:p>
                      <a:pPr marR="0" algn="ctr" rtl="0" fontAlgn="base">
                        <a:spcBef>
                          <a:spcPts val="0"/>
                        </a:spcBef>
                        <a:spcAft>
                          <a:spcPts val="0"/>
                        </a:spcAft>
                      </a:pPr>
                      <a:r>
                        <a:rPr lang="en-US" sz="1100">
                          <a:effectLst/>
                        </a:rPr>
                        <a:t>12.7 x 18 x 2.6</a:t>
                      </a:r>
                    </a:p>
                  </a:txBody>
                  <a:tcPr marL="0" marR="0" marT="0" marB="0" anchor="ctr">
                    <a:noFill/>
                  </a:tcPr>
                </a:tc>
                <a:tc>
                  <a:txBody>
                    <a:bodyPr/>
                    <a:lstStyle/>
                    <a:p>
                      <a:pPr marR="0" algn="ctr" rtl="0" fontAlgn="base">
                        <a:spcBef>
                          <a:spcPts val="0"/>
                        </a:spcBef>
                        <a:spcAft>
                          <a:spcPts val="0"/>
                        </a:spcAft>
                      </a:pPr>
                      <a:r>
                        <a:rPr lang="en-US" sz="1100">
                          <a:effectLst/>
                        </a:rPr>
                        <a:t>0.8​</a:t>
                      </a:r>
                    </a:p>
                  </a:txBody>
                  <a:tcPr marL="0" marR="0" marT="0" marB="0" anchor="ctr">
                    <a:noFill/>
                  </a:tcPr>
                </a:tc>
                <a:tc>
                  <a:txBody>
                    <a:bodyPr/>
                    <a:lstStyle/>
                    <a:p>
                      <a:pPr marR="0" algn="ctr" rtl="0" fontAlgn="base">
                        <a:spcBef>
                          <a:spcPts val="0"/>
                        </a:spcBef>
                        <a:spcAft>
                          <a:spcPts val="0"/>
                        </a:spcAft>
                      </a:pPr>
                      <a:r>
                        <a:rPr lang="en-US" sz="1100">
                          <a:effectLst/>
                        </a:rPr>
                        <a:t>13.95​</a:t>
                      </a:r>
                    </a:p>
                  </a:txBody>
                  <a:tcPr marL="0" marR="0" marT="0" marB="0" anchor="ctr">
                    <a:noFill/>
                  </a:tcPr>
                </a:tc>
                <a:extLst>
                  <a:ext uri="{0D108BD9-81ED-4DB2-BD59-A6C34878D82A}">
                    <a16:rowId xmlns:a16="http://schemas.microsoft.com/office/drawing/2014/main" val="4013257522"/>
                  </a:ext>
                </a:extLst>
              </a:tr>
            </a:tbl>
          </a:graphicData>
        </a:graphic>
      </p:graphicFrame>
      <p:sp>
        <p:nvSpPr>
          <p:cNvPr id="3" name="Google Shape;570;p59">
            <a:extLst>
              <a:ext uri="{FF2B5EF4-FFF2-40B4-BE49-F238E27FC236}">
                <a16:creationId xmlns:a16="http://schemas.microsoft.com/office/drawing/2014/main" id="{27E0DC9C-7BCD-83A6-282A-988F328A1F6A}"/>
              </a:ext>
            </a:extLst>
          </p:cNvPr>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a:solidFill>
                <a:schemeClr val="lt1"/>
              </a:solidFill>
              <a:latin typeface="+mj-lt"/>
              <a:ea typeface="Arial"/>
              <a:cs typeface="Arial"/>
              <a:sym typeface="Arial"/>
            </a:endParaRPr>
          </a:p>
        </p:txBody>
      </p:sp>
      <p:sp>
        <p:nvSpPr>
          <p:cNvPr id="8" name="TextBox 7">
            <a:extLst>
              <a:ext uri="{FF2B5EF4-FFF2-40B4-BE49-F238E27FC236}">
                <a16:creationId xmlns:a16="http://schemas.microsoft.com/office/drawing/2014/main" id="{F5DD5D38-2AB6-9BDD-6296-FB6601075300}"/>
              </a:ext>
            </a:extLst>
          </p:cNvPr>
          <p:cNvSpPr txBox="1"/>
          <p:nvPr/>
        </p:nvSpPr>
        <p:spPr>
          <a:xfrm>
            <a:off x="2285999" y="6513535"/>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236;p27">
            <a:extLst>
              <a:ext uri="{FF2B5EF4-FFF2-40B4-BE49-F238E27FC236}">
                <a16:creationId xmlns:a16="http://schemas.microsoft.com/office/drawing/2014/main" id="{8C16E520-7ABE-0AD4-AA74-4E820307056A}"/>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Dylan Falzone</a:t>
            </a:r>
            <a:endParaRPr lang="en-US" sz="1000"/>
          </a:p>
        </p:txBody>
      </p:sp>
      <p:pic>
        <p:nvPicPr>
          <p:cNvPr id="6" name="Picture 5">
            <a:extLst>
              <a:ext uri="{FF2B5EF4-FFF2-40B4-BE49-F238E27FC236}">
                <a16:creationId xmlns:a16="http://schemas.microsoft.com/office/drawing/2014/main" id="{F0D746F0-F156-837B-D4F1-21B0C1F98F81}"/>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2538770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6" name="Google Shape;266;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Battery</a:t>
            </a:r>
            <a:r>
              <a:rPr lang="en-US" sz="2400" b="1" i="0" u="none" strike="noStrike" cap="none">
                <a:solidFill>
                  <a:schemeClr val="accent2"/>
                </a:solidFill>
                <a:latin typeface="Arial"/>
                <a:ea typeface="Arial"/>
                <a:cs typeface="Arial"/>
                <a:sym typeface="Arial"/>
              </a:rPr>
              <a:t> Voltage Sensor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264" name="Google Shape;264;p3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265" name="Google Shape;265;p3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26</a:t>
            </a:fld>
            <a:endParaRPr sz="1000" b="0" i="0" u="none" strike="noStrike" cap="none">
              <a:solidFill>
                <a:schemeClr val="dk1"/>
              </a:solidFill>
              <a:latin typeface="Arial"/>
              <a:ea typeface="Arial"/>
              <a:cs typeface="Arial"/>
              <a:sym typeface="Arial"/>
            </a:endParaRPr>
          </a:p>
        </p:txBody>
      </p:sp>
      <p:sp>
        <p:nvSpPr>
          <p:cNvPr id="268" name="Google Shape;268;p3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Dylan Falzone</a:t>
            </a:r>
            <a:endParaRPr lang="en-US" sz="1000"/>
          </a:p>
        </p:txBody>
      </p:sp>
      <p:sp>
        <p:nvSpPr>
          <p:cNvPr id="269" name="Google Shape;269;p3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C124139-B864-005C-32A1-2B0F66C42838}"/>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DBDD7C04-2FA5-8BC1-914E-7230F5BBA6C5}"/>
              </a:ext>
            </a:extLst>
          </p:cNvPr>
          <p:cNvGraphicFramePr>
            <a:graphicFrameLocks noGrp="1"/>
          </p:cNvGraphicFramePr>
          <p:nvPr>
            <p:extLst>
              <p:ext uri="{D42A27DB-BD31-4B8C-83A1-F6EECF244321}">
                <p14:modId xmlns:p14="http://schemas.microsoft.com/office/powerpoint/2010/main" val="1251726068"/>
              </p:ext>
            </p:extLst>
          </p:nvPr>
        </p:nvGraphicFramePr>
        <p:xfrm>
          <a:off x="717413" y="1419831"/>
          <a:ext cx="7709171" cy="1565961"/>
        </p:xfrm>
        <a:graphic>
          <a:graphicData uri="http://schemas.openxmlformats.org/drawingml/2006/table">
            <a:tbl>
              <a:tblPr/>
              <a:tblGrid>
                <a:gridCol w="1541830">
                  <a:extLst>
                    <a:ext uri="{9D8B030D-6E8A-4147-A177-3AD203B41FA5}">
                      <a16:colId xmlns:a16="http://schemas.microsoft.com/office/drawing/2014/main" val="1672414853"/>
                    </a:ext>
                  </a:extLst>
                </a:gridCol>
                <a:gridCol w="1139964">
                  <a:extLst>
                    <a:ext uri="{9D8B030D-6E8A-4147-A177-3AD203B41FA5}">
                      <a16:colId xmlns:a16="http://schemas.microsoft.com/office/drawing/2014/main" val="621996952"/>
                    </a:ext>
                  </a:extLst>
                </a:gridCol>
                <a:gridCol w="1366755">
                  <a:extLst>
                    <a:ext uri="{9D8B030D-6E8A-4147-A177-3AD203B41FA5}">
                      <a16:colId xmlns:a16="http://schemas.microsoft.com/office/drawing/2014/main" val="3688782132"/>
                    </a:ext>
                  </a:extLst>
                </a:gridCol>
                <a:gridCol w="1263892">
                  <a:extLst>
                    <a:ext uri="{9D8B030D-6E8A-4147-A177-3AD203B41FA5}">
                      <a16:colId xmlns:a16="http://schemas.microsoft.com/office/drawing/2014/main" val="720038199"/>
                    </a:ext>
                  </a:extLst>
                </a:gridCol>
                <a:gridCol w="1297581">
                  <a:extLst>
                    <a:ext uri="{9D8B030D-6E8A-4147-A177-3AD203B41FA5}">
                      <a16:colId xmlns:a16="http://schemas.microsoft.com/office/drawing/2014/main" val="1304222279"/>
                    </a:ext>
                  </a:extLst>
                </a:gridCol>
                <a:gridCol w="1099149">
                  <a:extLst>
                    <a:ext uri="{9D8B030D-6E8A-4147-A177-3AD203B41FA5}">
                      <a16:colId xmlns:a16="http://schemas.microsoft.com/office/drawing/2014/main" val="2639907329"/>
                    </a:ext>
                  </a:extLst>
                </a:gridCol>
              </a:tblGrid>
              <a:tr h="454411">
                <a:tc>
                  <a:txBody>
                    <a:bodyPr/>
                    <a:lstStyle/>
                    <a:p>
                      <a:pPr algn="ctr" fontAlgn="base"/>
                      <a:r>
                        <a:rPr lang="en-US" sz="1200" b="1" i="0" u="none" strike="noStrike">
                          <a:solidFill>
                            <a:srgbClr val="FFFFFF"/>
                          </a:solidFill>
                          <a:effectLst/>
                          <a:latin typeface="Arial" panose="020B0604020202020204" pitchFamily="34" charset="0"/>
                        </a:rPr>
                        <a:t>Sensors</a:t>
                      </a:r>
                      <a:r>
                        <a:rPr lang="en-US" sz="1200" b="1" i="0">
                          <a:solidFill>
                            <a:srgbClr val="000000"/>
                          </a:solidFill>
                          <a:effectLst/>
                          <a:latin typeface="Arial" panose="020B0604020202020204" pitchFamily="34" charset="0"/>
                        </a:rPr>
                        <a:t>​</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Resolution</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Interfaces</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pl-PL" sz="1200" b="1" i="0" u="none" strike="noStrike">
                          <a:solidFill>
                            <a:srgbClr val="FFFFFF"/>
                          </a:solidFill>
                          <a:effectLst/>
                          <a:latin typeface="Arial" panose="020B0604020202020204" pitchFamily="34" charset="0"/>
                        </a:rPr>
                        <a:t>Size (mm)</a:t>
                      </a:r>
                      <a:r>
                        <a:rPr lang="pl-PL" sz="1200" b="1" i="0">
                          <a:solidFill>
                            <a:srgbClr val="000000"/>
                          </a:solidFill>
                          <a:effectLst/>
                          <a:latin typeface="Arial" panose="020B0604020202020204" pitchFamily="34" charset="0"/>
                        </a:rPr>
                        <a:t>​</a:t>
                      </a:r>
                      <a:endParaRPr lang="pl-PL" sz="1200" b="1" i="0">
                        <a:solidFill>
                          <a:srgbClr val="000000"/>
                        </a:solidFill>
                        <a:effectLst/>
                      </a:endParaRPr>
                    </a:p>
                    <a:p>
                      <a:pPr algn="ctr" fontAlgn="base"/>
                      <a:r>
                        <a:rPr lang="pl-PL" sz="1200" b="1" i="0" u="none" strike="noStrike">
                          <a:solidFill>
                            <a:srgbClr val="FFFFFF"/>
                          </a:solidFill>
                          <a:effectLst/>
                          <a:latin typeface="Arial" panose="020B0604020202020204" pitchFamily="34" charset="0"/>
                        </a:rPr>
                        <a:t>L x W x H</a:t>
                      </a:r>
                      <a:r>
                        <a:rPr lang="pl-PL" sz="1200" b="1" i="0">
                          <a:solidFill>
                            <a:srgbClr val="000000"/>
                          </a:solidFill>
                          <a:effectLst/>
                          <a:latin typeface="Arial" panose="020B0604020202020204" pitchFamily="34" charset="0"/>
                        </a:rPr>
                        <a:t>​</a:t>
                      </a:r>
                      <a:endParaRPr lang="pl-PL"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Weight (g)</a:t>
                      </a:r>
                      <a:r>
                        <a:rPr lang="en-US" sz="1200" b="1" i="0">
                          <a:solidFill>
                            <a:srgbClr val="000000"/>
                          </a:solidFill>
                          <a:effectLst/>
                          <a:latin typeface="Arial" panose="020B0604020202020204" pitchFamily="34" charset="0"/>
                        </a:rPr>
                        <a:t>​</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Price ($)</a:t>
                      </a:r>
                      <a:r>
                        <a:rPr lang="en-US" sz="1200" b="1" i="0">
                          <a:solidFill>
                            <a:srgbClr val="000000"/>
                          </a:solidFill>
                          <a:effectLst/>
                          <a:latin typeface="Arial" panose="020B0604020202020204" pitchFamily="34" charset="0"/>
                        </a:rPr>
                        <a:t>​</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89699280"/>
                  </a:ext>
                </a:extLst>
              </a:tr>
              <a:tr h="369587">
                <a:tc>
                  <a:txBody>
                    <a:bodyPr/>
                    <a:lstStyle/>
                    <a:p>
                      <a:pPr algn="ctr" fontAlgn="base"/>
                      <a:r>
                        <a:rPr lang="en-US" sz="1100" b="0" i="0" u="none" strike="noStrike" cap="none">
                          <a:solidFill>
                            <a:schemeClr val="tx1"/>
                          </a:solidFill>
                          <a:effectLst/>
                          <a:latin typeface="Arial" panose="020B0604020202020204" pitchFamily="34" charset="0"/>
                          <a:ea typeface="+mn-ea"/>
                          <a:cs typeface="Arial" panose="020B0604020202020204" pitchFamily="34" charset="0"/>
                          <a:sym typeface="Arial"/>
                        </a:rPr>
                        <a:t>Adafruit INA219</a:t>
                      </a:r>
                      <a:endParaRPr lang="en-US" sz="1100" b="0" i="0">
                        <a:solidFill>
                          <a:srgbClr val="000000"/>
                        </a:solidFill>
                        <a:effectLst/>
                        <a:latin typeface="Arial" panose="020B0604020202020204" pitchFamily="34" charset="0"/>
                        <a:cs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12 bit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I2C</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cs typeface="Arial" panose="020B0604020202020204" pitchFamily="34" charset="0"/>
                        </a:rPr>
                        <a:t>25.6 x 20.4 x 4.7</a:t>
                      </a:r>
                      <a:endParaRPr lang="en-US" sz="1100" b="0" i="0">
                        <a:solidFill>
                          <a:srgbClr val="000000"/>
                        </a:solidFill>
                        <a:effectLst/>
                        <a:latin typeface="Arial" panose="020B0604020202020204" pitchFamily="34" charset="0"/>
                        <a:cs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rPr>
                        <a:t>4.6</a:t>
                      </a:r>
                      <a:endParaRPr lang="en-US" sz="1100" b="0"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000000"/>
                          </a:solidFill>
                          <a:effectLst/>
                          <a:latin typeface="Arial" panose="020B0604020202020204" pitchFamily="34" charset="0"/>
                        </a:rPr>
                        <a:t>9.95</a:t>
                      </a:r>
                      <a:r>
                        <a:rPr lang="en-US" sz="1100" b="0" i="0">
                          <a:solidFill>
                            <a:srgbClr val="000000"/>
                          </a:solidFill>
                          <a:effectLst/>
                          <a:latin typeface="Arial" panose="020B0604020202020204" pitchFamily="34" charset="0"/>
                        </a:rPr>
                        <a:t>​</a:t>
                      </a:r>
                      <a:endParaRPr lang="en-US" sz="1100" b="0"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086692"/>
                  </a:ext>
                </a:extLst>
              </a:tr>
              <a:tr h="369587">
                <a:tc>
                  <a:txBody>
                    <a:bodyPr/>
                    <a:lstStyle/>
                    <a:p>
                      <a:pPr algn="ctr" fontAlgn="base"/>
                      <a:r>
                        <a:rPr lang="en-US" sz="1100" b="0" i="0">
                          <a:solidFill>
                            <a:srgbClr val="FF0000"/>
                          </a:solidFill>
                          <a:effectLst/>
                          <a:latin typeface="Arial" panose="020B0604020202020204" pitchFamily="34" charset="0"/>
                          <a:cs typeface="Arial" panose="020B0604020202020204" pitchFamily="34" charset="0"/>
                        </a:rPr>
                        <a:t>Adafruit INA260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FF0000"/>
                          </a:solidFill>
                          <a:effectLst/>
                          <a:latin typeface="Arial" panose="020B0604020202020204" pitchFamily="34" charset="0"/>
                          <a:cs typeface="Arial" panose="020B0604020202020204" pitchFamily="34" charset="0"/>
                        </a:rPr>
                        <a:t>16 bit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kumimoji="0" lang="en-US" sz="1100" b="0" i="0" u="none" strike="noStrike" kern="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Arial"/>
                        </a:rPr>
                        <a:t>I2C</a:t>
                      </a:r>
                      <a:endParaRPr lang="en-US" sz="1100" b="0" i="0">
                        <a:solidFill>
                          <a:srgbClr val="FF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FF0000"/>
                          </a:solidFill>
                          <a:effectLst/>
                          <a:latin typeface="Arial" panose="020B0604020202020204" pitchFamily="34" charset="0"/>
                        </a:rPr>
                        <a:t>22.9 x 22.8 x 2.7</a:t>
                      </a:r>
                      <a:endParaRPr lang="en-US" sz="1100" b="0" i="0">
                        <a:solidFill>
                          <a:srgbClr val="FF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FF0000"/>
                          </a:solidFill>
                          <a:effectLst/>
                          <a:latin typeface="Arial" panose="020B0604020202020204" pitchFamily="34" charset="0"/>
                        </a:rPr>
                        <a:t>2</a:t>
                      </a:r>
                      <a:endParaRPr lang="en-US" sz="1100" b="0" i="0">
                        <a:solidFill>
                          <a:srgbClr val="FF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rgbClr val="FF0000"/>
                          </a:solidFill>
                          <a:effectLst/>
                          <a:latin typeface="Arial" panose="020B0604020202020204" pitchFamily="34" charset="0"/>
                        </a:rPr>
                        <a:t>9.95</a:t>
                      </a:r>
                      <a:r>
                        <a:rPr lang="en-US" sz="1100" b="0" i="0">
                          <a:solidFill>
                            <a:srgbClr val="FF0000"/>
                          </a:solidFill>
                          <a:effectLst/>
                          <a:latin typeface="Arial" panose="020B0604020202020204" pitchFamily="34" charset="0"/>
                        </a:rPr>
                        <a:t>​</a:t>
                      </a:r>
                      <a:endParaRPr lang="en-US" sz="1100" b="0" i="0">
                        <a:solidFill>
                          <a:srgbClr val="FF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5056586"/>
                  </a:ext>
                </a:extLst>
              </a:tr>
              <a:tr h="369587">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Precision LM4040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a:solidFill>
                            <a:srgbClr val="000000"/>
                          </a:solidFill>
                          <a:effectLst/>
                          <a:latin typeface="Arial" panose="020B0604020202020204" pitchFamily="34" charset="0"/>
                          <a:cs typeface="Arial" panose="020B0604020202020204" pitchFamily="34" charset="0"/>
                        </a:rPr>
                        <a:t>12 bit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I2C</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16 x 12.5 x 2.5</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0.7</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000000"/>
                          </a:solidFill>
                          <a:effectLst/>
                          <a:latin typeface="Arial" panose="020B0604020202020204" pitchFamily="34" charset="0"/>
                          <a:cs typeface="Arial" panose="020B0604020202020204" pitchFamily="34" charset="0"/>
                        </a:rPr>
                        <a:t>7.50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893772"/>
                  </a:ext>
                </a:extLst>
              </a:tr>
            </a:tbl>
          </a:graphicData>
        </a:graphic>
      </p:graphicFrame>
      <p:graphicFrame>
        <p:nvGraphicFramePr>
          <p:cNvPr id="6" name="Table 5">
            <a:extLst>
              <a:ext uri="{FF2B5EF4-FFF2-40B4-BE49-F238E27FC236}">
                <a16:creationId xmlns:a16="http://schemas.microsoft.com/office/drawing/2014/main" id="{D9609C7C-D200-2357-3F98-F0C2A98E0CFF}"/>
              </a:ext>
            </a:extLst>
          </p:cNvPr>
          <p:cNvGraphicFramePr>
            <a:graphicFrameLocks noGrp="1"/>
          </p:cNvGraphicFramePr>
          <p:nvPr>
            <p:extLst>
              <p:ext uri="{D42A27DB-BD31-4B8C-83A1-F6EECF244321}">
                <p14:modId xmlns:p14="http://schemas.microsoft.com/office/powerpoint/2010/main" val="3476289603"/>
              </p:ext>
            </p:extLst>
          </p:nvPr>
        </p:nvGraphicFramePr>
        <p:xfrm>
          <a:off x="642433" y="3818649"/>
          <a:ext cx="4858480" cy="1531620"/>
        </p:xfrm>
        <a:graphic>
          <a:graphicData uri="http://schemas.openxmlformats.org/drawingml/2006/table">
            <a:tbl>
              <a:tblPr/>
              <a:tblGrid>
                <a:gridCol w="1937339">
                  <a:extLst>
                    <a:ext uri="{9D8B030D-6E8A-4147-A177-3AD203B41FA5}">
                      <a16:colId xmlns:a16="http://schemas.microsoft.com/office/drawing/2014/main" val="4180706323"/>
                    </a:ext>
                  </a:extLst>
                </a:gridCol>
                <a:gridCol w="2921141">
                  <a:extLst>
                    <a:ext uri="{9D8B030D-6E8A-4147-A177-3AD203B41FA5}">
                      <a16:colId xmlns:a16="http://schemas.microsoft.com/office/drawing/2014/main" val="2551329758"/>
                    </a:ext>
                  </a:extLst>
                </a:gridCol>
              </a:tblGrid>
              <a:tr h="373380">
                <a:tc>
                  <a:txBody>
                    <a:bodyPr/>
                    <a:lstStyle/>
                    <a:p>
                      <a:pPr algn="ctr" fontAlgn="base"/>
                      <a:r>
                        <a:rPr lang="en-US" sz="1400" b="1" i="0" u="none" strike="noStrike">
                          <a:solidFill>
                            <a:srgbClr val="FFFFFF"/>
                          </a:solidFill>
                          <a:effectLst/>
                          <a:latin typeface="Arial" panose="020B0604020202020204" pitchFamily="34" charset="0"/>
                        </a:rPr>
                        <a:t>Selection</a:t>
                      </a:r>
                      <a:r>
                        <a:rPr lang="en-US" sz="1400" b="1" i="0">
                          <a:solidFill>
                            <a:srgbClr val="000000"/>
                          </a:solidFill>
                          <a:effectLst/>
                          <a:latin typeface="Arial" panose="020B0604020202020204" pitchFamily="34" charset="0"/>
                        </a:rPr>
                        <a:t>​</a:t>
                      </a:r>
                      <a:endParaRPr lang="en-US"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panose="020B0604020202020204" pitchFamily="34" charset="0"/>
                        </a:rPr>
                        <a:t>Reasoning for the selection</a:t>
                      </a:r>
                      <a:r>
                        <a:rPr lang="en-US" sz="1400" b="1" i="0">
                          <a:solidFill>
                            <a:srgbClr val="000000"/>
                          </a:solidFill>
                          <a:effectLst/>
                          <a:latin typeface="Arial" panose="020B0604020202020204" pitchFamily="34" charset="0"/>
                        </a:rPr>
                        <a:t>​</a:t>
                      </a:r>
                      <a:endParaRPr lang="en-US"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383393297"/>
                  </a:ext>
                </a:extLst>
              </a:tr>
              <a:tr h="1089660">
                <a:tc>
                  <a:txBody>
                    <a:bodyPr/>
                    <a:lstStyle/>
                    <a:p>
                      <a:pPr algn="ctr" fontAlgn="base"/>
                      <a:r>
                        <a:rPr lang="en-US" sz="1400" b="0" i="0" u="none" strike="noStrike">
                          <a:solidFill>
                            <a:srgbClr val="000000"/>
                          </a:solidFill>
                          <a:effectLst/>
                          <a:latin typeface="Arial" panose="020B0604020202020204" pitchFamily="34" charset="0"/>
                        </a:rPr>
                        <a:t>Adafruit INA260</a:t>
                      </a:r>
                      <a:endParaRPr lang="en-US" b="0"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indent="0" algn="l" fontAlgn="base">
                        <a:buFont typeface="Arial" panose="020B0604020202020204" pitchFamily="34" charset="0"/>
                        <a:buNone/>
                      </a:pPr>
                      <a:r>
                        <a:rPr lang="en-US" sz="1400" b="0" i="0" u="none" strike="noStrike">
                          <a:solidFill>
                            <a:srgbClr val="000000"/>
                          </a:solidFill>
                          <a:effectLst/>
                          <a:latin typeface="Arial" panose="020B0604020202020204" pitchFamily="34" charset="0"/>
                        </a:rPr>
                        <a:t>- Greater resolution bit compared to other sensors</a:t>
                      </a:r>
                      <a:endParaRPr lang="en-US" sz="1120" b="0" i="0">
                        <a:solidFill>
                          <a:srgbClr val="000000"/>
                        </a:solidFill>
                        <a:effectLst/>
                        <a:latin typeface="Arial" panose="020B0604020202020204" pitchFamily="34" charset="0"/>
                      </a:endParaRPr>
                    </a:p>
                    <a:p>
                      <a:pPr algn="l" fontAlgn="base">
                        <a:buFont typeface="Arial" panose="020B0604020202020204" pitchFamily="34" charset="0"/>
                        <a:buNone/>
                      </a:pPr>
                      <a:r>
                        <a:rPr lang="en-US" sz="1400" b="0" i="0" u="none" strike="noStrike">
                          <a:solidFill>
                            <a:srgbClr val="000000"/>
                          </a:solidFill>
                          <a:effectLst/>
                          <a:latin typeface="Arial" panose="020B0604020202020204" pitchFamily="34" charset="0"/>
                        </a:rPr>
                        <a:t>- Previous experience and familiarity with sensor</a:t>
                      </a:r>
                    </a:p>
                    <a:p>
                      <a:pPr algn="l" fontAlgn="base">
                        <a:buFont typeface="Arial" panose="020B0604020202020204" pitchFamily="34" charset="0"/>
                        <a:buNone/>
                      </a:pPr>
                      <a:r>
                        <a:rPr lang="en-US" sz="1400" b="0" i="0" u="none" strike="noStrike">
                          <a:solidFill>
                            <a:srgbClr val="000000"/>
                          </a:solidFill>
                          <a:effectLst/>
                          <a:latin typeface="Arial" panose="020B0604020202020204" pitchFamily="34" charset="0"/>
                        </a:rPr>
                        <a:t>- Availability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276555"/>
                  </a:ext>
                </a:extLst>
              </a:tr>
            </a:tbl>
          </a:graphicData>
        </a:graphic>
      </p:graphicFrame>
      <p:pic>
        <p:nvPicPr>
          <p:cNvPr id="7" name="Picture 2" descr="Angled shot of Adafruit INA260 Power Sensor.">
            <a:extLst>
              <a:ext uri="{FF2B5EF4-FFF2-40B4-BE49-F238E27FC236}">
                <a16:creationId xmlns:a16="http://schemas.microsoft.com/office/drawing/2014/main" id="{5782220B-3CE0-09B2-ED11-5E1EFE072D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87" t="21698" r="29801" b="24981"/>
          <a:stretch/>
        </p:blipFill>
        <p:spPr bwMode="auto">
          <a:xfrm>
            <a:off x="6463929" y="3772214"/>
            <a:ext cx="1843393" cy="16244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9" name="Google Shape;299;p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Camera Trade &amp; Selection</a:t>
            </a:r>
            <a:endParaRPr/>
          </a:p>
        </p:txBody>
      </p:sp>
      <p:sp>
        <p:nvSpPr>
          <p:cNvPr id="297" name="Google Shape;297;p3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en-US"/>
          </a:p>
        </p:txBody>
      </p:sp>
      <p:sp>
        <p:nvSpPr>
          <p:cNvPr id="298" name="Google Shape;298;p3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27</a:t>
            </a:fld>
            <a:endParaRPr sz="1000" b="0" i="0" u="none" strike="noStrike" cap="none">
              <a:solidFill>
                <a:schemeClr val="dk1"/>
              </a:solidFill>
              <a:latin typeface="Arial"/>
              <a:ea typeface="Arial"/>
              <a:cs typeface="Arial"/>
              <a:sym typeface="Arial"/>
            </a:endParaRPr>
          </a:p>
        </p:txBody>
      </p:sp>
      <p:sp>
        <p:nvSpPr>
          <p:cNvPr id="301" name="Google Shape;301;p3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Dylan </a:t>
            </a:r>
            <a:r>
              <a:rPr lang="en-US" sz="1000" err="1">
                <a:solidFill>
                  <a:schemeClr val="dk1"/>
                </a:solidFill>
              </a:rPr>
              <a:t>Falzone</a:t>
            </a:r>
            <a:endParaRPr lang="en-US" sz="1000"/>
          </a:p>
        </p:txBody>
      </p:sp>
      <p:sp>
        <p:nvSpPr>
          <p:cNvPr id="302" name="Google Shape;302;p3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F7BE1FE-0293-7B03-9D6F-FF5A02B76B9E}"/>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E69462C1-FA9C-DD3B-572D-4B766DF431A5}"/>
              </a:ext>
            </a:extLst>
          </p:cNvPr>
          <p:cNvGraphicFramePr>
            <a:graphicFrameLocks noGrp="1"/>
          </p:cNvGraphicFramePr>
          <p:nvPr>
            <p:extLst>
              <p:ext uri="{D42A27DB-BD31-4B8C-83A1-F6EECF244321}">
                <p14:modId xmlns:p14="http://schemas.microsoft.com/office/powerpoint/2010/main" val="2209823990"/>
              </p:ext>
            </p:extLst>
          </p:nvPr>
        </p:nvGraphicFramePr>
        <p:xfrm>
          <a:off x="719344" y="4105377"/>
          <a:ext cx="5065436" cy="1190653"/>
        </p:xfrm>
        <a:graphic>
          <a:graphicData uri="http://schemas.openxmlformats.org/drawingml/2006/table">
            <a:tbl>
              <a:tblPr/>
              <a:tblGrid>
                <a:gridCol w="2019863">
                  <a:extLst>
                    <a:ext uri="{9D8B030D-6E8A-4147-A177-3AD203B41FA5}">
                      <a16:colId xmlns:a16="http://schemas.microsoft.com/office/drawing/2014/main" val="4180706323"/>
                    </a:ext>
                  </a:extLst>
                </a:gridCol>
                <a:gridCol w="3045573">
                  <a:extLst>
                    <a:ext uri="{9D8B030D-6E8A-4147-A177-3AD203B41FA5}">
                      <a16:colId xmlns:a16="http://schemas.microsoft.com/office/drawing/2014/main" val="2551329758"/>
                    </a:ext>
                  </a:extLst>
                </a:gridCol>
              </a:tblGrid>
              <a:tr h="373380">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the 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383393297"/>
                  </a:ext>
                </a:extLst>
              </a:tr>
              <a:tr h="817273">
                <a:tc>
                  <a:txBody>
                    <a:bodyPr/>
                    <a:lstStyle/>
                    <a:p>
                      <a:pPr algn="ctr" fontAlgn="base"/>
                      <a:r>
                        <a:rPr lang="en-US" sz="1400" b="0" i="0" u="none" strike="noStrike" cap="none">
                          <a:solidFill>
                            <a:schemeClr val="tx1"/>
                          </a:solidFill>
                          <a:effectLst/>
                          <a:latin typeface="Arial"/>
                          <a:ea typeface="+mn-ea"/>
                          <a:cs typeface="Arial"/>
                          <a:sym typeface="Arial"/>
                        </a:rPr>
                        <a:t>Arducam Mini 2MP Plus</a:t>
                      </a:r>
                      <a:endParaRPr lang="en-US" sz="1400" b="0" i="0">
                        <a:solidFill>
                          <a:srgbClr val="00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Compatibility with microprocessor</a:t>
                      </a:r>
                    </a:p>
                    <a:p>
                      <a:pPr algn="l" fontAlgn="base">
                        <a:buFont typeface="Arial" panose="020B0604020202020204" pitchFamily="34" charset="0"/>
                        <a:buNone/>
                      </a:pPr>
                      <a:r>
                        <a:rPr lang="en-US" sz="1400" b="0" i="0" u="none" strike="noStrike">
                          <a:solidFill>
                            <a:srgbClr val="000000"/>
                          </a:solidFill>
                          <a:effectLst/>
                          <a:latin typeface="Arial"/>
                        </a:rPr>
                        <a:t>- Lower current draw in comparison to other inspected sensors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276555"/>
                  </a:ext>
                </a:extLst>
              </a:tr>
            </a:tbl>
          </a:graphicData>
        </a:graphic>
      </p:graphicFrame>
      <p:graphicFrame>
        <p:nvGraphicFramePr>
          <p:cNvPr id="6" name="Table 5">
            <a:extLst>
              <a:ext uri="{FF2B5EF4-FFF2-40B4-BE49-F238E27FC236}">
                <a16:creationId xmlns:a16="http://schemas.microsoft.com/office/drawing/2014/main" id="{875006EA-415A-692A-77CD-5F06063B9EDB}"/>
              </a:ext>
            </a:extLst>
          </p:cNvPr>
          <p:cNvGraphicFramePr>
            <a:graphicFrameLocks noGrp="1"/>
          </p:cNvGraphicFramePr>
          <p:nvPr>
            <p:extLst>
              <p:ext uri="{D42A27DB-BD31-4B8C-83A1-F6EECF244321}">
                <p14:modId xmlns:p14="http://schemas.microsoft.com/office/powerpoint/2010/main" val="2032994739"/>
              </p:ext>
            </p:extLst>
          </p:nvPr>
        </p:nvGraphicFramePr>
        <p:xfrm>
          <a:off x="325876" y="1382155"/>
          <a:ext cx="8492246" cy="1766496"/>
        </p:xfrm>
        <a:graphic>
          <a:graphicData uri="http://schemas.openxmlformats.org/drawingml/2006/table">
            <a:tbl>
              <a:tblPr/>
              <a:tblGrid>
                <a:gridCol w="1213178">
                  <a:extLst>
                    <a:ext uri="{9D8B030D-6E8A-4147-A177-3AD203B41FA5}">
                      <a16:colId xmlns:a16="http://schemas.microsoft.com/office/drawing/2014/main" val="606291075"/>
                    </a:ext>
                  </a:extLst>
                </a:gridCol>
                <a:gridCol w="1213178">
                  <a:extLst>
                    <a:ext uri="{9D8B030D-6E8A-4147-A177-3AD203B41FA5}">
                      <a16:colId xmlns:a16="http://schemas.microsoft.com/office/drawing/2014/main" val="4077052678"/>
                    </a:ext>
                  </a:extLst>
                </a:gridCol>
                <a:gridCol w="1213178">
                  <a:extLst>
                    <a:ext uri="{9D8B030D-6E8A-4147-A177-3AD203B41FA5}">
                      <a16:colId xmlns:a16="http://schemas.microsoft.com/office/drawing/2014/main" val="1861638900"/>
                    </a:ext>
                  </a:extLst>
                </a:gridCol>
                <a:gridCol w="1213178">
                  <a:extLst>
                    <a:ext uri="{9D8B030D-6E8A-4147-A177-3AD203B41FA5}">
                      <a16:colId xmlns:a16="http://schemas.microsoft.com/office/drawing/2014/main" val="3211110868"/>
                    </a:ext>
                  </a:extLst>
                </a:gridCol>
                <a:gridCol w="1213178">
                  <a:extLst>
                    <a:ext uri="{9D8B030D-6E8A-4147-A177-3AD203B41FA5}">
                      <a16:colId xmlns:a16="http://schemas.microsoft.com/office/drawing/2014/main" val="198650196"/>
                    </a:ext>
                  </a:extLst>
                </a:gridCol>
                <a:gridCol w="1213178">
                  <a:extLst>
                    <a:ext uri="{9D8B030D-6E8A-4147-A177-3AD203B41FA5}">
                      <a16:colId xmlns:a16="http://schemas.microsoft.com/office/drawing/2014/main" val="2353084858"/>
                    </a:ext>
                  </a:extLst>
                </a:gridCol>
                <a:gridCol w="1213178">
                  <a:extLst>
                    <a:ext uri="{9D8B030D-6E8A-4147-A177-3AD203B41FA5}">
                      <a16:colId xmlns:a16="http://schemas.microsoft.com/office/drawing/2014/main" val="3946325788"/>
                    </a:ext>
                  </a:extLst>
                </a:gridCol>
              </a:tblGrid>
              <a:tr h="357734">
                <a:tc>
                  <a:txBody>
                    <a:bodyPr/>
                    <a:lstStyle/>
                    <a:p>
                      <a:pPr algn="ctr" fontAlgn="base"/>
                      <a:r>
                        <a:rPr lang="en-US" sz="1200" b="1" i="0" u="none" strike="noStrike">
                          <a:solidFill>
                            <a:srgbClr val="FFFFFF"/>
                          </a:solidFill>
                          <a:effectLst/>
                          <a:latin typeface="Arial"/>
                          <a:cs typeface="Arial"/>
                        </a:rPr>
                        <a:t>Name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Price ($)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Weight (g)​</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Size (mm)​</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Operating​</a:t>
                      </a:r>
                      <a:r>
                        <a:rPr lang="en-US" sz="1200" b="1" i="0">
                          <a:solidFill>
                            <a:srgbClr val="000000"/>
                          </a:solidFill>
                          <a:effectLst/>
                          <a:latin typeface="Arial"/>
                          <a:cs typeface="Arial"/>
                        </a:rPr>
                        <a:t>​</a:t>
                      </a:r>
                    </a:p>
                    <a:p>
                      <a:pPr algn="ctr" fontAlgn="base"/>
                      <a:r>
                        <a:rPr lang="en-US" sz="1200" b="1" i="0" u="none" strike="noStrike">
                          <a:solidFill>
                            <a:srgbClr val="FFFFFF"/>
                          </a:solidFill>
                          <a:effectLst/>
                          <a:latin typeface="Arial"/>
                          <a:cs typeface="Arial"/>
                        </a:rPr>
                        <a:t>Voltage (V)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Current Draw (mA)</a:t>
                      </a:r>
                      <a:endParaRPr lang="en-US" sz="1200" b="1" i="0">
                        <a:solidFill>
                          <a:srgbClr val="00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Framerate (fps)</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3209277498"/>
                  </a:ext>
                </a:extLst>
              </a:tr>
              <a:tr h="656958">
                <a:tc>
                  <a:txBody>
                    <a:bodyPr/>
                    <a:lstStyle/>
                    <a:p>
                      <a:pPr algn="ctr" fontAlgn="base"/>
                      <a:r>
                        <a:rPr lang="en-US" sz="1050" b="0" i="0" u="none" strike="noStrike" cap="none">
                          <a:solidFill>
                            <a:schemeClr val="tx1"/>
                          </a:solidFill>
                          <a:effectLst/>
                          <a:latin typeface="Arial"/>
                          <a:ea typeface="+mn-ea"/>
                          <a:cs typeface="Arial"/>
                          <a:sym typeface="Arial"/>
                        </a:rPr>
                        <a:t>Miniature TTL Serial JPEG Camera</a:t>
                      </a:r>
                      <a:endParaRPr lang="en-US" sz="105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34.95</a:t>
                      </a:r>
                      <a:r>
                        <a:rPr lang="en-US" sz="1050" b="0" i="0">
                          <a:solidFill>
                            <a:schemeClr val="tx1"/>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3</a:t>
                      </a:r>
                      <a:r>
                        <a:rPr lang="en-US" sz="1050" b="0" i="0">
                          <a:solidFill>
                            <a:schemeClr val="tx1"/>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20 x 28</a:t>
                      </a:r>
                      <a:endParaRPr lang="en-US" sz="105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3.3 - 5.0</a:t>
                      </a:r>
                      <a:r>
                        <a:rPr lang="en-US" sz="1050" b="0" i="0">
                          <a:solidFill>
                            <a:schemeClr val="tx1"/>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75</a:t>
                      </a:r>
                      <a:endParaRPr lang="en-US" sz="105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30</a:t>
                      </a:r>
                      <a:r>
                        <a:rPr lang="en-US" sz="1050" b="0" i="0">
                          <a:solidFill>
                            <a:schemeClr val="tx1"/>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564598"/>
                  </a:ext>
                </a:extLst>
              </a:tr>
              <a:tr h="652338">
                <a:tc>
                  <a:txBody>
                    <a:bodyPr/>
                    <a:lstStyle/>
                    <a:p>
                      <a:pPr algn="ctr" fontAlgn="base"/>
                      <a:r>
                        <a:rPr lang="en-US" sz="1050" b="0" i="0" u="none" strike="noStrike" cap="none">
                          <a:solidFill>
                            <a:srgbClr val="FF0000"/>
                          </a:solidFill>
                          <a:effectLst/>
                          <a:latin typeface="Arial"/>
                          <a:ea typeface="+mn-ea"/>
                          <a:cs typeface="Arial"/>
                          <a:sym typeface="Arial"/>
                        </a:rPr>
                        <a:t>Arducam Mini 2MP Plus</a:t>
                      </a:r>
                      <a:endParaRPr lang="en-US" sz="1050" b="0" i="0">
                        <a:solidFill>
                          <a:srgbClr val="FF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25.99</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20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24 x 34</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3.3 - 5.0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20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F0000"/>
                          </a:solidFill>
                          <a:effectLst/>
                          <a:latin typeface="Arial"/>
                          <a:cs typeface="Arial"/>
                        </a:rPr>
                        <a:t>30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631407"/>
                  </a:ext>
                </a:extLst>
              </a:tr>
            </a:tbl>
          </a:graphicData>
        </a:graphic>
      </p:graphicFrame>
      <p:pic>
        <p:nvPicPr>
          <p:cNvPr id="1026" name="Picture 2" descr="Amazon.com: Arducam Mini Module Camera Shield with OV2640 2 Megapixels Lens  Compatible with Arduino UNO Mega2560 Board and Raspberry Pi Pico :  Electronics">
            <a:extLst>
              <a:ext uri="{FF2B5EF4-FFF2-40B4-BE49-F238E27FC236}">
                <a16:creationId xmlns:a16="http://schemas.microsoft.com/office/drawing/2014/main" id="{61BC7060-F705-6F8E-61AE-BA547A952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075" y="3580256"/>
            <a:ext cx="2278525" cy="2278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BBFD-46EA-CA77-56FC-ED62E6951B9B}"/>
              </a:ext>
            </a:extLst>
          </p:cNvPr>
          <p:cNvSpPr>
            <a:spLocks noGrp="1"/>
          </p:cNvSpPr>
          <p:nvPr>
            <p:ph type="title"/>
          </p:nvPr>
        </p:nvSpPr>
        <p:spPr/>
        <p:txBody>
          <a:bodyPr/>
          <a:lstStyle/>
          <a:p>
            <a:r>
              <a:rPr lang="en-US"/>
              <a:t>Audio Beacon Trade &amp; Selection</a:t>
            </a:r>
          </a:p>
        </p:txBody>
      </p:sp>
      <p:sp>
        <p:nvSpPr>
          <p:cNvPr id="4" name="Slide Number Placeholder 3">
            <a:extLst>
              <a:ext uri="{FF2B5EF4-FFF2-40B4-BE49-F238E27FC236}">
                <a16:creationId xmlns:a16="http://schemas.microsoft.com/office/drawing/2014/main" id="{6FA82CB0-40E2-7A60-F952-9630FA0CF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graphicFrame>
        <p:nvGraphicFramePr>
          <p:cNvPr id="5" name="Table 4">
            <a:extLst>
              <a:ext uri="{FF2B5EF4-FFF2-40B4-BE49-F238E27FC236}">
                <a16:creationId xmlns:a16="http://schemas.microsoft.com/office/drawing/2014/main" id="{497156EB-888B-A95B-BF44-9E14C56D8304}"/>
              </a:ext>
            </a:extLst>
          </p:cNvPr>
          <p:cNvGraphicFramePr>
            <a:graphicFrameLocks noGrp="1"/>
          </p:cNvGraphicFramePr>
          <p:nvPr>
            <p:extLst>
              <p:ext uri="{D42A27DB-BD31-4B8C-83A1-F6EECF244321}">
                <p14:modId xmlns:p14="http://schemas.microsoft.com/office/powerpoint/2010/main" val="2644016119"/>
              </p:ext>
            </p:extLst>
          </p:nvPr>
        </p:nvGraphicFramePr>
        <p:xfrm>
          <a:off x="628604" y="1347242"/>
          <a:ext cx="7886790" cy="1792170"/>
        </p:xfrm>
        <a:graphic>
          <a:graphicData uri="http://schemas.openxmlformats.org/drawingml/2006/table">
            <a:tbl>
              <a:tblPr/>
              <a:tblGrid>
                <a:gridCol w="1577358">
                  <a:extLst>
                    <a:ext uri="{9D8B030D-6E8A-4147-A177-3AD203B41FA5}">
                      <a16:colId xmlns:a16="http://schemas.microsoft.com/office/drawing/2014/main" val="606291075"/>
                    </a:ext>
                  </a:extLst>
                </a:gridCol>
                <a:gridCol w="1577358">
                  <a:extLst>
                    <a:ext uri="{9D8B030D-6E8A-4147-A177-3AD203B41FA5}">
                      <a16:colId xmlns:a16="http://schemas.microsoft.com/office/drawing/2014/main" val="4077052678"/>
                    </a:ext>
                  </a:extLst>
                </a:gridCol>
                <a:gridCol w="1577358">
                  <a:extLst>
                    <a:ext uri="{9D8B030D-6E8A-4147-A177-3AD203B41FA5}">
                      <a16:colId xmlns:a16="http://schemas.microsoft.com/office/drawing/2014/main" val="1861638900"/>
                    </a:ext>
                  </a:extLst>
                </a:gridCol>
                <a:gridCol w="1577358">
                  <a:extLst>
                    <a:ext uri="{9D8B030D-6E8A-4147-A177-3AD203B41FA5}">
                      <a16:colId xmlns:a16="http://schemas.microsoft.com/office/drawing/2014/main" val="198650196"/>
                    </a:ext>
                  </a:extLst>
                </a:gridCol>
                <a:gridCol w="1577358">
                  <a:extLst>
                    <a:ext uri="{9D8B030D-6E8A-4147-A177-3AD203B41FA5}">
                      <a16:colId xmlns:a16="http://schemas.microsoft.com/office/drawing/2014/main" val="2353084858"/>
                    </a:ext>
                  </a:extLst>
                </a:gridCol>
              </a:tblGrid>
              <a:tr h="665518">
                <a:tc>
                  <a:txBody>
                    <a:bodyPr/>
                    <a:lstStyle/>
                    <a:p>
                      <a:pPr algn="ctr" fontAlgn="base"/>
                      <a:r>
                        <a:rPr lang="en-US" sz="1200" b="1" i="0" u="none" strike="noStrike">
                          <a:solidFill>
                            <a:srgbClr val="FFFFFF"/>
                          </a:solidFill>
                          <a:effectLst/>
                          <a:latin typeface="Arial"/>
                          <a:cs typeface="Arial"/>
                        </a:rPr>
                        <a:t>Name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Min Sound Pressure (dB)</a:t>
                      </a:r>
                      <a:endParaRPr lang="en-US" sz="1200" b="1" i="0">
                        <a:solidFill>
                          <a:srgbClr val="00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Weight (g)​</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Operating​</a:t>
                      </a:r>
                      <a:r>
                        <a:rPr lang="en-US" sz="1200" b="1" i="0">
                          <a:solidFill>
                            <a:srgbClr val="000000"/>
                          </a:solidFill>
                          <a:effectLst/>
                          <a:latin typeface="Arial"/>
                          <a:cs typeface="Arial"/>
                        </a:rPr>
                        <a:t>​</a:t>
                      </a:r>
                    </a:p>
                    <a:p>
                      <a:pPr algn="ctr" fontAlgn="base"/>
                      <a:r>
                        <a:rPr lang="en-US" sz="1200" b="1" i="0" u="none" strike="noStrike">
                          <a:solidFill>
                            <a:srgbClr val="FFFFFF"/>
                          </a:solidFill>
                          <a:effectLst/>
                          <a:latin typeface="Arial"/>
                          <a:cs typeface="Arial"/>
                        </a:rPr>
                        <a:t>Voltage (V)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Mini Current Draw (mA)</a:t>
                      </a:r>
                      <a:endParaRPr lang="en-US" sz="1200" b="1" i="0">
                        <a:solidFill>
                          <a:srgbClr val="00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3209277498"/>
                  </a:ext>
                </a:extLst>
              </a:tr>
              <a:tr h="565314">
                <a:tc>
                  <a:txBody>
                    <a:bodyPr/>
                    <a:lstStyle/>
                    <a:p>
                      <a:pPr algn="ctr" fontAlgn="base"/>
                      <a:r>
                        <a:rPr lang="en-US" sz="1100" b="0" i="0">
                          <a:solidFill>
                            <a:schemeClr val="tx1"/>
                          </a:solidFill>
                          <a:effectLst/>
                          <a:latin typeface="+mn-lt"/>
                          <a:cs typeface="Arial"/>
                        </a:rPr>
                        <a:t>PS1240P02BT</a:t>
                      </a:r>
                      <a:endParaRPr lang="en-US" sz="110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chemeClr val="tx1"/>
                          </a:solidFill>
                          <a:effectLst/>
                          <a:latin typeface="Arial"/>
                          <a:cs typeface="Arial"/>
                        </a:rPr>
                        <a:t>60</a:t>
                      </a:r>
                      <a:endParaRPr lang="en-US" sz="110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chemeClr val="tx1"/>
                          </a:solidFill>
                          <a:effectLst/>
                          <a:latin typeface="Arial"/>
                          <a:cs typeface="Arial"/>
                        </a:rPr>
                        <a:t>1</a:t>
                      </a:r>
                      <a:endParaRPr lang="en-US" sz="110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chemeClr val="tx1"/>
                          </a:solidFill>
                          <a:effectLst/>
                          <a:latin typeface="Arial"/>
                          <a:cs typeface="Arial"/>
                        </a:rPr>
                        <a:t>3</a:t>
                      </a:r>
                      <a:r>
                        <a:rPr lang="en-US" sz="1100" b="0" i="0">
                          <a:solidFill>
                            <a:schemeClr val="tx1"/>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chemeClr val="tx1"/>
                          </a:solidFill>
                          <a:effectLst/>
                          <a:latin typeface="Arial"/>
                          <a:cs typeface="Arial"/>
                        </a:rPr>
                        <a:t>40</a:t>
                      </a:r>
                      <a:endParaRPr lang="en-US" sz="110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564598"/>
                  </a:ext>
                </a:extLst>
              </a:tr>
              <a:tr h="561338">
                <a:tc>
                  <a:txBody>
                    <a:bodyPr/>
                    <a:lstStyle/>
                    <a:p>
                      <a:pPr algn="ctr" fontAlgn="base"/>
                      <a:r>
                        <a:rPr lang="en-US" sz="1100" b="0" i="0">
                          <a:solidFill>
                            <a:srgbClr val="FF0000"/>
                          </a:solidFill>
                          <a:effectLst/>
                          <a:latin typeface="+mn-lt"/>
                          <a:cs typeface="Arial"/>
                        </a:rPr>
                        <a:t>IE092505-1</a:t>
                      </a:r>
                      <a:endParaRPr lang="en-US" sz="1100" b="0" i="0">
                        <a:solidFill>
                          <a:srgbClr val="FF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FF0000"/>
                          </a:solidFill>
                          <a:effectLst/>
                          <a:latin typeface="Arial"/>
                          <a:cs typeface="Arial"/>
                        </a:rPr>
                        <a:t>80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FF0000"/>
                          </a:solidFill>
                          <a:effectLst/>
                          <a:latin typeface="Arial"/>
                          <a:cs typeface="Arial"/>
                        </a:rPr>
                        <a:t>1</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FF0000"/>
                          </a:solidFill>
                          <a:effectLst/>
                          <a:latin typeface="Arial"/>
                          <a:cs typeface="Arial"/>
                        </a:rPr>
                        <a:t>5</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rgbClr val="FF0000"/>
                          </a:solidFill>
                          <a:effectLst/>
                          <a:latin typeface="Arial"/>
                          <a:cs typeface="Arial"/>
                        </a:rPr>
                        <a:t>30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631407"/>
                  </a:ext>
                </a:extLst>
              </a:tr>
            </a:tbl>
          </a:graphicData>
        </a:graphic>
      </p:graphicFrame>
      <p:graphicFrame>
        <p:nvGraphicFramePr>
          <p:cNvPr id="6" name="Table 5">
            <a:extLst>
              <a:ext uri="{FF2B5EF4-FFF2-40B4-BE49-F238E27FC236}">
                <a16:creationId xmlns:a16="http://schemas.microsoft.com/office/drawing/2014/main" id="{E1920EAB-5C86-B100-BEA8-F3AB633B1714}"/>
              </a:ext>
            </a:extLst>
          </p:cNvPr>
          <p:cNvGraphicFramePr>
            <a:graphicFrameLocks noGrp="1"/>
          </p:cNvGraphicFramePr>
          <p:nvPr>
            <p:extLst>
              <p:ext uri="{D42A27DB-BD31-4B8C-83A1-F6EECF244321}">
                <p14:modId xmlns:p14="http://schemas.microsoft.com/office/powerpoint/2010/main" val="1663228557"/>
              </p:ext>
            </p:extLst>
          </p:nvPr>
        </p:nvGraphicFramePr>
        <p:xfrm>
          <a:off x="913046" y="4025978"/>
          <a:ext cx="5065436" cy="1071781"/>
        </p:xfrm>
        <a:graphic>
          <a:graphicData uri="http://schemas.openxmlformats.org/drawingml/2006/table">
            <a:tbl>
              <a:tblPr/>
              <a:tblGrid>
                <a:gridCol w="2019863">
                  <a:extLst>
                    <a:ext uri="{9D8B030D-6E8A-4147-A177-3AD203B41FA5}">
                      <a16:colId xmlns:a16="http://schemas.microsoft.com/office/drawing/2014/main" val="4180706323"/>
                    </a:ext>
                  </a:extLst>
                </a:gridCol>
                <a:gridCol w="3045573">
                  <a:extLst>
                    <a:ext uri="{9D8B030D-6E8A-4147-A177-3AD203B41FA5}">
                      <a16:colId xmlns:a16="http://schemas.microsoft.com/office/drawing/2014/main" val="2551329758"/>
                    </a:ext>
                  </a:extLst>
                </a:gridCol>
              </a:tblGrid>
              <a:tr h="373380">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the 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383393297"/>
                  </a:ext>
                </a:extLst>
              </a:tr>
              <a:tr h="698401">
                <a:tc>
                  <a:txBody>
                    <a:bodyPr/>
                    <a:lstStyle/>
                    <a:p>
                      <a:pPr algn="ctr" fontAlgn="base"/>
                      <a:r>
                        <a:rPr lang="en-US" sz="1400" b="0" i="0">
                          <a:solidFill>
                            <a:schemeClr val="tx1"/>
                          </a:solidFill>
                          <a:effectLst/>
                          <a:latin typeface="+mn-lt"/>
                          <a:cs typeface="Arial"/>
                        </a:rPr>
                        <a:t>IE092505-1</a:t>
                      </a:r>
                      <a:endParaRPr lang="en-US" sz="140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Compatibility with microprocessor</a:t>
                      </a:r>
                    </a:p>
                    <a:p>
                      <a:pPr algn="l" fontAlgn="base">
                        <a:buFont typeface="Arial" panose="020B0604020202020204" pitchFamily="34" charset="0"/>
                        <a:buNone/>
                      </a:pPr>
                      <a:r>
                        <a:rPr lang="en-US" sz="1400" b="0" i="0" u="none" strike="noStrike">
                          <a:solidFill>
                            <a:srgbClr val="000000"/>
                          </a:solidFill>
                          <a:effectLst/>
                          <a:latin typeface="Arial"/>
                        </a:rPr>
                        <a:t>- Meet sound level requirement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276555"/>
                  </a:ext>
                </a:extLst>
              </a:tr>
            </a:tbl>
          </a:graphicData>
        </a:graphic>
      </p:graphicFrame>
      <p:pic>
        <p:nvPicPr>
          <p:cNvPr id="1026" name="Picture 2" descr="IE092505-1">
            <a:extLst>
              <a:ext uri="{FF2B5EF4-FFF2-40B4-BE49-F238E27FC236}">
                <a16:creationId xmlns:a16="http://schemas.microsoft.com/office/drawing/2014/main" id="{F4A62A46-B2B4-2A28-A380-D3E094D93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718588"/>
            <a:ext cx="1686560" cy="16865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4D0E19B-1872-1B41-DEC7-44B91E171DD5}"/>
              </a:ext>
            </a:extLst>
          </p:cNvPr>
          <p:cNvPicPr>
            <a:picLocks noChangeAspect="1"/>
          </p:cNvPicPr>
          <p:nvPr/>
        </p:nvPicPr>
        <p:blipFill>
          <a:blip r:embed="rId3"/>
          <a:stretch>
            <a:fillRect/>
          </a:stretch>
        </p:blipFill>
        <p:spPr>
          <a:xfrm>
            <a:off x="66288" y="43797"/>
            <a:ext cx="1533912" cy="884099"/>
          </a:xfrm>
          <a:prstGeom prst="rect">
            <a:avLst/>
          </a:prstGeom>
        </p:spPr>
      </p:pic>
      <p:sp>
        <p:nvSpPr>
          <p:cNvPr id="8" name="Google Shape;301;p33">
            <a:extLst>
              <a:ext uri="{FF2B5EF4-FFF2-40B4-BE49-F238E27FC236}">
                <a16:creationId xmlns:a16="http://schemas.microsoft.com/office/drawing/2014/main" id="{964400EC-C661-D712-8C7B-CFAB14C933C6}"/>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Dylan </a:t>
            </a:r>
            <a:r>
              <a:rPr lang="en-US" sz="1000" err="1">
                <a:solidFill>
                  <a:schemeClr val="dk1"/>
                </a:solidFill>
              </a:rPr>
              <a:t>Falzone</a:t>
            </a:r>
            <a:endParaRPr lang="en-US" sz="1000"/>
          </a:p>
        </p:txBody>
      </p:sp>
      <p:sp>
        <p:nvSpPr>
          <p:cNvPr id="13" name="Google Shape;297;p33">
            <a:extLst>
              <a:ext uri="{FF2B5EF4-FFF2-40B4-BE49-F238E27FC236}">
                <a16:creationId xmlns:a16="http://schemas.microsoft.com/office/drawing/2014/main" id="{210C1503-21F3-BDF5-9834-03BB88601E67}"/>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en-US"/>
          </a:p>
        </p:txBody>
      </p:sp>
    </p:spTree>
    <p:extLst>
      <p:ext uri="{BB962C8B-B14F-4D97-AF65-F5344CB8AC3E}">
        <p14:creationId xmlns:p14="http://schemas.microsoft.com/office/powerpoint/2010/main" val="2917764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Bonus Camera Trade and Selection</a:t>
            </a:r>
            <a:endParaRPr/>
          </a:p>
        </p:txBody>
      </p:sp>
      <p:sp>
        <p:nvSpPr>
          <p:cNvPr id="310" name="Google Shape;310;p34"/>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SzPts val="2400"/>
              <a:buChar char="•"/>
            </a:pPr>
            <a:r>
              <a:rPr lang="en-US"/>
              <a:t>N/A</a:t>
            </a:r>
          </a:p>
          <a:p>
            <a:pPr marL="0" lvl="0" indent="0" algn="l" rtl="0">
              <a:spcBef>
                <a:spcPts val="480"/>
              </a:spcBef>
              <a:spcAft>
                <a:spcPts val="0"/>
              </a:spcAft>
              <a:buNone/>
            </a:pPr>
            <a:endParaRPr/>
          </a:p>
        </p:txBody>
      </p:sp>
      <p:sp>
        <p:nvSpPr>
          <p:cNvPr id="312" name="Google Shape;312;p3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11" name="Google Shape;311;p34"/>
          <p:cNvSpPr txBox="1">
            <a:spLocks noGrp="1"/>
          </p:cNvSpPr>
          <p:nvPr>
            <p:ph type="sldNum" idx="12"/>
          </p:nvPr>
        </p:nvSpPr>
        <p:spPr>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29</a:t>
            </a:fld>
            <a:endParaRPr/>
          </a:p>
        </p:txBody>
      </p:sp>
      <p:sp>
        <p:nvSpPr>
          <p:cNvPr id="313" name="Google Shape;313;p34"/>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Dylan Falzone</a:t>
            </a:r>
            <a:endParaRPr lang="en-US" sz="1000"/>
          </a:p>
        </p:txBody>
      </p:sp>
      <p:pic>
        <p:nvPicPr>
          <p:cNvPr id="2" name="Picture 1">
            <a:extLst>
              <a:ext uri="{FF2B5EF4-FFF2-40B4-BE49-F238E27FC236}">
                <a16:creationId xmlns:a16="http://schemas.microsoft.com/office/drawing/2014/main" id="{764F0A4A-85BA-928F-63E3-8E766BB8399F}"/>
              </a:ext>
            </a:extLst>
          </p:cNvPr>
          <p:cNvPicPr>
            <a:picLocks noChangeAspect="1"/>
          </p:cNvPicPr>
          <p:nvPr/>
        </p:nvPicPr>
        <p:blipFill>
          <a:blip r:embed="rId3"/>
          <a:stretch>
            <a:fillRect/>
          </a:stretch>
        </p:blipFill>
        <p:spPr>
          <a:xfrm>
            <a:off x="66288" y="43797"/>
            <a:ext cx="1533912" cy="8840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Team Organization</a:t>
            </a:r>
            <a:endParaRPr/>
          </a:p>
        </p:txBody>
      </p:sp>
      <p:sp>
        <p:nvSpPr>
          <p:cNvPr id="124" name="Google Shape;124;p1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a:t>
            </a:r>
            <a:r>
              <a:rPr lang="en-US"/>
              <a:t> </a:t>
            </a:r>
            <a:r>
              <a:rPr lang="en-US" sz="1000" b="0" i="0" u="none" strike="noStrike" cap="none">
                <a:latin typeface="Arial"/>
                <a:ea typeface="Arial"/>
                <a:cs typeface="Arial"/>
                <a:sym typeface="Arial"/>
              </a:rPr>
              <a:t> Team </a:t>
            </a:r>
            <a:r>
              <a:rPr lang="en-US"/>
              <a:t>1032</a:t>
            </a:r>
            <a:r>
              <a:rPr lang="en-US" sz="1000" b="0" i="0" u="none" strike="noStrike" cap="none">
                <a:latin typeface="Arial"/>
                <a:ea typeface="Arial"/>
                <a:cs typeface="Arial"/>
                <a:sym typeface="Arial"/>
              </a:rPr>
              <a:t> Yes we CANSAT</a:t>
            </a:r>
            <a:endParaRPr lang="en-US"/>
          </a:p>
        </p:txBody>
      </p:sp>
      <p:sp>
        <p:nvSpPr>
          <p:cNvPr id="125" name="Google Shape;125;p1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a:t>
            </a:fld>
            <a:endParaRPr sz="1000" b="0" i="0" u="none" strike="noStrike" cap="none">
              <a:solidFill>
                <a:schemeClr val="dk1"/>
              </a:solidFill>
              <a:latin typeface="Arial"/>
              <a:ea typeface="Arial"/>
              <a:cs typeface="Arial"/>
              <a:sym typeface="Arial"/>
            </a:endParaRPr>
          </a:p>
        </p:txBody>
      </p:sp>
      <p:sp>
        <p:nvSpPr>
          <p:cNvPr id="128" name="Google Shape;128;p16"/>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Savari Datta</a:t>
            </a:r>
            <a:endParaRPr lang="en-US" sz="1000">
              <a:solidFill>
                <a:schemeClr val="dk1"/>
              </a:solidFill>
            </a:endParaRPr>
          </a:p>
        </p:txBody>
      </p:sp>
      <p:cxnSp>
        <p:nvCxnSpPr>
          <p:cNvPr id="39" name="Straight Arrow Connector 38">
            <a:extLst>
              <a:ext uri="{FF2B5EF4-FFF2-40B4-BE49-F238E27FC236}">
                <a16:creationId xmlns:a16="http://schemas.microsoft.com/office/drawing/2014/main" id="{0DFD5E77-AE46-E270-F247-6C68CA8C1077}"/>
              </a:ext>
            </a:extLst>
          </p:cNvPr>
          <p:cNvCxnSpPr>
            <a:cxnSpLocks/>
          </p:cNvCxnSpPr>
          <p:nvPr/>
        </p:nvCxnSpPr>
        <p:spPr>
          <a:xfrm>
            <a:off x="6372745" y="2647593"/>
            <a:ext cx="0" cy="2682817"/>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069B68A7-DB8D-C6D0-3EDC-00BE9814ACD8}"/>
              </a:ext>
            </a:extLst>
          </p:cNvPr>
          <p:cNvCxnSpPr>
            <a:cxnSpLocks/>
          </p:cNvCxnSpPr>
          <p:nvPr/>
        </p:nvCxnSpPr>
        <p:spPr>
          <a:xfrm flipH="1">
            <a:off x="4583825" y="1705876"/>
            <a:ext cx="834" cy="2379173"/>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854AB0D3-05B4-A196-DABD-D25894AE0687}"/>
              </a:ext>
            </a:extLst>
          </p:cNvPr>
          <p:cNvCxnSpPr>
            <a:cxnSpLocks/>
          </p:cNvCxnSpPr>
          <p:nvPr/>
        </p:nvCxnSpPr>
        <p:spPr>
          <a:xfrm>
            <a:off x="987649" y="2617805"/>
            <a:ext cx="0" cy="1516220"/>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42" name="TextBox 5">
            <a:extLst>
              <a:ext uri="{FF2B5EF4-FFF2-40B4-BE49-F238E27FC236}">
                <a16:creationId xmlns:a16="http://schemas.microsoft.com/office/drawing/2014/main" id="{6C13A6A1-3F26-DB2A-BB77-91776B6A1A34}"/>
              </a:ext>
            </a:extLst>
          </p:cNvPr>
          <p:cNvSpPr txBox="1"/>
          <p:nvPr/>
        </p:nvSpPr>
        <p:spPr>
          <a:xfrm>
            <a:off x="4008908" y="1342360"/>
            <a:ext cx="1183343" cy="646331"/>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Team Lead</a:t>
            </a:r>
          </a:p>
          <a:p>
            <a:pPr algn="ctr"/>
            <a:r>
              <a:rPr lang="en-US" sz="1200" b="1">
                <a:solidFill>
                  <a:srgbClr val="FFFFFF"/>
                </a:solidFill>
                <a:latin typeface="Yu Gothic UI"/>
                <a:ea typeface="Yu Gothic UI"/>
                <a:cs typeface="Angsana New"/>
              </a:rPr>
              <a:t>Savari Datta</a:t>
            </a:r>
          </a:p>
          <a:p>
            <a:pPr algn="ctr"/>
            <a:r>
              <a:rPr lang="en-US" sz="1200">
                <a:solidFill>
                  <a:srgbClr val="FFFFFF"/>
                </a:solidFill>
                <a:latin typeface="Yu Gothic UI"/>
                <a:ea typeface="Yu Gothic UI"/>
                <a:cs typeface="Angsana New"/>
              </a:rPr>
              <a:t>Junior</a:t>
            </a:r>
          </a:p>
        </p:txBody>
      </p:sp>
      <p:sp>
        <p:nvSpPr>
          <p:cNvPr id="43" name="TextBox 14">
            <a:extLst>
              <a:ext uri="{FF2B5EF4-FFF2-40B4-BE49-F238E27FC236}">
                <a16:creationId xmlns:a16="http://schemas.microsoft.com/office/drawing/2014/main" id="{096FB454-3AD4-20D6-65B5-A3CD796DB2AB}"/>
              </a:ext>
            </a:extLst>
          </p:cNvPr>
          <p:cNvSpPr txBox="1"/>
          <p:nvPr/>
        </p:nvSpPr>
        <p:spPr>
          <a:xfrm>
            <a:off x="1470624" y="1382449"/>
            <a:ext cx="1775012" cy="461665"/>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Faculty Advisor</a:t>
            </a:r>
          </a:p>
          <a:p>
            <a:pPr algn="ctr"/>
            <a:r>
              <a:rPr lang="en-US" sz="1200" b="1">
                <a:solidFill>
                  <a:srgbClr val="FFFFFF"/>
                </a:solidFill>
                <a:latin typeface="Yu Gothic UI"/>
                <a:ea typeface="Yu Gothic UI"/>
                <a:cs typeface="Angsana New"/>
              </a:rPr>
              <a:t>Ting Dong</a:t>
            </a:r>
          </a:p>
        </p:txBody>
      </p:sp>
      <p:sp>
        <p:nvSpPr>
          <p:cNvPr id="44" name="TextBox 19">
            <a:extLst>
              <a:ext uri="{FF2B5EF4-FFF2-40B4-BE49-F238E27FC236}">
                <a16:creationId xmlns:a16="http://schemas.microsoft.com/office/drawing/2014/main" id="{40D8A51D-47C7-77AF-CDF2-63CFDEE69AAF}"/>
              </a:ext>
            </a:extLst>
          </p:cNvPr>
          <p:cNvSpPr txBox="1"/>
          <p:nvPr/>
        </p:nvSpPr>
        <p:spPr>
          <a:xfrm>
            <a:off x="395977" y="2975277"/>
            <a:ext cx="1183343"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Container Subsystem</a:t>
            </a:r>
          </a:p>
        </p:txBody>
      </p:sp>
      <p:sp>
        <p:nvSpPr>
          <p:cNvPr id="45" name="TextBox 20">
            <a:extLst>
              <a:ext uri="{FF2B5EF4-FFF2-40B4-BE49-F238E27FC236}">
                <a16:creationId xmlns:a16="http://schemas.microsoft.com/office/drawing/2014/main" id="{0C42F3DE-3E94-560E-1FF8-7AAD112B9424}"/>
              </a:ext>
            </a:extLst>
          </p:cNvPr>
          <p:cNvSpPr txBox="1"/>
          <p:nvPr/>
        </p:nvSpPr>
        <p:spPr>
          <a:xfrm>
            <a:off x="3942848" y="2957993"/>
            <a:ext cx="1281954"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Payload Deployment</a:t>
            </a:r>
          </a:p>
        </p:txBody>
      </p:sp>
      <p:sp>
        <p:nvSpPr>
          <p:cNvPr id="46" name="TextBox 21">
            <a:extLst>
              <a:ext uri="{FF2B5EF4-FFF2-40B4-BE49-F238E27FC236}">
                <a16:creationId xmlns:a16="http://schemas.microsoft.com/office/drawing/2014/main" id="{65B34B6A-2E6C-C2BD-D3CA-F4D2B8AE3BBA}"/>
              </a:ext>
            </a:extLst>
          </p:cNvPr>
          <p:cNvSpPr txBox="1"/>
          <p:nvPr/>
        </p:nvSpPr>
        <p:spPr>
          <a:xfrm>
            <a:off x="5810692" y="2975277"/>
            <a:ext cx="1183343"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Avionics Subsystem</a:t>
            </a:r>
          </a:p>
        </p:txBody>
      </p:sp>
      <p:sp>
        <p:nvSpPr>
          <p:cNvPr id="47" name="TextBox 22">
            <a:extLst>
              <a:ext uri="{FF2B5EF4-FFF2-40B4-BE49-F238E27FC236}">
                <a16:creationId xmlns:a16="http://schemas.microsoft.com/office/drawing/2014/main" id="{D8BE2CED-D65D-9727-B526-FFF9D083829F}"/>
              </a:ext>
            </a:extLst>
          </p:cNvPr>
          <p:cNvSpPr txBox="1"/>
          <p:nvPr/>
        </p:nvSpPr>
        <p:spPr>
          <a:xfrm>
            <a:off x="243579" y="3746242"/>
            <a:ext cx="1479178" cy="646331"/>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Container</a:t>
            </a:r>
          </a:p>
          <a:p>
            <a:pPr algn="ctr"/>
            <a:r>
              <a:rPr lang="en-US" sz="1200" b="1">
                <a:solidFill>
                  <a:srgbClr val="FFFFFF"/>
                </a:solidFill>
                <a:latin typeface="Yu Gothic UI"/>
                <a:ea typeface="Yu Gothic UI"/>
                <a:cs typeface="Angsana New"/>
              </a:rPr>
              <a:t>Christian Roque</a:t>
            </a:r>
          </a:p>
          <a:p>
            <a:pPr algn="ctr"/>
            <a:r>
              <a:rPr lang="en-US" sz="1200">
                <a:solidFill>
                  <a:srgbClr val="FFFFFF"/>
                </a:solidFill>
                <a:latin typeface="Yu Gothic UI"/>
                <a:ea typeface="Yu Gothic UI"/>
                <a:cs typeface="Angsana New"/>
              </a:rPr>
              <a:t>Freshman</a:t>
            </a:r>
          </a:p>
        </p:txBody>
      </p:sp>
      <p:sp>
        <p:nvSpPr>
          <p:cNvPr id="48" name="TextBox 24">
            <a:extLst>
              <a:ext uri="{FF2B5EF4-FFF2-40B4-BE49-F238E27FC236}">
                <a16:creationId xmlns:a16="http://schemas.microsoft.com/office/drawing/2014/main" id="{85982E38-0808-626E-2C66-001D30F9C869}"/>
              </a:ext>
            </a:extLst>
          </p:cNvPr>
          <p:cNvSpPr txBox="1"/>
          <p:nvPr/>
        </p:nvSpPr>
        <p:spPr>
          <a:xfrm>
            <a:off x="3766461" y="3713970"/>
            <a:ext cx="1739153" cy="646331"/>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Aerodynamics Lead</a:t>
            </a:r>
          </a:p>
          <a:p>
            <a:pPr algn="ctr"/>
            <a:r>
              <a:rPr lang="en-US" sz="1200" b="1">
                <a:solidFill>
                  <a:srgbClr val="FFFFFF"/>
                </a:solidFill>
                <a:latin typeface="Yu Gothic UI"/>
                <a:ea typeface="Yu Gothic UI"/>
                <a:cs typeface="Angsana New"/>
              </a:rPr>
              <a:t>Jovana Markovic</a:t>
            </a:r>
            <a:br>
              <a:rPr lang="en-US" sz="1200" b="1">
                <a:solidFill>
                  <a:srgbClr val="FFFFFF"/>
                </a:solidFill>
                <a:latin typeface="Yu Gothic UI"/>
                <a:ea typeface="Yu Gothic UI"/>
                <a:cs typeface="Angsana New"/>
              </a:rPr>
            </a:br>
            <a:r>
              <a:rPr lang="en-US" sz="1200">
                <a:solidFill>
                  <a:srgbClr val="FFFFFF"/>
                </a:solidFill>
                <a:latin typeface="Yu Gothic UI"/>
                <a:ea typeface="Yu Gothic UI"/>
                <a:cs typeface="Angsana New"/>
              </a:rPr>
              <a:t>Junior</a:t>
            </a:r>
          </a:p>
        </p:txBody>
      </p:sp>
      <p:sp>
        <p:nvSpPr>
          <p:cNvPr id="49" name="TextBox 25">
            <a:extLst>
              <a:ext uri="{FF2B5EF4-FFF2-40B4-BE49-F238E27FC236}">
                <a16:creationId xmlns:a16="http://schemas.microsoft.com/office/drawing/2014/main" id="{ADAC3ED2-E833-B6AE-C528-DAC77A08ED82}"/>
              </a:ext>
            </a:extLst>
          </p:cNvPr>
          <p:cNvSpPr txBox="1"/>
          <p:nvPr/>
        </p:nvSpPr>
        <p:spPr>
          <a:xfrm>
            <a:off x="5674877" y="3713970"/>
            <a:ext cx="1479178" cy="646331"/>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Avionics Lead</a:t>
            </a:r>
          </a:p>
          <a:p>
            <a:pPr algn="ctr"/>
            <a:r>
              <a:rPr lang="en-US" sz="1200" b="1">
                <a:solidFill>
                  <a:srgbClr val="FFFFFF"/>
                </a:solidFill>
                <a:latin typeface="Yu Gothic UI"/>
                <a:ea typeface="Yu Gothic UI"/>
                <a:cs typeface="Angsana New"/>
              </a:rPr>
              <a:t>Dylan Falzone </a:t>
            </a:r>
          </a:p>
          <a:p>
            <a:pPr algn="ctr"/>
            <a:r>
              <a:rPr lang="en-US" sz="1200">
                <a:solidFill>
                  <a:srgbClr val="FFFFFF"/>
                </a:solidFill>
                <a:latin typeface="Yu Gothic UI"/>
                <a:ea typeface="Yu Gothic UI"/>
                <a:cs typeface="Angsana New"/>
              </a:rPr>
              <a:t>Junior </a:t>
            </a:r>
          </a:p>
        </p:txBody>
      </p:sp>
      <p:cxnSp>
        <p:nvCxnSpPr>
          <p:cNvPr id="51" name="Straight Arrow Connector 50">
            <a:extLst>
              <a:ext uri="{FF2B5EF4-FFF2-40B4-BE49-F238E27FC236}">
                <a16:creationId xmlns:a16="http://schemas.microsoft.com/office/drawing/2014/main" id="{2DC86CEB-37A8-AC46-D0D9-FE07F53C4905}"/>
              </a:ext>
            </a:extLst>
          </p:cNvPr>
          <p:cNvCxnSpPr>
            <a:cxnSpLocks/>
          </p:cNvCxnSpPr>
          <p:nvPr/>
        </p:nvCxnSpPr>
        <p:spPr>
          <a:xfrm>
            <a:off x="1002739" y="2643581"/>
            <a:ext cx="4377771" cy="0"/>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4E4C7CA6-E949-9992-2DD5-AE07DFBB3010}"/>
              </a:ext>
            </a:extLst>
          </p:cNvPr>
          <p:cNvCxnSpPr>
            <a:cxnSpLocks/>
          </p:cNvCxnSpPr>
          <p:nvPr/>
        </p:nvCxnSpPr>
        <p:spPr>
          <a:xfrm flipV="1">
            <a:off x="4179238"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B011D80D-A206-0964-4214-028F8D8CD3CE}"/>
              </a:ext>
            </a:extLst>
          </p:cNvPr>
          <p:cNvCxnSpPr>
            <a:cxnSpLocks/>
          </p:cNvCxnSpPr>
          <p:nvPr/>
        </p:nvCxnSpPr>
        <p:spPr>
          <a:xfrm flipV="1">
            <a:off x="4412320"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7BF61761-86D0-2981-C299-478B4C2172F2}"/>
              </a:ext>
            </a:extLst>
          </p:cNvPr>
          <p:cNvCxnSpPr>
            <a:cxnSpLocks/>
          </p:cNvCxnSpPr>
          <p:nvPr/>
        </p:nvCxnSpPr>
        <p:spPr>
          <a:xfrm flipV="1">
            <a:off x="3946155"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7C712AC3-A1AF-1D33-C1FC-F229A3523984}"/>
              </a:ext>
            </a:extLst>
          </p:cNvPr>
          <p:cNvCxnSpPr>
            <a:cxnSpLocks/>
          </p:cNvCxnSpPr>
          <p:nvPr/>
        </p:nvCxnSpPr>
        <p:spPr>
          <a:xfrm flipV="1">
            <a:off x="3713073" y="2284990"/>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E13E705C-A10F-C9D5-957B-BC614E674FFE}"/>
              </a:ext>
            </a:extLst>
          </p:cNvPr>
          <p:cNvCxnSpPr>
            <a:cxnSpLocks/>
          </p:cNvCxnSpPr>
          <p:nvPr/>
        </p:nvCxnSpPr>
        <p:spPr>
          <a:xfrm flipV="1">
            <a:off x="3479990" y="2284990"/>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BFBDDE03-0064-3272-EE86-938E777904AF}"/>
              </a:ext>
            </a:extLst>
          </p:cNvPr>
          <p:cNvCxnSpPr>
            <a:cxnSpLocks/>
          </p:cNvCxnSpPr>
          <p:nvPr/>
        </p:nvCxnSpPr>
        <p:spPr>
          <a:xfrm flipV="1">
            <a:off x="3255873"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E119319E-A472-DD26-8285-C41E4E74D49C}"/>
              </a:ext>
            </a:extLst>
          </p:cNvPr>
          <p:cNvCxnSpPr>
            <a:cxnSpLocks/>
          </p:cNvCxnSpPr>
          <p:nvPr/>
        </p:nvCxnSpPr>
        <p:spPr>
          <a:xfrm flipV="1">
            <a:off x="3022790"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429FB8A5-0EF7-8428-45A7-9152D86AA3C1}"/>
              </a:ext>
            </a:extLst>
          </p:cNvPr>
          <p:cNvCxnSpPr>
            <a:cxnSpLocks/>
          </p:cNvCxnSpPr>
          <p:nvPr/>
        </p:nvCxnSpPr>
        <p:spPr>
          <a:xfrm flipV="1">
            <a:off x="2384725" y="2143400"/>
            <a:ext cx="2" cy="143436"/>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1C2C4012-D454-BB77-C3B9-FAFA1A73CF8A}"/>
              </a:ext>
            </a:extLst>
          </p:cNvPr>
          <p:cNvCxnSpPr>
            <a:cxnSpLocks/>
          </p:cNvCxnSpPr>
          <p:nvPr/>
        </p:nvCxnSpPr>
        <p:spPr>
          <a:xfrm flipV="1">
            <a:off x="2385818" y="1935367"/>
            <a:ext cx="2" cy="143436"/>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71B6CA5D-43AC-61B4-13E0-11F22C57F110}"/>
              </a:ext>
            </a:extLst>
          </p:cNvPr>
          <p:cNvCxnSpPr>
            <a:cxnSpLocks/>
          </p:cNvCxnSpPr>
          <p:nvPr/>
        </p:nvCxnSpPr>
        <p:spPr>
          <a:xfrm flipV="1">
            <a:off x="5380509" y="2643585"/>
            <a:ext cx="2765331"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CA83254E-8BA8-ED91-CC6A-B4D6089D6A15}"/>
              </a:ext>
            </a:extLst>
          </p:cNvPr>
          <p:cNvCxnSpPr>
            <a:cxnSpLocks/>
          </p:cNvCxnSpPr>
          <p:nvPr/>
        </p:nvCxnSpPr>
        <p:spPr>
          <a:xfrm flipH="1">
            <a:off x="2731605" y="2654458"/>
            <a:ext cx="105" cy="2861182"/>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63" name="TextBox 20">
            <a:extLst>
              <a:ext uri="{FF2B5EF4-FFF2-40B4-BE49-F238E27FC236}">
                <a16:creationId xmlns:a16="http://schemas.microsoft.com/office/drawing/2014/main" id="{A59A7349-CB98-5FFB-881A-BC3B55093C12}"/>
              </a:ext>
            </a:extLst>
          </p:cNvPr>
          <p:cNvSpPr txBox="1"/>
          <p:nvPr/>
        </p:nvSpPr>
        <p:spPr>
          <a:xfrm>
            <a:off x="2090628" y="2955229"/>
            <a:ext cx="1281954"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Payload &amp; Aerodynamics</a:t>
            </a:r>
          </a:p>
        </p:txBody>
      </p:sp>
      <p:sp>
        <p:nvSpPr>
          <p:cNvPr id="64" name="TextBox 22">
            <a:extLst>
              <a:ext uri="{FF2B5EF4-FFF2-40B4-BE49-F238E27FC236}">
                <a16:creationId xmlns:a16="http://schemas.microsoft.com/office/drawing/2014/main" id="{15998DD8-8E1B-570C-1E72-5BD61CB6E0EF}"/>
              </a:ext>
            </a:extLst>
          </p:cNvPr>
          <p:cNvSpPr txBox="1"/>
          <p:nvPr/>
        </p:nvSpPr>
        <p:spPr>
          <a:xfrm>
            <a:off x="1998302" y="3743511"/>
            <a:ext cx="1479178" cy="646331"/>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Payload Lead</a:t>
            </a:r>
          </a:p>
          <a:p>
            <a:pPr algn="ctr"/>
            <a:r>
              <a:rPr lang="en-US" sz="1200" b="1">
                <a:solidFill>
                  <a:srgbClr val="FFFFFF"/>
                </a:solidFill>
                <a:latin typeface="Yu Gothic UI"/>
                <a:ea typeface="Yu Gothic UI"/>
                <a:cs typeface="Angsana New"/>
              </a:rPr>
              <a:t>Jordi Rey</a:t>
            </a:r>
          </a:p>
          <a:p>
            <a:pPr algn="ctr"/>
            <a:r>
              <a:rPr lang="en-US" sz="1200">
                <a:solidFill>
                  <a:srgbClr val="FFFFFF"/>
                </a:solidFill>
                <a:latin typeface="Yu Gothic UI"/>
                <a:ea typeface="Yu Gothic UI"/>
                <a:cs typeface="Angsana New"/>
              </a:rPr>
              <a:t>Junior</a:t>
            </a:r>
          </a:p>
        </p:txBody>
      </p:sp>
      <p:sp>
        <p:nvSpPr>
          <p:cNvPr id="65" name="TextBox 22">
            <a:extLst>
              <a:ext uri="{FF2B5EF4-FFF2-40B4-BE49-F238E27FC236}">
                <a16:creationId xmlns:a16="http://schemas.microsoft.com/office/drawing/2014/main" id="{E6085F64-9225-0307-5092-45B9DCFE14C5}"/>
              </a:ext>
            </a:extLst>
          </p:cNvPr>
          <p:cNvSpPr txBox="1"/>
          <p:nvPr/>
        </p:nvSpPr>
        <p:spPr>
          <a:xfrm>
            <a:off x="1632083" y="5199852"/>
            <a:ext cx="2199043" cy="461665"/>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Melissa Gonzalez Grospe</a:t>
            </a:r>
          </a:p>
          <a:p>
            <a:pPr algn="ctr"/>
            <a:r>
              <a:rPr lang="en-US" sz="1200">
                <a:solidFill>
                  <a:srgbClr val="FFFFFF"/>
                </a:solidFill>
                <a:latin typeface="Yu Gothic UI"/>
                <a:ea typeface="Yu Gothic UI"/>
                <a:cs typeface="Angsana New"/>
              </a:rPr>
              <a:t>Sophomore</a:t>
            </a:r>
          </a:p>
        </p:txBody>
      </p:sp>
      <p:cxnSp>
        <p:nvCxnSpPr>
          <p:cNvPr id="66" name="Straight Arrow Connector 65">
            <a:extLst>
              <a:ext uri="{FF2B5EF4-FFF2-40B4-BE49-F238E27FC236}">
                <a16:creationId xmlns:a16="http://schemas.microsoft.com/office/drawing/2014/main" id="{5BA5551D-C189-A987-27FF-AF79FCB4E071}"/>
              </a:ext>
            </a:extLst>
          </p:cNvPr>
          <p:cNvCxnSpPr>
            <a:cxnSpLocks/>
          </p:cNvCxnSpPr>
          <p:nvPr/>
        </p:nvCxnSpPr>
        <p:spPr>
          <a:xfrm flipV="1">
            <a:off x="2792618" y="228418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D69DB408-1E61-BC10-AA2D-F84586EB15CA}"/>
              </a:ext>
            </a:extLst>
          </p:cNvPr>
          <p:cNvCxnSpPr>
            <a:cxnSpLocks/>
          </p:cNvCxnSpPr>
          <p:nvPr/>
        </p:nvCxnSpPr>
        <p:spPr>
          <a:xfrm flipV="1">
            <a:off x="2535334" y="228418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68" name="TextBox 22">
            <a:extLst>
              <a:ext uri="{FF2B5EF4-FFF2-40B4-BE49-F238E27FC236}">
                <a16:creationId xmlns:a16="http://schemas.microsoft.com/office/drawing/2014/main" id="{4DFF7772-8DD1-423B-3876-1EEFB8B93A46}"/>
              </a:ext>
            </a:extLst>
          </p:cNvPr>
          <p:cNvSpPr txBox="1"/>
          <p:nvPr/>
        </p:nvSpPr>
        <p:spPr>
          <a:xfrm>
            <a:off x="5668400" y="4614523"/>
            <a:ext cx="1479178" cy="461665"/>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Yashas Shivaram</a:t>
            </a:r>
            <a:br>
              <a:rPr lang="en-US" sz="1200" b="1">
                <a:solidFill>
                  <a:srgbClr val="FFFFFF"/>
                </a:solidFill>
                <a:latin typeface="Yu Gothic UI"/>
                <a:ea typeface="Yu Gothic UI"/>
                <a:cs typeface="Angsana New"/>
              </a:rPr>
            </a:br>
            <a:r>
              <a:rPr lang="en-US" sz="1200">
                <a:solidFill>
                  <a:srgbClr val="FFFFFF"/>
                </a:solidFill>
                <a:latin typeface="Yu Gothic UI"/>
                <a:ea typeface="Yu Gothic UI"/>
                <a:cs typeface="Angsana New"/>
              </a:rPr>
              <a:t>Junior</a:t>
            </a:r>
            <a:endParaRPr lang="en-US" sz="1200" b="1">
              <a:solidFill>
                <a:srgbClr val="FFFFFF"/>
              </a:solidFill>
              <a:latin typeface="Yu Gothic UI"/>
              <a:ea typeface="Yu Gothic UI"/>
              <a:cs typeface="Angsana New"/>
            </a:endParaRPr>
          </a:p>
        </p:txBody>
      </p:sp>
      <p:cxnSp>
        <p:nvCxnSpPr>
          <p:cNvPr id="69" name="Straight Arrow Connector 68">
            <a:extLst>
              <a:ext uri="{FF2B5EF4-FFF2-40B4-BE49-F238E27FC236}">
                <a16:creationId xmlns:a16="http://schemas.microsoft.com/office/drawing/2014/main" id="{234A5AAC-64FE-8B41-60A6-FD3E1E519654}"/>
              </a:ext>
            </a:extLst>
          </p:cNvPr>
          <p:cNvCxnSpPr>
            <a:cxnSpLocks/>
          </p:cNvCxnSpPr>
          <p:nvPr/>
        </p:nvCxnSpPr>
        <p:spPr>
          <a:xfrm>
            <a:off x="8160831" y="2619470"/>
            <a:ext cx="0" cy="1514555"/>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70" name="TextBox 21">
            <a:extLst>
              <a:ext uri="{FF2B5EF4-FFF2-40B4-BE49-F238E27FC236}">
                <a16:creationId xmlns:a16="http://schemas.microsoft.com/office/drawing/2014/main" id="{5BACDD24-3B23-96FB-3676-55353186E686}"/>
              </a:ext>
            </a:extLst>
          </p:cNvPr>
          <p:cNvSpPr txBox="1"/>
          <p:nvPr/>
        </p:nvSpPr>
        <p:spPr>
          <a:xfrm>
            <a:off x="7572524" y="2963497"/>
            <a:ext cx="1183343"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Flight Software</a:t>
            </a:r>
          </a:p>
        </p:txBody>
      </p:sp>
      <p:sp>
        <p:nvSpPr>
          <p:cNvPr id="71" name="TextBox 25">
            <a:extLst>
              <a:ext uri="{FF2B5EF4-FFF2-40B4-BE49-F238E27FC236}">
                <a16:creationId xmlns:a16="http://schemas.microsoft.com/office/drawing/2014/main" id="{CE70D765-F960-C7AE-786B-208AC74FF0EB}"/>
              </a:ext>
            </a:extLst>
          </p:cNvPr>
          <p:cNvSpPr txBox="1"/>
          <p:nvPr/>
        </p:nvSpPr>
        <p:spPr>
          <a:xfrm>
            <a:off x="7421242" y="3715176"/>
            <a:ext cx="1479178" cy="646331"/>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Flight Software</a:t>
            </a:r>
          </a:p>
          <a:p>
            <a:pPr algn="ctr"/>
            <a:r>
              <a:rPr lang="en-US" sz="1200" b="1">
                <a:solidFill>
                  <a:srgbClr val="FFFFFF"/>
                </a:solidFill>
                <a:latin typeface="Yu Gothic UI"/>
                <a:ea typeface="Yu Gothic UI"/>
                <a:cs typeface="Angsana New"/>
              </a:rPr>
              <a:t>Max Epstein</a:t>
            </a:r>
          </a:p>
          <a:p>
            <a:pPr algn="ctr"/>
            <a:r>
              <a:rPr lang="en-US" sz="1200">
                <a:solidFill>
                  <a:srgbClr val="FFFFFF"/>
                </a:solidFill>
                <a:latin typeface="Yu Gothic UI"/>
                <a:ea typeface="Yu Gothic UI"/>
                <a:cs typeface="Angsana New"/>
              </a:rPr>
              <a:t>Sophomore</a:t>
            </a:r>
          </a:p>
        </p:txBody>
      </p:sp>
      <p:sp>
        <p:nvSpPr>
          <p:cNvPr id="72" name="TextBox 22">
            <a:extLst>
              <a:ext uri="{FF2B5EF4-FFF2-40B4-BE49-F238E27FC236}">
                <a16:creationId xmlns:a16="http://schemas.microsoft.com/office/drawing/2014/main" id="{55D0AB39-A2DE-A3DA-A8BD-E6FAEF2EB965}"/>
              </a:ext>
            </a:extLst>
          </p:cNvPr>
          <p:cNvSpPr txBox="1"/>
          <p:nvPr/>
        </p:nvSpPr>
        <p:spPr>
          <a:xfrm>
            <a:off x="2010988" y="4563919"/>
            <a:ext cx="1479178" cy="461665"/>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Daniel Horton</a:t>
            </a:r>
          </a:p>
          <a:p>
            <a:pPr algn="ctr"/>
            <a:r>
              <a:rPr lang="en-US" sz="1200">
                <a:solidFill>
                  <a:srgbClr val="FFFFFF"/>
                </a:solidFill>
                <a:latin typeface="Yu Gothic UI"/>
                <a:ea typeface="Yu Gothic UI"/>
                <a:cs typeface="Angsana New"/>
              </a:rPr>
              <a:t>Junior</a:t>
            </a:r>
          </a:p>
        </p:txBody>
      </p:sp>
      <p:sp>
        <p:nvSpPr>
          <p:cNvPr id="73" name="TextBox 22">
            <a:extLst>
              <a:ext uri="{FF2B5EF4-FFF2-40B4-BE49-F238E27FC236}">
                <a16:creationId xmlns:a16="http://schemas.microsoft.com/office/drawing/2014/main" id="{07DE1E46-FAD0-C6F0-C6C5-E90C763A87A7}"/>
              </a:ext>
            </a:extLst>
          </p:cNvPr>
          <p:cNvSpPr txBox="1"/>
          <p:nvPr/>
        </p:nvSpPr>
        <p:spPr>
          <a:xfrm>
            <a:off x="5674877" y="5330410"/>
            <a:ext cx="1535439" cy="461665"/>
          </a:xfrm>
          <a:prstGeom prst="rect">
            <a:avLst/>
          </a:prstGeom>
          <a:solidFill>
            <a:srgbClr val="0021A5"/>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Paolo D’Alessandro</a:t>
            </a:r>
          </a:p>
          <a:p>
            <a:pPr algn="ctr"/>
            <a:r>
              <a:rPr lang="en-US" sz="1200">
                <a:solidFill>
                  <a:srgbClr val="FFFFFF"/>
                </a:solidFill>
                <a:latin typeface="Yu Gothic UI"/>
                <a:ea typeface="Yu Gothic UI"/>
                <a:cs typeface="Angsana New"/>
              </a:rPr>
              <a:t>Junior</a:t>
            </a:r>
          </a:p>
        </p:txBody>
      </p:sp>
      <p:pic>
        <p:nvPicPr>
          <p:cNvPr id="2" name="Picture 1">
            <a:extLst>
              <a:ext uri="{FF2B5EF4-FFF2-40B4-BE49-F238E27FC236}">
                <a16:creationId xmlns:a16="http://schemas.microsoft.com/office/drawing/2014/main" id="{A1FC978D-65F9-73B1-B93E-FD847C30663C}"/>
              </a:ext>
            </a:extLst>
          </p:cNvPr>
          <p:cNvPicPr>
            <a:picLocks noChangeAspect="1"/>
          </p:cNvPicPr>
          <p:nvPr/>
        </p:nvPicPr>
        <p:blipFill>
          <a:blip r:embed="rId3"/>
          <a:stretch>
            <a:fillRect/>
          </a:stretch>
        </p:blipFill>
        <p:spPr>
          <a:xfrm>
            <a:off x="66288" y="43797"/>
            <a:ext cx="1533912" cy="8840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0" name="Google Shape;320;p35"/>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Descent Control Design</a:t>
            </a:r>
            <a:endParaRPr/>
          </a:p>
        </p:txBody>
      </p:sp>
      <p:sp>
        <p:nvSpPr>
          <p:cNvPr id="321" name="Google Shape;321;p35"/>
          <p:cNvSpPr txBox="1">
            <a:spLocks noGrp="1"/>
          </p:cNvSpPr>
          <p:nvPr>
            <p:ph type="subTitle" idx="1"/>
          </p:nvPr>
        </p:nvSpPr>
        <p:spPr>
          <a:xfrm>
            <a:off x="1371600" y="4343400"/>
            <a:ext cx="6693408" cy="1295400"/>
          </a:xfrm>
          <a:prstGeom prst="rect">
            <a:avLst/>
          </a:prstGeom>
          <a:noFill/>
          <a:ln>
            <a:noFill/>
          </a:ln>
        </p:spPr>
        <p:txBody>
          <a:bodyPr spcFirstLastPara="1" wrap="square" lIns="91425" tIns="45700" rIns="91425" bIns="45700" anchor="t" anchorCtr="0">
            <a:noAutofit/>
          </a:bodyPr>
          <a:lstStyle/>
          <a:p>
            <a:pPr fontAlgn="base"/>
            <a:r>
              <a:rPr lang="en-US" sz="2400" i="0">
                <a:solidFill>
                  <a:srgbClr val="000000"/>
                </a:solidFill>
                <a:effectLst/>
              </a:rPr>
              <a:t>Jovana Markovic, Melissa Gonzalez Grospe</a:t>
            </a:r>
          </a:p>
        </p:txBody>
      </p:sp>
      <p:sp>
        <p:nvSpPr>
          <p:cNvPr id="318" name="Google Shape;318;p3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19" name="Google Shape;319;p3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30</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8" name="Google Shape;328;p36"/>
          <p:cNvSpPr txBox="1">
            <a:spLocks noGrp="1"/>
          </p:cNvSpPr>
          <p:nvPr>
            <p:ph type="title"/>
          </p:nvPr>
        </p:nvSpPr>
        <p:spPr>
          <a:xfrm>
            <a:off x="1600200" y="91347"/>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Descent Control Overview (1/3)</a:t>
            </a:r>
            <a:endParaRPr/>
          </a:p>
        </p:txBody>
      </p:sp>
      <p:sp>
        <p:nvSpPr>
          <p:cNvPr id="329" name="Google Shape;329;p36"/>
          <p:cNvSpPr txBox="1">
            <a:spLocks noGrp="1"/>
          </p:cNvSpPr>
          <p:nvPr>
            <p:ph type="body" idx="1"/>
          </p:nvPr>
        </p:nvSpPr>
        <p:spPr>
          <a:xfrm>
            <a:off x="228600" y="1142569"/>
            <a:ext cx="8686800" cy="512855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Clr>
                <a:schemeClr val="dk1"/>
              </a:buClr>
              <a:buFont typeface="Arial"/>
              <a:buNone/>
            </a:pPr>
            <a:r>
              <a:rPr lang="en-US" sz="1600" b="1" i="0" u="sng" strike="noStrike" cap="none">
                <a:solidFill>
                  <a:schemeClr val="dk1"/>
                </a:solidFill>
                <a:latin typeface="Arial"/>
                <a:ea typeface="Arial"/>
                <a:cs typeface="Arial"/>
                <a:sym typeface="Arial"/>
              </a:rPr>
              <a:t>Container Descent Control System:</a:t>
            </a:r>
          </a:p>
          <a:p>
            <a:pPr marL="342900" marR="0" lvl="0" indent="-342900" algn="l" rtl="0">
              <a:lnSpc>
                <a:spcPct val="100000"/>
              </a:lnSpc>
              <a:spcBef>
                <a:spcPts val="480"/>
              </a:spcBef>
              <a:spcAft>
                <a:spcPts val="0"/>
              </a:spcAft>
              <a:buClr>
                <a:schemeClr val="dk1"/>
              </a:buClr>
              <a:buFont typeface="Arial"/>
              <a:buNone/>
            </a:pPr>
            <a:r>
              <a:rPr lang="en-US" sz="1600"/>
              <a:t>System: </a:t>
            </a:r>
            <a:r>
              <a:rPr lang="en-US" sz="1600" b="0"/>
              <a:t>Parachute</a:t>
            </a:r>
          </a:p>
          <a:p>
            <a:pPr marL="342900" marR="0" lvl="0" indent="-342900" algn="l" rtl="0">
              <a:lnSpc>
                <a:spcPct val="100000"/>
              </a:lnSpc>
              <a:spcBef>
                <a:spcPts val="480"/>
              </a:spcBef>
              <a:spcAft>
                <a:spcPts val="0"/>
              </a:spcAft>
              <a:buClr>
                <a:schemeClr val="dk1"/>
              </a:buClr>
              <a:buFont typeface="Arial"/>
              <a:buNone/>
            </a:pPr>
            <a:r>
              <a:rPr lang="en-US" sz="1600" i="0" strike="noStrike" cap="none">
                <a:solidFill>
                  <a:schemeClr val="dk1"/>
                </a:solidFill>
                <a:latin typeface="Arial"/>
                <a:ea typeface="Arial"/>
                <a:cs typeface="Arial"/>
                <a:sym typeface="Arial"/>
              </a:rPr>
              <a:t>System Components: </a:t>
            </a:r>
            <a:r>
              <a:rPr lang="en-US" sz="1600" b="0" i="0" strike="noStrike" cap="none">
                <a:solidFill>
                  <a:schemeClr val="dk1"/>
                </a:solidFill>
                <a:latin typeface="Arial"/>
                <a:ea typeface="Arial"/>
                <a:cs typeface="Arial"/>
                <a:sym typeface="Arial"/>
              </a:rPr>
              <a:t>Hexagonal Parachute</a:t>
            </a:r>
          </a:p>
          <a:p>
            <a:pPr marL="342900" marR="0" lvl="0" indent="-342900" algn="l" rtl="0">
              <a:lnSpc>
                <a:spcPct val="100000"/>
              </a:lnSpc>
              <a:spcBef>
                <a:spcPts val="480"/>
              </a:spcBef>
              <a:spcAft>
                <a:spcPts val="0"/>
              </a:spcAft>
              <a:buClr>
                <a:schemeClr val="dk1"/>
              </a:buClr>
              <a:buFont typeface="Arial"/>
              <a:buNone/>
            </a:pPr>
            <a:r>
              <a:rPr lang="en-US" sz="1600" b="0" i="0" strike="noStrike" cap="none">
                <a:solidFill>
                  <a:schemeClr val="dk1"/>
                </a:solidFill>
                <a:latin typeface="Arial"/>
                <a:ea typeface="Arial"/>
                <a:cs typeface="Arial"/>
                <a:sym typeface="Arial"/>
              </a:rPr>
              <a:t>                                     </a:t>
            </a:r>
            <a:r>
              <a:rPr lang="en-US" sz="800" b="0" i="0" strike="noStrike" cap="none">
                <a:solidFill>
                  <a:schemeClr val="dk1"/>
                </a:solidFill>
                <a:latin typeface="Arial"/>
                <a:ea typeface="Arial"/>
                <a:cs typeface="Arial"/>
                <a:sym typeface="Arial"/>
              </a:rPr>
              <a:t> </a:t>
            </a:r>
            <a:r>
              <a:rPr lang="en-US" sz="1600" b="0" i="0" strike="noStrike" cap="none">
                <a:solidFill>
                  <a:schemeClr val="dk1"/>
                </a:solidFill>
                <a:latin typeface="Arial"/>
                <a:ea typeface="Arial"/>
                <a:cs typeface="Arial"/>
                <a:sym typeface="Arial"/>
              </a:rPr>
              <a:t>Parachute Chords</a:t>
            </a:r>
          </a:p>
          <a:p>
            <a:pPr marL="342900" marR="0" lvl="0" indent="-342900" algn="l" rtl="0">
              <a:lnSpc>
                <a:spcPct val="100000"/>
              </a:lnSpc>
              <a:spcBef>
                <a:spcPts val="480"/>
              </a:spcBef>
              <a:spcAft>
                <a:spcPts val="0"/>
              </a:spcAft>
              <a:buClr>
                <a:schemeClr val="dk1"/>
              </a:buClr>
              <a:buFont typeface="Arial"/>
              <a:buNone/>
            </a:pPr>
            <a:r>
              <a:rPr lang="en-US" sz="1600" b="0"/>
              <a:t>                                     </a:t>
            </a:r>
            <a:r>
              <a:rPr lang="en-US" sz="800" b="0"/>
              <a:t> </a:t>
            </a:r>
            <a:r>
              <a:rPr lang="en-US" sz="1600" b="0"/>
              <a:t>Eyebolt</a:t>
            </a:r>
          </a:p>
          <a:p>
            <a:pPr marL="342900" marR="0" lvl="0" indent="-342900" algn="l" rtl="0">
              <a:lnSpc>
                <a:spcPct val="100000"/>
              </a:lnSpc>
              <a:spcBef>
                <a:spcPts val="480"/>
              </a:spcBef>
              <a:spcAft>
                <a:spcPts val="0"/>
              </a:spcAft>
              <a:buClr>
                <a:schemeClr val="dk1"/>
              </a:buClr>
              <a:buFont typeface="Arial"/>
              <a:buNone/>
            </a:pPr>
            <a:endParaRPr lang="en-US" sz="1600" i="0"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r>
              <a:rPr lang="en-US" sz="1600" i="0" strike="noStrike" cap="none">
                <a:solidFill>
                  <a:schemeClr val="dk1"/>
                </a:solidFill>
                <a:latin typeface="Arial"/>
                <a:ea typeface="Arial"/>
                <a:cs typeface="Arial"/>
                <a:sym typeface="Arial"/>
              </a:rPr>
              <a:t>System Overview: </a:t>
            </a:r>
            <a:r>
              <a:rPr lang="en-US" sz="1600" b="0" i="0" strike="noStrike" cap="none">
                <a:solidFill>
                  <a:schemeClr val="dk1"/>
                </a:solidFill>
                <a:latin typeface="Arial"/>
                <a:ea typeface="Arial"/>
                <a:cs typeface="Arial"/>
                <a:sym typeface="Arial"/>
              </a:rPr>
              <a:t>The </a:t>
            </a:r>
            <a:r>
              <a:rPr lang="en-US" sz="1600" b="0"/>
              <a:t>eyebolt is screwed into the can. </a:t>
            </a:r>
            <a:r>
              <a:rPr lang="en-US" sz="1600" b="0" i="0" strike="noStrike" cap="none">
                <a:solidFill>
                  <a:schemeClr val="dk1"/>
                </a:solidFill>
                <a:latin typeface="Arial"/>
                <a:ea typeface="Arial"/>
                <a:cs typeface="Arial"/>
                <a:sym typeface="Arial"/>
              </a:rPr>
              <a:t>The parachute is attached to the </a:t>
            </a:r>
            <a:r>
              <a:rPr lang="en-US" sz="1600" b="0"/>
              <a:t>eyebolt</a:t>
            </a:r>
            <a:r>
              <a:rPr lang="en-US" sz="1600" b="0" i="0" strike="noStrike" cap="none">
                <a:solidFill>
                  <a:schemeClr val="dk1"/>
                </a:solidFill>
                <a:latin typeface="Arial"/>
                <a:ea typeface="Arial"/>
                <a:cs typeface="Arial"/>
                <a:sym typeface="Arial"/>
              </a:rPr>
              <a:t> using chords. The parachute sits atop the can prior to the can’s ejection from the rocket after which the parachute will deploy naturally</a:t>
            </a:r>
          </a:p>
          <a:p>
            <a:pPr marL="342900" indent="-342900">
              <a:buNone/>
            </a:pPr>
            <a:endParaRPr lang="en-US" sz="1200" u="sng"/>
          </a:p>
          <a:p>
            <a:pPr marL="342900" indent="-342900">
              <a:buNone/>
            </a:pPr>
            <a:endParaRPr lang="en-US" sz="1600"/>
          </a:p>
          <a:p>
            <a:pPr marL="342900" marR="0" lvl="0" indent="-342900" algn="l" rtl="0">
              <a:lnSpc>
                <a:spcPct val="100000"/>
              </a:lnSpc>
              <a:spcBef>
                <a:spcPts val="480"/>
              </a:spcBef>
              <a:spcAft>
                <a:spcPts val="0"/>
              </a:spcAft>
              <a:buClr>
                <a:schemeClr val="dk1"/>
              </a:buClr>
              <a:buFont typeface="Arial"/>
              <a:buNone/>
            </a:pPr>
            <a:endParaRPr lang="en-US" sz="1600"/>
          </a:p>
          <a:p>
            <a:pPr marL="342900" marR="0" lvl="0" indent="-342900" algn="l" rtl="0">
              <a:lnSpc>
                <a:spcPct val="100000"/>
              </a:lnSpc>
              <a:spcBef>
                <a:spcPts val="480"/>
              </a:spcBef>
              <a:spcAft>
                <a:spcPts val="0"/>
              </a:spcAft>
              <a:buClr>
                <a:schemeClr val="dk1"/>
              </a:buClr>
              <a:buFont typeface="Arial"/>
              <a:buNone/>
            </a:pPr>
            <a:endParaRPr lang="en-US" sz="2400" i="0" u="sng" strike="noStrike" cap="none">
              <a:solidFill>
                <a:schemeClr val="dk1"/>
              </a:solidFill>
              <a:latin typeface="Arial"/>
              <a:ea typeface="Arial"/>
              <a:cs typeface="Arial"/>
              <a:sym typeface="Arial"/>
            </a:endParaRPr>
          </a:p>
        </p:txBody>
      </p:sp>
      <p:sp>
        <p:nvSpPr>
          <p:cNvPr id="326" name="Google Shape;326;p3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27" name="Google Shape;327;p3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31</a:t>
            </a:fld>
            <a:endParaRPr sz="1000" b="0" i="0" u="none" strike="noStrike" cap="none">
              <a:solidFill>
                <a:schemeClr val="dk1"/>
              </a:solidFill>
              <a:latin typeface="Arial"/>
              <a:ea typeface="Arial"/>
              <a:cs typeface="Arial"/>
              <a:sym typeface="Arial"/>
            </a:endParaRPr>
          </a:p>
        </p:txBody>
      </p:sp>
      <p:sp>
        <p:nvSpPr>
          <p:cNvPr id="330" name="Google Shape;330;p36"/>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Jovana Markovic </a:t>
            </a:r>
            <a:endParaRPr lang="en-US"/>
          </a:p>
        </p:txBody>
      </p:sp>
      <p:sp>
        <p:nvSpPr>
          <p:cNvPr id="331" name="Google Shape;331;p3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A6FA923B-73EE-152A-8EA1-2F74A531B742}"/>
              </a:ext>
            </a:extLst>
          </p:cNvPr>
          <p:cNvPicPr>
            <a:picLocks noChangeAspect="1"/>
          </p:cNvPicPr>
          <p:nvPr/>
        </p:nvPicPr>
        <p:blipFill>
          <a:blip r:embed="rId3"/>
          <a:stretch>
            <a:fillRect/>
          </a:stretch>
        </p:blipFill>
        <p:spPr>
          <a:xfrm>
            <a:off x="66288" y="43797"/>
            <a:ext cx="1533912" cy="884099"/>
          </a:xfrm>
          <a:prstGeom prst="rect">
            <a:avLst/>
          </a:prstGeom>
        </p:spPr>
      </p:pic>
      <p:pic>
        <p:nvPicPr>
          <p:cNvPr id="3" name="Picture 3">
            <a:extLst>
              <a:ext uri="{FF2B5EF4-FFF2-40B4-BE49-F238E27FC236}">
                <a16:creationId xmlns:a16="http://schemas.microsoft.com/office/drawing/2014/main" id="{815E9404-CFC4-7338-4120-FB619D5BDB6A}"/>
              </a:ext>
            </a:extLst>
          </p:cNvPr>
          <p:cNvPicPr>
            <a:picLocks noChangeAspect="1"/>
          </p:cNvPicPr>
          <p:nvPr/>
        </p:nvPicPr>
        <p:blipFill>
          <a:blip r:embed="rId4"/>
          <a:stretch>
            <a:fillRect/>
          </a:stretch>
        </p:blipFill>
        <p:spPr>
          <a:xfrm>
            <a:off x="6501016" y="3682430"/>
            <a:ext cx="1915840" cy="234346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8" name="Google Shape;328;p36"/>
          <p:cNvSpPr txBox="1">
            <a:spLocks noGrp="1"/>
          </p:cNvSpPr>
          <p:nvPr>
            <p:ph type="title"/>
          </p:nvPr>
        </p:nvSpPr>
        <p:spPr>
          <a:xfrm>
            <a:off x="1600200" y="91347"/>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Descent Control Overview (</a:t>
            </a:r>
            <a:r>
              <a:rPr lang="en-US"/>
              <a:t>2</a:t>
            </a:r>
            <a:r>
              <a:rPr lang="en-US" sz="2400" b="1" i="0" u="none" strike="noStrike" cap="none">
                <a:solidFill>
                  <a:schemeClr val="accent2"/>
                </a:solidFill>
                <a:latin typeface="Arial"/>
                <a:ea typeface="Arial"/>
                <a:cs typeface="Arial"/>
                <a:sym typeface="Arial"/>
              </a:rPr>
              <a:t>/3)</a:t>
            </a:r>
            <a:endParaRPr/>
          </a:p>
        </p:txBody>
      </p:sp>
      <p:sp>
        <p:nvSpPr>
          <p:cNvPr id="329" name="Google Shape;329;p36"/>
          <p:cNvSpPr txBox="1">
            <a:spLocks noGrp="1"/>
          </p:cNvSpPr>
          <p:nvPr>
            <p:ph type="body" idx="1"/>
          </p:nvPr>
        </p:nvSpPr>
        <p:spPr>
          <a:xfrm>
            <a:off x="228600" y="1137345"/>
            <a:ext cx="8930662" cy="512855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Clr>
                <a:schemeClr val="dk1"/>
              </a:buClr>
              <a:buFont typeface="Arial"/>
              <a:buNone/>
            </a:pPr>
            <a:r>
              <a:rPr lang="en-US" sz="1600" u="sng"/>
              <a:t>Payload Descent Control System:</a:t>
            </a:r>
          </a:p>
          <a:p>
            <a:pPr marL="342900" marR="0" lvl="0" indent="-342900" algn="l" rtl="0">
              <a:lnSpc>
                <a:spcPct val="100000"/>
              </a:lnSpc>
              <a:spcBef>
                <a:spcPts val="480"/>
              </a:spcBef>
              <a:spcAft>
                <a:spcPts val="0"/>
              </a:spcAft>
              <a:buClr>
                <a:schemeClr val="dk1"/>
              </a:buClr>
              <a:buFont typeface="Arial"/>
              <a:buNone/>
            </a:pPr>
            <a:r>
              <a:rPr lang="en-US" sz="1600"/>
              <a:t>System: </a:t>
            </a:r>
            <a:r>
              <a:rPr lang="en-US" sz="1600" b="0"/>
              <a:t>Parachute</a:t>
            </a:r>
          </a:p>
          <a:p>
            <a:pPr marL="342900" marR="0" lvl="0" indent="-342900" algn="l" rtl="0">
              <a:lnSpc>
                <a:spcPct val="100000"/>
              </a:lnSpc>
              <a:spcBef>
                <a:spcPts val="480"/>
              </a:spcBef>
              <a:spcAft>
                <a:spcPts val="0"/>
              </a:spcAft>
              <a:buClr>
                <a:schemeClr val="dk1"/>
              </a:buClr>
              <a:buFont typeface="Arial"/>
              <a:buNone/>
            </a:pPr>
            <a:r>
              <a:rPr lang="en-US" sz="1600"/>
              <a:t>System Components: </a:t>
            </a:r>
            <a:r>
              <a:rPr lang="en-US" sz="1600" b="0" i="0" strike="noStrike" cap="none">
                <a:solidFill>
                  <a:schemeClr val="dk1"/>
                </a:solidFill>
                <a:latin typeface="Arial"/>
                <a:ea typeface="Arial"/>
                <a:cs typeface="Arial"/>
                <a:sym typeface="Arial"/>
              </a:rPr>
              <a:t>Hexagonal Parachute</a:t>
            </a:r>
          </a:p>
          <a:p>
            <a:pPr marL="342900" marR="0" lvl="0" indent="-342900" algn="l" rtl="0">
              <a:lnSpc>
                <a:spcPct val="100000"/>
              </a:lnSpc>
              <a:spcBef>
                <a:spcPts val="480"/>
              </a:spcBef>
              <a:spcAft>
                <a:spcPts val="0"/>
              </a:spcAft>
              <a:buClr>
                <a:schemeClr val="dk1"/>
              </a:buClr>
              <a:buFont typeface="Arial"/>
              <a:buNone/>
            </a:pPr>
            <a:r>
              <a:rPr lang="en-US" sz="1600" b="0" i="0" strike="noStrike" cap="none">
                <a:solidFill>
                  <a:schemeClr val="dk1"/>
                </a:solidFill>
                <a:latin typeface="Arial"/>
                <a:ea typeface="Arial"/>
                <a:cs typeface="Arial"/>
                <a:sym typeface="Arial"/>
              </a:rPr>
              <a:t>                                     </a:t>
            </a:r>
            <a:r>
              <a:rPr lang="en-US" sz="900" b="0" i="0" strike="noStrike" cap="none">
                <a:solidFill>
                  <a:schemeClr val="dk1"/>
                </a:solidFill>
                <a:latin typeface="Arial"/>
                <a:ea typeface="Arial"/>
                <a:cs typeface="Arial"/>
                <a:sym typeface="Arial"/>
              </a:rPr>
              <a:t> </a:t>
            </a:r>
            <a:r>
              <a:rPr lang="en-US" sz="1600" b="0" i="0" strike="noStrike" cap="none">
                <a:solidFill>
                  <a:schemeClr val="dk1"/>
                </a:solidFill>
                <a:latin typeface="Arial"/>
                <a:ea typeface="Arial"/>
                <a:cs typeface="Arial"/>
                <a:sym typeface="Arial"/>
              </a:rPr>
              <a:t>Parachute Chords</a:t>
            </a:r>
          </a:p>
          <a:p>
            <a:pPr marL="342900" marR="0" lvl="0" indent="-342900" algn="l" rtl="0">
              <a:lnSpc>
                <a:spcPct val="100000"/>
              </a:lnSpc>
              <a:spcBef>
                <a:spcPts val="480"/>
              </a:spcBef>
              <a:spcAft>
                <a:spcPts val="0"/>
              </a:spcAft>
              <a:buClr>
                <a:schemeClr val="dk1"/>
              </a:buClr>
              <a:buFont typeface="Arial"/>
              <a:buNone/>
            </a:pPr>
            <a:r>
              <a:rPr lang="en-US" sz="1600" b="0"/>
              <a:t>			     </a:t>
            </a:r>
            <a:r>
              <a:rPr lang="en-US" sz="900" b="0"/>
              <a:t> </a:t>
            </a:r>
            <a:r>
              <a:rPr lang="en-US" sz="1600" b="0"/>
              <a:t>Altimeter Chute Release</a:t>
            </a:r>
          </a:p>
          <a:p>
            <a:pPr marL="342900" marR="0" lvl="0" indent="-342900" algn="l" rtl="0">
              <a:lnSpc>
                <a:spcPct val="100000"/>
              </a:lnSpc>
              <a:spcBef>
                <a:spcPts val="480"/>
              </a:spcBef>
              <a:spcAft>
                <a:spcPts val="0"/>
              </a:spcAft>
              <a:buClr>
                <a:schemeClr val="dk1"/>
              </a:buClr>
              <a:buFont typeface="Arial"/>
              <a:buNone/>
            </a:pPr>
            <a:endParaRPr lang="en-US" sz="1600"/>
          </a:p>
          <a:p>
            <a:pPr marL="342900" indent="-342900">
              <a:buNone/>
            </a:pPr>
            <a:r>
              <a:rPr lang="en-US" sz="1600"/>
              <a:t>System Overview: </a:t>
            </a:r>
            <a:r>
              <a:rPr lang="en-US" sz="1600" b="0"/>
              <a:t>The parachute is attached to a tie down ring which is screwed into the payload. The parachute will sit atop the payload held together by the device until the desired altitude is reached, after which the device will release, and the parachute will be allowed to deploy naturally</a:t>
            </a:r>
          </a:p>
          <a:p>
            <a:pPr marL="342900" indent="-342900">
              <a:buNone/>
            </a:pPr>
            <a:endParaRPr lang="en-US" sz="1200" u="sng"/>
          </a:p>
          <a:p>
            <a:pPr marL="342900" indent="-342900">
              <a:buNone/>
            </a:pPr>
            <a:endParaRPr lang="en-US" sz="1600"/>
          </a:p>
          <a:p>
            <a:pPr marL="342900" marR="0" lvl="0" indent="-342900" algn="l" rtl="0">
              <a:lnSpc>
                <a:spcPct val="100000"/>
              </a:lnSpc>
              <a:spcBef>
                <a:spcPts val="480"/>
              </a:spcBef>
              <a:spcAft>
                <a:spcPts val="0"/>
              </a:spcAft>
              <a:buClr>
                <a:schemeClr val="dk1"/>
              </a:buClr>
              <a:buFont typeface="Arial"/>
              <a:buNone/>
            </a:pPr>
            <a:endParaRPr lang="en-US" sz="1600"/>
          </a:p>
          <a:p>
            <a:pPr marL="342900" marR="0" lvl="0" indent="-342900" algn="l" rtl="0">
              <a:lnSpc>
                <a:spcPct val="100000"/>
              </a:lnSpc>
              <a:spcBef>
                <a:spcPts val="480"/>
              </a:spcBef>
              <a:spcAft>
                <a:spcPts val="0"/>
              </a:spcAft>
              <a:buClr>
                <a:schemeClr val="dk1"/>
              </a:buClr>
              <a:buFont typeface="Arial"/>
              <a:buNone/>
            </a:pPr>
            <a:endParaRPr lang="en-US" sz="2400" i="0" u="sng" strike="noStrike" cap="none">
              <a:solidFill>
                <a:schemeClr val="dk1"/>
              </a:solidFill>
              <a:latin typeface="Arial"/>
              <a:ea typeface="Arial"/>
              <a:cs typeface="Arial"/>
              <a:sym typeface="Arial"/>
            </a:endParaRPr>
          </a:p>
        </p:txBody>
      </p:sp>
      <p:sp>
        <p:nvSpPr>
          <p:cNvPr id="326" name="Google Shape;326;p3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27" name="Google Shape;327;p3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32</a:t>
            </a:fld>
            <a:endParaRPr sz="1000" b="0" i="0" u="none" strike="noStrike" cap="none">
              <a:solidFill>
                <a:schemeClr val="dk1"/>
              </a:solidFill>
              <a:latin typeface="Arial"/>
              <a:ea typeface="Arial"/>
              <a:cs typeface="Arial"/>
              <a:sym typeface="Arial"/>
            </a:endParaRPr>
          </a:p>
        </p:txBody>
      </p:sp>
      <p:sp>
        <p:nvSpPr>
          <p:cNvPr id="330" name="Google Shape;330;p36"/>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Jovana Markovic </a:t>
            </a:r>
            <a:endParaRPr lang="en-US"/>
          </a:p>
        </p:txBody>
      </p:sp>
      <p:sp>
        <p:nvSpPr>
          <p:cNvPr id="331" name="Google Shape;331;p3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A6FA923B-73EE-152A-8EA1-2F74A531B742}"/>
              </a:ext>
            </a:extLst>
          </p:cNvPr>
          <p:cNvPicPr>
            <a:picLocks noChangeAspect="1"/>
          </p:cNvPicPr>
          <p:nvPr/>
        </p:nvPicPr>
        <p:blipFill>
          <a:blip r:embed="rId3"/>
          <a:stretch>
            <a:fillRect/>
          </a:stretch>
        </p:blipFill>
        <p:spPr>
          <a:xfrm>
            <a:off x="66288" y="43797"/>
            <a:ext cx="1533912" cy="884099"/>
          </a:xfrm>
          <a:prstGeom prst="rect">
            <a:avLst/>
          </a:prstGeom>
        </p:spPr>
      </p:pic>
      <p:pic>
        <p:nvPicPr>
          <p:cNvPr id="5" name="Picture 4">
            <a:extLst>
              <a:ext uri="{FF2B5EF4-FFF2-40B4-BE49-F238E27FC236}">
                <a16:creationId xmlns:a16="http://schemas.microsoft.com/office/drawing/2014/main" id="{9F339E72-364A-745E-5DD0-448635D4EC4E}"/>
              </a:ext>
            </a:extLst>
          </p:cNvPr>
          <p:cNvPicPr>
            <a:picLocks noChangeAspect="1"/>
          </p:cNvPicPr>
          <p:nvPr/>
        </p:nvPicPr>
        <p:blipFill>
          <a:blip r:embed="rId4"/>
          <a:stretch>
            <a:fillRect/>
          </a:stretch>
        </p:blipFill>
        <p:spPr>
          <a:xfrm>
            <a:off x="6332706" y="3857365"/>
            <a:ext cx="2116827" cy="1863290"/>
          </a:xfrm>
          <a:prstGeom prst="rect">
            <a:avLst/>
          </a:prstGeom>
        </p:spPr>
      </p:pic>
    </p:spTree>
    <p:extLst>
      <p:ext uri="{BB962C8B-B14F-4D97-AF65-F5344CB8AC3E}">
        <p14:creationId xmlns:p14="http://schemas.microsoft.com/office/powerpoint/2010/main" val="2238747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8" name="Google Shape;328;p36"/>
          <p:cNvSpPr txBox="1">
            <a:spLocks noGrp="1"/>
          </p:cNvSpPr>
          <p:nvPr>
            <p:ph type="title"/>
          </p:nvPr>
        </p:nvSpPr>
        <p:spPr>
          <a:xfrm>
            <a:off x="1600200" y="91347"/>
            <a:ext cx="5943599"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Descent Control Overview (3/3)</a:t>
            </a:r>
            <a:endParaRPr/>
          </a:p>
        </p:txBody>
      </p:sp>
      <p:sp>
        <p:nvSpPr>
          <p:cNvPr id="329" name="Google Shape;329;p36"/>
          <p:cNvSpPr txBox="1">
            <a:spLocks noGrp="1"/>
          </p:cNvSpPr>
          <p:nvPr>
            <p:ph type="body" idx="1"/>
          </p:nvPr>
        </p:nvSpPr>
        <p:spPr>
          <a:xfrm>
            <a:off x="228600" y="1137345"/>
            <a:ext cx="8930662" cy="512855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Clr>
                <a:schemeClr val="dk1"/>
              </a:buClr>
              <a:buFont typeface="Arial"/>
              <a:buNone/>
            </a:pPr>
            <a:r>
              <a:rPr lang="en-US" sz="1600" u="sng"/>
              <a:t>Aerobraking:</a:t>
            </a:r>
          </a:p>
          <a:p>
            <a:pPr marL="342900" marR="0" lvl="0" indent="-342900" algn="l" rtl="0">
              <a:lnSpc>
                <a:spcPct val="100000"/>
              </a:lnSpc>
              <a:spcBef>
                <a:spcPts val="480"/>
              </a:spcBef>
              <a:spcAft>
                <a:spcPts val="0"/>
              </a:spcAft>
              <a:buClr>
                <a:schemeClr val="dk1"/>
              </a:buClr>
              <a:buFont typeface="Arial"/>
              <a:buNone/>
            </a:pPr>
            <a:r>
              <a:rPr lang="en-US" sz="1600"/>
              <a:t>System: </a:t>
            </a:r>
            <a:r>
              <a:rPr lang="en-US" sz="1600" b="0"/>
              <a:t>Hexagonal Prism Payload Shape</a:t>
            </a:r>
          </a:p>
          <a:p>
            <a:pPr marL="342900" marR="0" lvl="0" indent="-342900" algn="l" rtl="0">
              <a:lnSpc>
                <a:spcPct val="100000"/>
              </a:lnSpc>
              <a:spcBef>
                <a:spcPts val="480"/>
              </a:spcBef>
              <a:spcAft>
                <a:spcPts val="0"/>
              </a:spcAft>
              <a:buClr>
                <a:schemeClr val="dk1"/>
              </a:buClr>
              <a:buFont typeface="Arial"/>
              <a:buNone/>
            </a:pPr>
            <a:r>
              <a:rPr lang="en-US" sz="1600"/>
              <a:t>System Components: </a:t>
            </a:r>
            <a:r>
              <a:rPr lang="en-US" sz="1600" b="0" i="0" strike="noStrike" cap="none">
                <a:solidFill>
                  <a:schemeClr val="dk1"/>
                </a:solidFill>
                <a:latin typeface="Arial"/>
                <a:ea typeface="Arial"/>
                <a:cs typeface="Arial"/>
                <a:sym typeface="Arial"/>
              </a:rPr>
              <a:t>Hexagonal Plates</a:t>
            </a:r>
          </a:p>
          <a:p>
            <a:pPr marL="342900" marR="0" lvl="0" indent="-342900" algn="l" rtl="0">
              <a:lnSpc>
                <a:spcPct val="100000"/>
              </a:lnSpc>
              <a:spcBef>
                <a:spcPts val="480"/>
              </a:spcBef>
              <a:spcAft>
                <a:spcPts val="0"/>
              </a:spcAft>
              <a:buClr>
                <a:schemeClr val="dk1"/>
              </a:buClr>
              <a:buFont typeface="Arial"/>
              <a:buNone/>
            </a:pPr>
            <a:r>
              <a:rPr lang="en-US" sz="1600" b="0" i="0" strike="noStrike" cap="none">
                <a:solidFill>
                  <a:schemeClr val="dk1"/>
                </a:solidFill>
                <a:latin typeface="Arial"/>
                <a:ea typeface="Arial"/>
                <a:cs typeface="Arial"/>
                <a:sym typeface="Arial"/>
              </a:rPr>
              <a:t>                                     </a:t>
            </a:r>
            <a:r>
              <a:rPr lang="en-US" sz="900" b="0" i="0" strike="noStrike" cap="none">
                <a:solidFill>
                  <a:schemeClr val="dk1"/>
                </a:solidFill>
                <a:latin typeface="Arial"/>
                <a:ea typeface="Arial"/>
                <a:cs typeface="Arial"/>
                <a:sym typeface="Arial"/>
              </a:rPr>
              <a:t> </a:t>
            </a:r>
            <a:r>
              <a:rPr lang="en-US" sz="1600" b="0" i="0" strike="noStrike" cap="none">
                <a:solidFill>
                  <a:schemeClr val="dk1"/>
                </a:solidFill>
                <a:latin typeface="Arial"/>
                <a:ea typeface="Arial"/>
                <a:cs typeface="Arial"/>
                <a:sym typeface="Arial"/>
              </a:rPr>
              <a:t>Extendable arms which serve to enlarge one of the plates</a:t>
            </a:r>
          </a:p>
          <a:p>
            <a:pPr marL="342900" marR="0" lvl="0" indent="-342900" algn="l" rtl="0">
              <a:lnSpc>
                <a:spcPct val="100000"/>
              </a:lnSpc>
              <a:spcBef>
                <a:spcPts val="480"/>
              </a:spcBef>
              <a:spcAft>
                <a:spcPts val="0"/>
              </a:spcAft>
              <a:buClr>
                <a:schemeClr val="dk1"/>
              </a:buClr>
              <a:buFont typeface="Arial"/>
              <a:buNone/>
            </a:pPr>
            <a:r>
              <a:rPr lang="en-US" sz="1600" b="0"/>
              <a:t>			     </a:t>
            </a:r>
            <a:r>
              <a:rPr lang="en-US" sz="900" b="0"/>
              <a:t> </a:t>
            </a:r>
            <a:r>
              <a:rPr lang="en-US" sz="1600" b="0"/>
              <a:t>Spring system which releases the arms into place</a:t>
            </a:r>
          </a:p>
          <a:p>
            <a:pPr marL="342900" marR="0" lvl="0" indent="-342900" algn="l" rtl="0">
              <a:lnSpc>
                <a:spcPct val="100000"/>
              </a:lnSpc>
              <a:spcBef>
                <a:spcPts val="480"/>
              </a:spcBef>
              <a:spcAft>
                <a:spcPts val="0"/>
              </a:spcAft>
              <a:buClr>
                <a:schemeClr val="dk1"/>
              </a:buClr>
              <a:buFont typeface="Arial"/>
              <a:buNone/>
            </a:pPr>
            <a:r>
              <a:rPr lang="en-US" sz="1600" b="0"/>
              <a:t>			     </a:t>
            </a:r>
            <a:r>
              <a:rPr lang="en-US" sz="800" b="0"/>
              <a:t> </a:t>
            </a:r>
            <a:r>
              <a:rPr lang="en-US" sz="1600" b="0"/>
              <a:t>Poles for vertical alignment</a:t>
            </a:r>
          </a:p>
          <a:p>
            <a:pPr marL="342900" marR="0" lvl="0" indent="-342900" algn="l" rtl="0">
              <a:lnSpc>
                <a:spcPct val="100000"/>
              </a:lnSpc>
              <a:spcBef>
                <a:spcPts val="480"/>
              </a:spcBef>
              <a:spcAft>
                <a:spcPts val="0"/>
              </a:spcAft>
              <a:buClr>
                <a:schemeClr val="dk1"/>
              </a:buClr>
              <a:buFont typeface="Arial"/>
              <a:buNone/>
            </a:pPr>
            <a:endParaRPr lang="en-US" sz="1600"/>
          </a:p>
          <a:p>
            <a:pPr marL="342900" indent="-342900">
              <a:buNone/>
            </a:pPr>
            <a:r>
              <a:rPr lang="en-US" sz="1600"/>
              <a:t>System Overview: </a:t>
            </a:r>
            <a:r>
              <a:rPr lang="en-US" sz="1600" b="0"/>
              <a:t>The spring system will allow for the arm attachments to remain compressed while the payload is within the can. Following deployment from the can, the arms will extend and enlarge the surface area of the central hexagonal plate. The enlarged plate will create a truncated hexagonal pyramid which will increase drag. </a:t>
            </a:r>
          </a:p>
          <a:p>
            <a:pPr marL="342900" indent="-342900">
              <a:buNone/>
            </a:pPr>
            <a:endParaRPr lang="en-US" sz="1200" u="sng"/>
          </a:p>
          <a:p>
            <a:pPr marL="342900" indent="-342900">
              <a:buNone/>
            </a:pPr>
            <a:endParaRPr lang="en-US" sz="1600"/>
          </a:p>
          <a:p>
            <a:pPr marL="342900" marR="0" lvl="0" indent="-342900" algn="l" rtl="0">
              <a:lnSpc>
                <a:spcPct val="100000"/>
              </a:lnSpc>
              <a:spcBef>
                <a:spcPts val="480"/>
              </a:spcBef>
              <a:spcAft>
                <a:spcPts val="0"/>
              </a:spcAft>
              <a:buClr>
                <a:schemeClr val="dk1"/>
              </a:buClr>
              <a:buFont typeface="Arial"/>
              <a:buNone/>
            </a:pPr>
            <a:endParaRPr lang="en-US" sz="1600"/>
          </a:p>
          <a:p>
            <a:pPr marL="342900" marR="0" lvl="0" indent="-342900" algn="l" rtl="0">
              <a:lnSpc>
                <a:spcPct val="100000"/>
              </a:lnSpc>
              <a:spcBef>
                <a:spcPts val="480"/>
              </a:spcBef>
              <a:spcAft>
                <a:spcPts val="0"/>
              </a:spcAft>
              <a:buClr>
                <a:schemeClr val="dk1"/>
              </a:buClr>
              <a:buFont typeface="Arial"/>
              <a:buNone/>
            </a:pPr>
            <a:endParaRPr lang="en-US" sz="2400" i="0" u="sng" strike="noStrike" cap="none">
              <a:solidFill>
                <a:schemeClr val="dk1"/>
              </a:solidFill>
              <a:latin typeface="Arial"/>
              <a:ea typeface="Arial"/>
              <a:cs typeface="Arial"/>
              <a:sym typeface="Arial"/>
            </a:endParaRPr>
          </a:p>
        </p:txBody>
      </p:sp>
      <p:sp>
        <p:nvSpPr>
          <p:cNvPr id="326" name="Google Shape;326;p3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27" name="Google Shape;327;p3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33</a:t>
            </a:fld>
            <a:endParaRPr sz="1000" b="0" i="0" u="none" strike="noStrike" cap="none">
              <a:solidFill>
                <a:schemeClr val="dk1"/>
              </a:solidFill>
              <a:latin typeface="Arial"/>
              <a:ea typeface="Arial"/>
              <a:cs typeface="Arial"/>
              <a:sym typeface="Arial"/>
            </a:endParaRPr>
          </a:p>
        </p:txBody>
      </p:sp>
      <p:sp>
        <p:nvSpPr>
          <p:cNvPr id="330" name="Google Shape;330;p36"/>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Jovana Markovic </a:t>
            </a:r>
            <a:endParaRPr lang="en-US"/>
          </a:p>
        </p:txBody>
      </p:sp>
      <p:sp>
        <p:nvSpPr>
          <p:cNvPr id="331" name="Google Shape;331;p3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A6FA923B-73EE-152A-8EA1-2F74A531B742}"/>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1019458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3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Container</a:t>
            </a:r>
            <a:r>
              <a:rPr lang="en-US" sz="2400" b="1" i="0" u="none" strike="noStrike" cap="none">
                <a:solidFill>
                  <a:schemeClr val="accent2"/>
                </a:solidFill>
                <a:latin typeface="Arial"/>
                <a:ea typeface="Arial"/>
                <a:cs typeface="Arial"/>
                <a:sym typeface="Arial"/>
              </a:rPr>
              <a:t> Descent Control Strategy Selection and Trade</a:t>
            </a:r>
            <a:endParaRPr/>
          </a:p>
        </p:txBody>
      </p:sp>
      <p:sp>
        <p:nvSpPr>
          <p:cNvPr id="339" name="Google Shape;339;p37"/>
          <p:cNvSpPr txBox="1">
            <a:spLocks noGrp="1"/>
          </p:cNvSpPr>
          <p:nvPr>
            <p:ph type="body" idx="1"/>
          </p:nvPr>
        </p:nvSpPr>
        <p:spPr>
          <a:xfrm>
            <a:off x="228600" y="1066800"/>
            <a:ext cx="8686800" cy="43053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48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336" name="Google Shape;336;p3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37" name="Google Shape;337;p3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34</a:t>
            </a:fld>
            <a:endParaRPr sz="1000" b="0" i="0" u="none" strike="noStrike" cap="none">
              <a:solidFill>
                <a:schemeClr val="dk1"/>
              </a:solidFill>
              <a:latin typeface="Arial"/>
              <a:ea typeface="Arial"/>
              <a:cs typeface="Arial"/>
              <a:sym typeface="Arial"/>
            </a:endParaRPr>
          </a:p>
        </p:txBody>
      </p:sp>
      <p:sp>
        <p:nvSpPr>
          <p:cNvPr id="340" name="Google Shape;340;p37"/>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Jovana Markovic </a:t>
            </a:r>
            <a:endParaRPr lang="en-US" sz="1000"/>
          </a:p>
        </p:txBody>
      </p:sp>
      <p:sp>
        <p:nvSpPr>
          <p:cNvPr id="341" name="Google Shape;341;p3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DA3A9AF-56BB-F602-E90D-AE1AADDA7FEA}"/>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7" name="Table 6">
            <a:extLst>
              <a:ext uri="{FF2B5EF4-FFF2-40B4-BE49-F238E27FC236}">
                <a16:creationId xmlns:a16="http://schemas.microsoft.com/office/drawing/2014/main" id="{651A9774-6030-79A1-8674-97239B63E044}"/>
              </a:ext>
            </a:extLst>
          </p:cNvPr>
          <p:cNvGraphicFramePr>
            <a:graphicFrameLocks noGrp="1"/>
          </p:cNvGraphicFramePr>
          <p:nvPr>
            <p:extLst>
              <p:ext uri="{D42A27DB-BD31-4B8C-83A1-F6EECF244321}">
                <p14:modId xmlns:p14="http://schemas.microsoft.com/office/powerpoint/2010/main" val="3374291955"/>
              </p:ext>
            </p:extLst>
          </p:nvPr>
        </p:nvGraphicFramePr>
        <p:xfrm>
          <a:off x="596900" y="1080297"/>
          <a:ext cx="7670798" cy="3328854"/>
        </p:xfrm>
        <a:graphic>
          <a:graphicData uri="http://schemas.openxmlformats.org/drawingml/2006/table">
            <a:tbl>
              <a:tblPr firstRow="1" bandRow="1">
                <a:tableStyleId>{8C3FCF63-3D44-445B-BD44-2AC177EEEF46}</a:tableStyleId>
              </a:tblPr>
              <a:tblGrid>
                <a:gridCol w="1865539">
                  <a:extLst>
                    <a:ext uri="{9D8B030D-6E8A-4147-A177-3AD203B41FA5}">
                      <a16:colId xmlns:a16="http://schemas.microsoft.com/office/drawing/2014/main" val="2040851448"/>
                    </a:ext>
                  </a:extLst>
                </a:gridCol>
                <a:gridCol w="1190508">
                  <a:extLst>
                    <a:ext uri="{9D8B030D-6E8A-4147-A177-3AD203B41FA5}">
                      <a16:colId xmlns:a16="http://schemas.microsoft.com/office/drawing/2014/main" val="2860073406"/>
                    </a:ext>
                  </a:extLst>
                </a:gridCol>
                <a:gridCol w="1080049">
                  <a:extLst>
                    <a:ext uri="{9D8B030D-6E8A-4147-A177-3AD203B41FA5}">
                      <a16:colId xmlns:a16="http://schemas.microsoft.com/office/drawing/2014/main" val="698207843"/>
                    </a:ext>
                  </a:extLst>
                </a:gridCol>
                <a:gridCol w="589117">
                  <a:extLst>
                    <a:ext uri="{9D8B030D-6E8A-4147-A177-3AD203B41FA5}">
                      <a16:colId xmlns:a16="http://schemas.microsoft.com/office/drawing/2014/main" val="2436640256"/>
                    </a:ext>
                  </a:extLst>
                </a:gridCol>
                <a:gridCol w="589117">
                  <a:extLst>
                    <a:ext uri="{9D8B030D-6E8A-4147-A177-3AD203B41FA5}">
                      <a16:colId xmlns:a16="http://schemas.microsoft.com/office/drawing/2014/main" val="2497879806"/>
                    </a:ext>
                  </a:extLst>
                </a:gridCol>
                <a:gridCol w="589117">
                  <a:extLst>
                    <a:ext uri="{9D8B030D-6E8A-4147-A177-3AD203B41FA5}">
                      <a16:colId xmlns:a16="http://schemas.microsoft.com/office/drawing/2014/main" val="934167362"/>
                    </a:ext>
                  </a:extLst>
                </a:gridCol>
                <a:gridCol w="589117">
                  <a:extLst>
                    <a:ext uri="{9D8B030D-6E8A-4147-A177-3AD203B41FA5}">
                      <a16:colId xmlns:a16="http://schemas.microsoft.com/office/drawing/2014/main" val="4064309020"/>
                    </a:ext>
                  </a:extLst>
                </a:gridCol>
                <a:gridCol w="589117">
                  <a:extLst>
                    <a:ext uri="{9D8B030D-6E8A-4147-A177-3AD203B41FA5}">
                      <a16:colId xmlns:a16="http://schemas.microsoft.com/office/drawing/2014/main" val="33338180"/>
                    </a:ext>
                  </a:extLst>
                </a:gridCol>
                <a:gridCol w="589117">
                  <a:extLst>
                    <a:ext uri="{9D8B030D-6E8A-4147-A177-3AD203B41FA5}">
                      <a16:colId xmlns:a16="http://schemas.microsoft.com/office/drawing/2014/main" val="2351865418"/>
                    </a:ext>
                  </a:extLst>
                </a:gridCol>
              </a:tblGrid>
              <a:tr h="444345">
                <a:tc gridSpan="3">
                  <a:txBody>
                    <a:bodyPr/>
                    <a:lstStyle/>
                    <a:p>
                      <a:pPr marR="0" algn="ctr" rtl="0" fontAlgn="b">
                        <a:spcBef>
                          <a:spcPts val="0"/>
                        </a:spcBef>
                        <a:spcAft>
                          <a:spcPts val="0"/>
                        </a:spcAft>
                      </a:pPr>
                      <a:r>
                        <a:rPr lang="en-US" sz="1400" b="1">
                          <a:solidFill>
                            <a:schemeClr val="bg1"/>
                          </a:solidFill>
                          <a:effectLst/>
                        </a:rPr>
                        <a:t>Decent Control</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hMerge="1">
                  <a:txBody>
                    <a:bodyPr/>
                    <a:lstStyle/>
                    <a:p>
                      <a:endParaRPr lang="en-US"/>
                    </a:p>
                  </a:txBody>
                  <a:tcPr/>
                </a:tc>
                <a:tc hMerge="1">
                  <a:txBody>
                    <a:bodyPr/>
                    <a:lstStyle/>
                    <a:p>
                      <a:endParaRPr lang="en-US"/>
                    </a:p>
                  </a:txBody>
                  <a:tcPr/>
                </a:tc>
                <a:tc gridSpan="3">
                  <a:txBody>
                    <a:bodyPr/>
                    <a:lstStyle/>
                    <a:p>
                      <a:pPr marR="0" algn="ctr" rtl="0" fontAlgn="b">
                        <a:spcBef>
                          <a:spcPts val="0"/>
                        </a:spcBef>
                        <a:spcAft>
                          <a:spcPts val="0"/>
                        </a:spcAft>
                      </a:pPr>
                      <a:r>
                        <a:rPr lang="en-US" sz="1400" b="1">
                          <a:solidFill>
                            <a:schemeClr val="bg1"/>
                          </a:solidFill>
                          <a:effectLst/>
                        </a:rPr>
                        <a:t>Eyebolt Design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hMerge="1">
                  <a:txBody>
                    <a:bodyPr/>
                    <a:lstStyle/>
                    <a:p>
                      <a:endParaRPr lang="en-US"/>
                    </a:p>
                  </a:txBody>
                  <a:tcPr/>
                </a:tc>
                <a:tc hMerge="1">
                  <a:txBody>
                    <a:bodyPr/>
                    <a:lstStyle/>
                    <a:p>
                      <a:endParaRPr lang="en-US"/>
                    </a:p>
                  </a:txBody>
                  <a:tcPr/>
                </a:tc>
                <a:tc gridSpan="3">
                  <a:txBody>
                    <a:bodyPr/>
                    <a:lstStyle/>
                    <a:p>
                      <a:pPr marR="0" algn="ctr" rtl="0" fontAlgn="b">
                        <a:spcBef>
                          <a:spcPts val="0"/>
                        </a:spcBef>
                        <a:spcAft>
                          <a:spcPts val="0"/>
                        </a:spcAft>
                      </a:pPr>
                      <a:r>
                        <a:rPr lang="en-US" sz="1400" b="1">
                          <a:solidFill>
                            <a:schemeClr val="bg1"/>
                          </a:solidFill>
                          <a:effectLst/>
                        </a:rPr>
                        <a:t>Tie Down Ring Design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31244472"/>
                  </a:ext>
                </a:extLst>
              </a:tr>
              <a:tr h="612945">
                <a:tc>
                  <a:txBody>
                    <a:bodyPr/>
                    <a:lstStyle/>
                    <a:p>
                      <a:pPr marR="0" algn="ctr" rtl="0" fontAlgn="ctr">
                        <a:spcBef>
                          <a:spcPts val="0"/>
                        </a:spcBef>
                        <a:spcAft>
                          <a:spcPts val="0"/>
                        </a:spcAft>
                      </a:pPr>
                      <a:r>
                        <a:rPr lang="en-US" sz="1400" b="1">
                          <a:solidFill>
                            <a:schemeClr val="bg1"/>
                          </a:solidFill>
                          <a:effectLst/>
                        </a:rPr>
                        <a:t>Objective</a:t>
                      </a:r>
                      <a:endParaRPr lang="en-US" b="1">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marR="0" algn="ctr" rtl="0" fontAlgn="ctr">
                        <a:spcBef>
                          <a:spcPts val="0"/>
                        </a:spcBef>
                        <a:spcAft>
                          <a:spcPts val="0"/>
                        </a:spcAft>
                      </a:pPr>
                      <a:r>
                        <a:rPr lang="en-US" sz="1400" b="1">
                          <a:solidFill>
                            <a:schemeClr val="bg1"/>
                          </a:solidFill>
                          <a:effectLst/>
                        </a:rPr>
                        <a:t>Weighting Factor</a:t>
                      </a:r>
                      <a:endParaRPr lang="en-US" b="1">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marR="0" algn="ctr" rtl="0" fontAlgn="ctr">
                        <a:spcBef>
                          <a:spcPts val="0"/>
                        </a:spcBef>
                        <a:spcAft>
                          <a:spcPts val="0"/>
                        </a:spcAft>
                      </a:pPr>
                      <a:r>
                        <a:rPr lang="en-US" sz="1400" b="1">
                          <a:solidFill>
                            <a:schemeClr val="bg1"/>
                          </a:solidFill>
                          <a:effectLst/>
                        </a:rPr>
                        <a:t>Parameter</a:t>
                      </a:r>
                      <a:endParaRPr lang="en-US" b="1">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marR="0" algn="ctr" rtl="0" fontAlgn="ctr">
                        <a:spcBef>
                          <a:spcPts val="0"/>
                        </a:spcBef>
                        <a:spcAft>
                          <a:spcPts val="0"/>
                        </a:spcAft>
                      </a:pPr>
                      <a:r>
                        <a:rPr lang="en-US" sz="1400" b="1">
                          <a:solidFill>
                            <a:schemeClr val="bg1"/>
                          </a:solidFill>
                          <a:effectLst/>
                        </a:rPr>
                        <a:t>Mag.</a:t>
                      </a:r>
                      <a:endParaRPr lang="en-US" b="1">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marR="0" algn="ctr" rtl="0" fontAlgn="ctr">
                        <a:spcBef>
                          <a:spcPts val="0"/>
                        </a:spcBef>
                        <a:spcAft>
                          <a:spcPts val="0"/>
                        </a:spcAft>
                      </a:pPr>
                      <a:r>
                        <a:rPr lang="en-US" sz="1400" b="1">
                          <a:solidFill>
                            <a:schemeClr val="bg1"/>
                          </a:solidFill>
                          <a:effectLst/>
                        </a:rPr>
                        <a:t>Score</a:t>
                      </a:r>
                      <a:endParaRPr lang="en-US" b="1">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marR="0" algn="ctr" rtl="0" fontAlgn="ctr">
                        <a:spcBef>
                          <a:spcPts val="0"/>
                        </a:spcBef>
                        <a:spcAft>
                          <a:spcPts val="0"/>
                        </a:spcAft>
                      </a:pPr>
                      <a:r>
                        <a:rPr lang="en-US" sz="1400" b="1">
                          <a:solidFill>
                            <a:schemeClr val="bg1"/>
                          </a:solidFill>
                          <a:effectLst/>
                        </a:rPr>
                        <a:t>Value</a:t>
                      </a:r>
                      <a:endParaRPr lang="en-US" b="1">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marR="0" algn="ctr" rtl="0" fontAlgn="ctr">
                        <a:spcBef>
                          <a:spcPts val="0"/>
                        </a:spcBef>
                        <a:spcAft>
                          <a:spcPts val="0"/>
                        </a:spcAft>
                      </a:pPr>
                      <a:r>
                        <a:rPr lang="en-US" sz="1400" b="1">
                          <a:solidFill>
                            <a:schemeClr val="bg1"/>
                          </a:solidFill>
                          <a:effectLst/>
                        </a:rPr>
                        <a:t>Mag.</a:t>
                      </a:r>
                      <a:endParaRPr lang="en-US" b="1">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marR="0" algn="ctr" rtl="0" fontAlgn="ctr">
                        <a:spcBef>
                          <a:spcPts val="0"/>
                        </a:spcBef>
                        <a:spcAft>
                          <a:spcPts val="0"/>
                        </a:spcAft>
                      </a:pPr>
                      <a:r>
                        <a:rPr lang="en-US" sz="1400" b="1">
                          <a:solidFill>
                            <a:schemeClr val="bg1"/>
                          </a:solidFill>
                          <a:effectLst/>
                        </a:rPr>
                        <a:t>Score</a:t>
                      </a:r>
                      <a:endParaRPr lang="en-US" b="1">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marR="0" algn="ctr" rtl="0" fontAlgn="ctr">
                        <a:spcBef>
                          <a:spcPts val="0"/>
                        </a:spcBef>
                        <a:spcAft>
                          <a:spcPts val="0"/>
                        </a:spcAft>
                      </a:pPr>
                      <a:r>
                        <a:rPr lang="en-US" sz="1400" b="1">
                          <a:solidFill>
                            <a:schemeClr val="bg1"/>
                          </a:solidFill>
                          <a:effectLst/>
                        </a:rPr>
                        <a:t>Value</a:t>
                      </a:r>
                      <a:endParaRPr lang="en-US" b="1">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367725065"/>
                  </a:ext>
                </a:extLst>
              </a:tr>
              <a:tr h="378594">
                <a:tc>
                  <a:txBody>
                    <a:bodyPr/>
                    <a:lstStyle/>
                    <a:p>
                      <a:pPr marR="0" algn="ctr" rtl="0" fontAlgn="b">
                        <a:spcBef>
                          <a:spcPts val="0"/>
                        </a:spcBef>
                        <a:spcAft>
                          <a:spcPts val="0"/>
                        </a:spcAft>
                      </a:pPr>
                      <a:r>
                        <a:rPr lang="en-US" sz="1400">
                          <a:effectLst/>
                        </a:rPr>
                        <a:t>Mass</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0.30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grams</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10.1</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9.4</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solidFill>
                            <a:schemeClr val="bg1"/>
                          </a:solidFill>
                          <a:effectLst/>
                        </a:rPr>
                        <a:t>2.8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
                        <a:spcBef>
                          <a:spcPts val="0"/>
                        </a:spcBef>
                        <a:spcAft>
                          <a:spcPts val="0"/>
                        </a:spcAft>
                      </a:pPr>
                      <a:r>
                        <a:rPr lang="en-US" sz="1200">
                          <a:effectLst/>
                        </a:rPr>
                        <a:t>15.6</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6.0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1.8</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120803775"/>
                  </a:ext>
                </a:extLst>
              </a:tr>
              <a:tr h="378594">
                <a:tc>
                  <a:txBody>
                    <a:bodyPr/>
                    <a:lstStyle/>
                    <a:p>
                      <a:pPr marR="0" algn="ctr" rtl="0" fontAlgn="b">
                        <a:spcBef>
                          <a:spcPts val="0"/>
                        </a:spcBef>
                        <a:spcAft>
                          <a:spcPts val="0"/>
                        </a:spcAft>
                      </a:pPr>
                      <a:r>
                        <a:rPr lang="en-US" sz="1400">
                          <a:effectLst/>
                        </a:rPr>
                        <a:t>Durability</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0.10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discussion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good</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8.0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solidFill>
                            <a:schemeClr val="bg1"/>
                          </a:solidFill>
                          <a:effectLst/>
                        </a:rPr>
                        <a:t>0.8</a:t>
                      </a:r>
                      <a:endParaRPr lang="en-US">
                        <a:solidFill>
                          <a:schemeClr val="bg1"/>
                        </a:solidFill>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
                        <a:spcBef>
                          <a:spcPts val="0"/>
                        </a:spcBef>
                        <a:spcAft>
                          <a:spcPts val="0"/>
                        </a:spcAft>
                      </a:pPr>
                      <a:r>
                        <a:rPr lang="en-US" sz="1200">
                          <a:effectLst/>
                        </a:rPr>
                        <a:t>okay</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6.0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0.6</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313025924"/>
                  </a:ext>
                </a:extLst>
              </a:tr>
              <a:tr h="378594">
                <a:tc>
                  <a:txBody>
                    <a:bodyPr/>
                    <a:lstStyle/>
                    <a:p>
                      <a:pPr marR="0" algn="ctr" rtl="0" fontAlgn="b">
                        <a:spcBef>
                          <a:spcPts val="0"/>
                        </a:spcBef>
                        <a:spcAft>
                          <a:spcPts val="0"/>
                        </a:spcAft>
                      </a:pPr>
                      <a:r>
                        <a:rPr lang="en-US" sz="1400">
                          <a:effectLst/>
                        </a:rPr>
                        <a:t>Stability</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0.30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discussion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great</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10.0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solidFill>
                            <a:schemeClr val="bg1"/>
                          </a:solidFill>
                          <a:effectLst/>
                        </a:rPr>
                        <a:t>3.0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
                        <a:spcBef>
                          <a:spcPts val="0"/>
                        </a:spcBef>
                        <a:spcAft>
                          <a:spcPts val="0"/>
                        </a:spcAft>
                      </a:pPr>
                      <a:r>
                        <a:rPr lang="en-US" sz="1200">
                          <a:effectLst/>
                        </a:rPr>
                        <a:t>good</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8.0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2.4</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228581388"/>
                  </a:ext>
                </a:extLst>
              </a:tr>
              <a:tr h="378594">
                <a:tc>
                  <a:txBody>
                    <a:bodyPr/>
                    <a:lstStyle/>
                    <a:p>
                      <a:pPr marR="0" algn="ctr" rtl="0" fontAlgn="b">
                        <a:spcBef>
                          <a:spcPts val="0"/>
                        </a:spcBef>
                        <a:spcAft>
                          <a:spcPts val="0"/>
                        </a:spcAft>
                      </a:pPr>
                      <a:r>
                        <a:rPr lang="en-US" sz="1400">
                          <a:effectLst/>
                        </a:rPr>
                        <a:t>Size (Vertical Height)</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0.20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mm</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66.5</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3.6</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solidFill>
                            <a:schemeClr val="bg1"/>
                          </a:solidFill>
                          <a:effectLst/>
                        </a:rPr>
                        <a:t>0.7</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
                        <a:spcBef>
                          <a:spcPts val="0"/>
                        </a:spcBef>
                        <a:spcAft>
                          <a:spcPts val="0"/>
                        </a:spcAft>
                      </a:pPr>
                      <a:r>
                        <a:rPr lang="en-US" sz="1200">
                          <a:effectLst/>
                        </a:rPr>
                        <a:t>23.8</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10.0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2.0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16499405"/>
                  </a:ext>
                </a:extLst>
              </a:tr>
              <a:tr h="378594">
                <a:tc>
                  <a:txBody>
                    <a:bodyPr/>
                    <a:lstStyle/>
                    <a:p>
                      <a:pPr marR="0" algn="ctr" rtl="0" fontAlgn="b">
                        <a:spcBef>
                          <a:spcPts val="0"/>
                        </a:spcBef>
                        <a:spcAft>
                          <a:spcPts val="0"/>
                        </a:spcAft>
                      </a:pPr>
                      <a:r>
                        <a:rPr lang="en-US" sz="1400">
                          <a:effectLst/>
                        </a:rPr>
                        <a:t>Simplicity</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0.10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 of parts</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2.0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10.0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solidFill>
                            <a:schemeClr val="bg1"/>
                          </a:solidFill>
                          <a:effectLst/>
                        </a:rPr>
                        <a:t>1.0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
                        <a:spcBef>
                          <a:spcPts val="0"/>
                        </a:spcBef>
                        <a:spcAft>
                          <a:spcPts val="0"/>
                        </a:spcAft>
                      </a:pPr>
                      <a:r>
                        <a:rPr lang="en-US" sz="1200">
                          <a:effectLst/>
                        </a:rPr>
                        <a:t>4.0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5.0</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b">
                        <a:spcBef>
                          <a:spcPts val="0"/>
                        </a:spcBef>
                        <a:spcAft>
                          <a:spcPts val="0"/>
                        </a:spcAft>
                      </a:pPr>
                      <a:r>
                        <a:rPr lang="en-US" sz="1200">
                          <a:effectLst/>
                        </a:rPr>
                        <a:t>0.5</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701809425"/>
                  </a:ext>
                </a:extLst>
              </a:tr>
              <a:tr h="378594">
                <a:tc gridSpan="3">
                  <a:txBody>
                    <a:bodyPr/>
                    <a:lstStyle/>
                    <a:p>
                      <a:pPr marR="0" algn="ctr" rtl="0" fontAlgn="ctr">
                        <a:spcBef>
                          <a:spcPts val="0"/>
                        </a:spcBef>
                        <a:spcAft>
                          <a:spcPts val="0"/>
                        </a:spcAft>
                      </a:pPr>
                      <a:r>
                        <a:rPr lang="en-US" sz="1400">
                          <a:effectLst/>
                        </a:rPr>
                        <a:t>Overall value</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a:tc>
                <a:tc hMerge="1">
                  <a:txBody>
                    <a:bodyPr/>
                    <a:lstStyle/>
                    <a:p>
                      <a:endParaRPr lang="en-US"/>
                    </a:p>
                  </a:txBody>
                  <a:tcPr/>
                </a:tc>
                <a:tc>
                  <a:txBody>
                    <a:bodyPr/>
                    <a:lstStyle/>
                    <a:p>
                      <a:pPr marR="0" algn="l" rtl="0" fontAlgn="ctr">
                        <a:spcBef>
                          <a:spcPts val="0"/>
                        </a:spcBef>
                        <a:spcAft>
                          <a:spcPts val="0"/>
                        </a:spcAft>
                      </a:pP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l" rtl="0" fontAlgn="ctr">
                        <a:spcBef>
                          <a:spcPts val="0"/>
                        </a:spcBef>
                        <a:spcAft>
                          <a:spcPts val="0"/>
                        </a:spcAft>
                      </a:pP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ctr">
                        <a:spcBef>
                          <a:spcPts val="0"/>
                        </a:spcBef>
                        <a:spcAft>
                          <a:spcPts val="0"/>
                        </a:spcAft>
                      </a:pPr>
                      <a:r>
                        <a:rPr lang="en-US" sz="1200">
                          <a:solidFill>
                            <a:schemeClr val="bg1"/>
                          </a:solidFill>
                          <a:effectLst/>
                        </a:rPr>
                        <a:t>8.3</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l" rtl="0" fontAlgn="ctr">
                        <a:spcBef>
                          <a:spcPts val="0"/>
                        </a:spcBef>
                        <a:spcAft>
                          <a:spcPts val="0"/>
                        </a:spcAft>
                      </a:pP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l" rtl="0" fontAlgn="ctr">
                        <a:spcBef>
                          <a:spcPts val="0"/>
                        </a:spcBef>
                        <a:spcAft>
                          <a:spcPts val="0"/>
                        </a:spcAft>
                      </a:pP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ctr" rtl="0" fontAlgn="ctr">
                        <a:spcBef>
                          <a:spcPts val="0"/>
                        </a:spcBef>
                        <a:spcAft>
                          <a:spcPts val="0"/>
                        </a:spcAft>
                      </a:pPr>
                      <a:r>
                        <a:rPr lang="en-US" sz="1200">
                          <a:effectLst/>
                        </a:rPr>
                        <a:t>7.3</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038199482"/>
                  </a:ext>
                </a:extLst>
              </a:tr>
            </a:tbl>
          </a:graphicData>
        </a:graphic>
      </p:graphicFrame>
      <p:sp>
        <p:nvSpPr>
          <p:cNvPr id="4" name="TextBox 3">
            <a:extLst>
              <a:ext uri="{FF2B5EF4-FFF2-40B4-BE49-F238E27FC236}">
                <a16:creationId xmlns:a16="http://schemas.microsoft.com/office/drawing/2014/main" id="{256E3AB0-3BD6-9FD8-9F20-FCAD40A60892}"/>
              </a:ext>
            </a:extLst>
          </p:cNvPr>
          <p:cNvSpPr txBox="1"/>
          <p:nvPr/>
        </p:nvSpPr>
        <p:spPr>
          <a:xfrm>
            <a:off x="596900" y="4455691"/>
            <a:ext cx="7950198" cy="523220"/>
          </a:xfrm>
          <a:prstGeom prst="rect">
            <a:avLst/>
          </a:prstGeom>
          <a:noFill/>
        </p:spPr>
        <p:txBody>
          <a:bodyPr wrap="square" lIns="91440" tIns="45720" rIns="91440" bIns="45720" rtlCol="0" anchor="t">
            <a:spAutoFit/>
          </a:bodyPr>
          <a:lstStyle/>
          <a:p>
            <a:r>
              <a:rPr lang="en-US" b="1"/>
              <a:t>Justification: The Eye Bolt design was selected to attach the parachute to the can as it weighs less and requires fewer parts to be installed in comparison to the Tie Down Ring</a:t>
            </a:r>
          </a:p>
        </p:txBody>
      </p:sp>
      <p:sp>
        <p:nvSpPr>
          <p:cNvPr id="3" name="Rectangle 2">
            <a:extLst>
              <a:ext uri="{FF2B5EF4-FFF2-40B4-BE49-F238E27FC236}">
                <a16:creationId xmlns:a16="http://schemas.microsoft.com/office/drawing/2014/main" id="{E7F83A3C-5AC3-E77C-1BE5-BF42272F9172}"/>
              </a:ext>
            </a:extLst>
          </p:cNvPr>
          <p:cNvSpPr/>
          <p:nvPr/>
        </p:nvSpPr>
        <p:spPr>
          <a:xfrm>
            <a:off x="461554" y="4430325"/>
            <a:ext cx="8225245" cy="566874"/>
          </a:xfrm>
          <a:prstGeom prst="rect">
            <a:avLst/>
          </a:prstGeom>
          <a:noFill/>
          <a:ln>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FADE25-9DAF-8053-BCA3-D9508F17FF0C}"/>
              </a:ext>
            </a:extLst>
          </p:cNvPr>
          <p:cNvPicPr>
            <a:picLocks noChangeAspect="1"/>
          </p:cNvPicPr>
          <p:nvPr/>
        </p:nvPicPr>
        <p:blipFill>
          <a:blip r:embed="rId4"/>
          <a:stretch>
            <a:fillRect/>
          </a:stretch>
        </p:blipFill>
        <p:spPr>
          <a:xfrm>
            <a:off x="1894536" y="5059706"/>
            <a:ext cx="1132840" cy="1212931"/>
          </a:xfrm>
          <a:prstGeom prst="rect">
            <a:avLst/>
          </a:prstGeom>
        </p:spPr>
      </p:pic>
      <p:sp>
        <p:nvSpPr>
          <p:cNvPr id="6" name="TextBox 5">
            <a:extLst>
              <a:ext uri="{FF2B5EF4-FFF2-40B4-BE49-F238E27FC236}">
                <a16:creationId xmlns:a16="http://schemas.microsoft.com/office/drawing/2014/main" id="{C9B12F5F-70A1-FD6F-ECB1-4E6F72F04B97}"/>
              </a:ext>
            </a:extLst>
          </p:cNvPr>
          <p:cNvSpPr txBox="1"/>
          <p:nvPr/>
        </p:nvSpPr>
        <p:spPr>
          <a:xfrm>
            <a:off x="716552" y="5267385"/>
            <a:ext cx="1310096" cy="415498"/>
          </a:xfrm>
          <a:prstGeom prst="rect">
            <a:avLst/>
          </a:prstGeom>
          <a:noFill/>
        </p:spPr>
        <p:txBody>
          <a:bodyPr wrap="square" rtlCol="0">
            <a:spAutoFit/>
          </a:bodyPr>
          <a:lstStyle/>
          <a:p>
            <a:r>
              <a:rPr lang="en-US" sz="1050" b="1"/>
              <a:t>Configuration A:</a:t>
            </a:r>
          </a:p>
          <a:p>
            <a:r>
              <a:rPr lang="en-US" sz="1050" b="1"/>
              <a:t>Eyebolt</a:t>
            </a:r>
          </a:p>
        </p:txBody>
      </p:sp>
      <p:pic>
        <p:nvPicPr>
          <p:cNvPr id="8" name="Picture 7">
            <a:extLst>
              <a:ext uri="{FF2B5EF4-FFF2-40B4-BE49-F238E27FC236}">
                <a16:creationId xmlns:a16="http://schemas.microsoft.com/office/drawing/2014/main" id="{923A68D7-554B-4D62-0A51-A3BB63A48D99}"/>
              </a:ext>
            </a:extLst>
          </p:cNvPr>
          <p:cNvPicPr>
            <a:picLocks noChangeAspect="1"/>
          </p:cNvPicPr>
          <p:nvPr/>
        </p:nvPicPr>
        <p:blipFill>
          <a:blip r:embed="rId5"/>
          <a:stretch>
            <a:fillRect/>
          </a:stretch>
        </p:blipFill>
        <p:spPr>
          <a:xfrm>
            <a:off x="6325917" y="5060558"/>
            <a:ext cx="1342561" cy="1181760"/>
          </a:xfrm>
          <a:prstGeom prst="rect">
            <a:avLst/>
          </a:prstGeom>
        </p:spPr>
      </p:pic>
      <p:sp>
        <p:nvSpPr>
          <p:cNvPr id="9" name="TextBox 8">
            <a:extLst>
              <a:ext uri="{FF2B5EF4-FFF2-40B4-BE49-F238E27FC236}">
                <a16:creationId xmlns:a16="http://schemas.microsoft.com/office/drawing/2014/main" id="{DF6757AB-5C85-F3E2-F7F6-20F9CF7AFE8A}"/>
              </a:ext>
            </a:extLst>
          </p:cNvPr>
          <p:cNvSpPr txBox="1"/>
          <p:nvPr/>
        </p:nvSpPr>
        <p:spPr>
          <a:xfrm>
            <a:off x="5058239" y="5267385"/>
            <a:ext cx="1342561" cy="415498"/>
          </a:xfrm>
          <a:prstGeom prst="rect">
            <a:avLst/>
          </a:prstGeom>
          <a:noFill/>
        </p:spPr>
        <p:txBody>
          <a:bodyPr wrap="square" rtlCol="0">
            <a:spAutoFit/>
          </a:bodyPr>
          <a:lstStyle/>
          <a:p>
            <a:r>
              <a:rPr lang="en-US" sz="1050" b="1"/>
              <a:t>Configuration B: </a:t>
            </a:r>
          </a:p>
          <a:p>
            <a:r>
              <a:rPr lang="en-US" sz="1050" b="1"/>
              <a:t>Tie Down Ring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3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Aerobraking</a:t>
            </a:r>
            <a:r>
              <a:rPr lang="en-US" sz="2400" b="1" i="0" u="none" strike="noStrike" cap="none">
                <a:solidFill>
                  <a:schemeClr val="accent2"/>
                </a:solidFill>
                <a:latin typeface="Arial"/>
                <a:ea typeface="Arial"/>
                <a:cs typeface="Arial"/>
                <a:sym typeface="Arial"/>
              </a:rPr>
              <a:t> Descent Control Strategy Selection and Trade</a:t>
            </a:r>
            <a:endParaRPr/>
          </a:p>
        </p:txBody>
      </p:sp>
      <p:sp>
        <p:nvSpPr>
          <p:cNvPr id="350" name="Google Shape;350;p38"/>
          <p:cNvSpPr txBox="1">
            <a:spLocks noGrp="1"/>
          </p:cNvSpPr>
          <p:nvPr>
            <p:ph type="body" idx="1"/>
          </p:nvPr>
        </p:nvSpPr>
        <p:spPr>
          <a:xfrm>
            <a:off x="228600" y="1066800"/>
            <a:ext cx="8686800" cy="43053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480"/>
              </a:spcBef>
              <a:spcAft>
                <a:spcPts val="0"/>
              </a:spcAft>
              <a:buClr>
                <a:schemeClr val="dk1"/>
              </a:buClr>
              <a:buSzPts val="2400"/>
              <a:buNone/>
            </a:pPr>
            <a:endParaRPr lang="en-US" sz="1600" b="0" i="0" u="none" strike="noStrike" cap="none">
              <a:solidFill>
                <a:schemeClr val="dk1"/>
              </a:solidFill>
              <a:latin typeface="Arial"/>
              <a:ea typeface="Arial"/>
              <a:cs typeface="Arial"/>
              <a:sym typeface="Arial"/>
            </a:endParaRPr>
          </a:p>
          <a:p>
            <a:pPr marL="342900" marR="0" lvl="0" indent="400050" algn="l" rtl="0">
              <a:lnSpc>
                <a:spcPct val="100000"/>
              </a:lnSpc>
              <a:spcBef>
                <a:spcPts val="480"/>
              </a:spcBef>
              <a:spcAft>
                <a:spcPts val="0"/>
              </a:spcAft>
              <a:buNone/>
            </a:pPr>
            <a:endParaRPr lang="en-US"/>
          </a:p>
          <a:p>
            <a:pPr marL="742950" marR="0" lvl="1" indent="-285750" algn="l" rtl="0">
              <a:lnSpc>
                <a:spcPct val="100000"/>
              </a:lnSpc>
              <a:spcBef>
                <a:spcPts val="480"/>
              </a:spcBef>
              <a:spcAft>
                <a:spcPts val="0"/>
              </a:spcAft>
              <a:buClr>
                <a:schemeClr val="dk1"/>
              </a:buClr>
              <a:buFont typeface="Arial"/>
              <a:buNone/>
            </a:pPr>
            <a:endParaRPr lang="en-US"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lang="en-US" sz="2400" b="1"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lang="en-US"/>
          </a:p>
          <a:p>
            <a:pPr marL="342900" marR="0" lvl="0" indent="-342900" algn="l" rtl="0">
              <a:lnSpc>
                <a:spcPct val="100000"/>
              </a:lnSpc>
              <a:spcBef>
                <a:spcPts val="480"/>
              </a:spcBef>
              <a:spcAft>
                <a:spcPts val="0"/>
              </a:spcAft>
              <a:buClr>
                <a:schemeClr val="dk1"/>
              </a:buClr>
              <a:buFont typeface="Arial"/>
              <a:buNone/>
            </a:pPr>
            <a:endParaRPr lang="en-US" sz="2400" b="1"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lang="en-US"/>
          </a:p>
        </p:txBody>
      </p:sp>
      <p:sp>
        <p:nvSpPr>
          <p:cNvPr id="347" name="Google Shape;347;p3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en-US"/>
          </a:p>
        </p:txBody>
      </p:sp>
      <p:sp>
        <p:nvSpPr>
          <p:cNvPr id="348" name="Google Shape;348;p3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35</a:t>
            </a:fld>
            <a:endParaRPr sz="1000" b="0" i="0" u="none" strike="noStrike" cap="none">
              <a:solidFill>
                <a:schemeClr val="dk1"/>
              </a:solidFill>
              <a:latin typeface="Arial"/>
              <a:ea typeface="Arial"/>
              <a:cs typeface="Arial"/>
              <a:sym typeface="Arial"/>
            </a:endParaRPr>
          </a:p>
        </p:txBody>
      </p:sp>
      <p:sp>
        <p:nvSpPr>
          <p:cNvPr id="351" name="Google Shape;351;p3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Melissa Gonzalez Grospe</a:t>
            </a:r>
            <a:endParaRPr/>
          </a:p>
        </p:txBody>
      </p:sp>
      <p:sp>
        <p:nvSpPr>
          <p:cNvPr id="352" name="Google Shape;352;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C51122B-2189-6D9E-4523-78B5C801430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4" name="Table 4">
            <a:extLst>
              <a:ext uri="{FF2B5EF4-FFF2-40B4-BE49-F238E27FC236}">
                <a16:creationId xmlns:a16="http://schemas.microsoft.com/office/drawing/2014/main" id="{8079CB5E-B354-9769-F5CD-5E0399AB04CE}"/>
              </a:ext>
            </a:extLst>
          </p:cNvPr>
          <p:cNvGraphicFramePr>
            <a:graphicFrameLocks noGrp="1"/>
          </p:cNvGraphicFramePr>
          <p:nvPr>
            <p:extLst>
              <p:ext uri="{D42A27DB-BD31-4B8C-83A1-F6EECF244321}">
                <p14:modId xmlns:p14="http://schemas.microsoft.com/office/powerpoint/2010/main" val="354984747"/>
              </p:ext>
            </p:extLst>
          </p:nvPr>
        </p:nvGraphicFramePr>
        <p:xfrm>
          <a:off x="260649" y="1192718"/>
          <a:ext cx="8622694" cy="2625655"/>
        </p:xfrm>
        <a:graphic>
          <a:graphicData uri="http://schemas.openxmlformats.org/drawingml/2006/table">
            <a:tbl>
              <a:tblPr firstRow="1" bandRow="1">
                <a:tableStyleId>{8C3FCF63-3D44-445B-BD44-2AC177EEEF46}</a:tableStyleId>
              </a:tblPr>
              <a:tblGrid>
                <a:gridCol w="1101221">
                  <a:extLst>
                    <a:ext uri="{9D8B030D-6E8A-4147-A177-3AD203B41FA5}">
                      <a16:colId xmlns:a16="http://schemas.microsoft.com/office/drawing/2014/main" val="283393363"/>
                    </a:ext>
                  </a:extLst>
                </a:gridCol>
                <a:gridCol w="3258766">
                  <a:extLst>
                    <a:ext uri="{9D8B030D-6E8A-4147-A177-3AD203B41FA5}">
                      <a16:colId xmlns:a16="http://schemas.microsoft.com/office/drawing/2014/main" val="4026473303"/>
                    </a:ext>
                  </a:extLst>
                </a:gridCol>
                <a:gridCol w="2675658">
                  <a:extLst>
                    <a:ext uri="{9D8B030D-6E8A-4147-A177-3AD203B41FA5}">
                      <a16:colId xmlns:a16="http://schemas.microsoft.com/office/drawing/2014/main" val="1059146593"/>
                    </a:ext>
                  </a:extLst>
                </a:gridCol>
                <a:gridCol w="1587049">
                  <a:extLst>
                    <a:ext uri="{9D8B030D-6E8A-4147-A177-3AD203B41FA5}">
                      <a16:colId xmlns:a16="http://schemas.microsoft.com/office/drawing/2014/main" val="1879698965"/>
                    </a:ext>
                  </a:extLst>
                </a:gridCol>
              </a:tblGrid>
              <a:tr h="352618">
                <a:tc>
                  <a:txBody>
                    <a:bodyPr/>
                    <a:lstStyle/>
                    <a:p>
                      <a:r>
                        <a:rPr lang="en-US" b="1">
                          <a:solidFill>
                            <a:schemeClr val="bg1"/>
                          </a:solidFill>
                        </a:rPr>
                        <a:t>Design</a:t>
                      </a:r>
                    </a:p>
                  </a:txBody>
                  <a:tcPr anchor="ctr">
                    <a:solidFill>
                      <a:schemeClr val="accent6"/>
                    </a:solidFill>
                  </a:tcPr>
                </a:tc>
                <a:tc>
                  <a:txBody>
                    <a:bodyPr/>
                    <a:lstStyle/>
                    <a:p>
                      <a:r>
                        <a:rPr lang="en-US" b="1">
                          <a:solidFill>
                            <a:schemeClr val="bg1"/>
                          </a:solidFill>
                        </a:rPr>
                        <a:t>Description</a:t>
                      </a:r>
                    </a:p>
                  </a:txBody>
                  <a:tcPr anchor="ctr">
                    <a:solidFill>
                      <a:schemeClr val="accent6"/>
                    </a:solidFill>
                  </a:tcPr>
                </a:tc>
                <a:tc>
                  <a:txBody>
                    <a:bodyPr/>
                    <a:lstStyle/>
                    <a:p>
                      <a:r>
                        <a:rPr lang="en-US" b="1">
                          <a:solidFill>
                            <a:schemeClr val="bg1"/>
                          </a:solidFill>
                        </a:rPr>
                        <a:t>Identified Issues</a:t>
                      </a:r>
                    </a:p>
                  </a:txBody>
                  <a:tcPr anchor="ctr">
                    <a:solidFill>
                      <a:schemeClr val="accent6"/>
                    </a:solidFill>
                  </a:tcPr>
                </a:tc>
                <a:tc>
                  <a:txBody>
                    <a:bodyPr/>
                    <a:lstStyle/>
                    <a:p>
                      <a:r>
                        <a:rPr lang="en-US" b="1">
                          <a:solidFill>
                            <a:schemeClr val="bg1"/>
                          </a:solidFill>
                        </a:rPr>
                        <a:t>Evaluation</a:t>
                      </a:r>
                    </a:p>
                  </a:txBody>
                  <a:tcPr anchor="ctr">
                    <a:solidFill>
                      <a:schemeClr val="accent6"/>
                    </a:solidFill>
                  </a:tcPr>
                </a:tc>
                <a:extLst>
                  <a:ext uri="{0D108BD9-81ED-4DB2-BD59-A6C34878D82A}">
                    <a16:rowId xmlns:a16="http://schemas.microsoft.com/office/drawing/2014/main" val="22888903"/>
                  </a:ext>
                </a:extLst>
              </a:tr>
              <a:tr h="992877">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300"/>
                        <a:t>Umbrella Mechanism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t>Following deployment from the can, six rods will release naturally and extend at an angle in order to create an aerodynamic parabolic shape.</a:t>
                      </a: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300"/>
                        <a:t>Manufacturing the rods to allow for easy movement proved to be difficult. Lack of storage space for electronics.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t>Discarded</a:t>
                      </a:r>
                    </a:p>
                    <a:p>
                      <a:endParaRPr lang="en-US" sz="1300">
                        <a:solidFill>
                          <a:srgbClr val="92D050"/>
                        </a:solidFill>
                      </a:endParaRPr>
                    </a:p>
                  </a:txBody>
                  <a:tcPr/>
                </a:tc>
                <a:extLst>
                  <a:ext uri="{0D108BD9-81ED-4DB2-BD59-A6C34878D82A}">
                    <a16:rowId xmlns:a16="http://schemas.microsoft.com/office/drawing/2014/main" val="652833851"/>
                  </a:ext>
                </a:extLst>
              </a:tr>
              <a:tr h="929444">
                <a:tc>
                  <a:txBody>
                    <a:bodyPr/>
                    <a:lstStyle/>
                    <a:p>
                      <a:r>
                        <a:rPr lang="en-US" sz="1300"/>
                        <a:t>Spring Loaded Hexagon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t>Following deployment from the can, a spring system will allow for rods to extend on the top plate of the payload. The top plate will now be larger, which will create a cone shaped payload.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a:t>Design is heavier than preferred. The bottom of the payload is a hexagonal plate which may disturb the aerodynamics.</a:t>
                      </a:r>
                    </a:p>
                    <a:p>
                      <a:endParaRPr lang="en-US" sz="1300"/>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300">
                          <a:solidFill>
                            <a:srgbClr val="FA4616"/>
                          </a:solidFill>
                        </a:rPr>
                        <a:t>Selected</a:t>
                      </a:r>
                      <a:r>
                        <a:rPr lang="en-US" sz="1300">
                          <a:solidFill>
                            <a:schemeClr val="tx1"/>
                          </a:solidFill>
                        </a:rPr>
                        <a:t>,</a:t>
                      </a:r>
                      <a:r>
                        <a:rPr lang="en-US" sz="1300">
                          <a:solidFill>
                            <a:srgbClr val="FA4616"/>
                          </a:solidFill>
                        </a:rPr>
                        <a:t> </a:t>
                      </a:r>
                      <a:r>
                        <a:rPr lang="en-US" sz="1300">
                          <a:solidFill>
                            <a:schemeClr val="tx1"/>
                          </a:solidFill>
                        </a:rPr>
                        <a:t>allows for necessary deceleration while being cheaper and easier to manufacture</a:t>
                      </a:r>
                    </a:p>
                  </a:txBody>
                  <a:tcPr/>
                </a:tc>
                <a:extLst>
                  <a:ext uri="{0D108BD9-81ED-4DB2-BD59-A6C34878D82A}">
                    <a16:rowId xmlns:a16="http://schemas.microsoft.com/office/drawing/2014/main" val="199055253"/>
                  </a:ext>
                </a:extLst>
              </a:tr>
            </a:tbl>
          </a:graphicData>
        </a:graphic>
      </p:graphicFrame>
      <p:pic>
        <p:nvPicPr>
          <p:cNvPr id="3" name="Picture 2">
            <a:extLst>
              <a:ext uri="{FF2B5EF4-FFF2-40B4-BE49-F238E27FC236}">
                <a16:creationId xmlns:a16="http://schemas.microsoft.com/office/drawing/2014/main" id="{0E2B3507-C503-CA49-B466-25E32C0B449E}"/>
              </a:ext>
            </a:extLst>
          </p:cNvPr>
          <p:cNvPicPr>
            <a:picLocks noChangeAspect="1"/>
          </p:cNvPicPr>
          <p:nvPr/>
        </p:nvPicPr>
        <p:blipFill>
          <a:blip r:embed="rId4"/>
          <a:stretch>
            <a:fillRect/>
          </a:stretch>
        </p:blipFill>
        <p:spPr>
          <a:xfrm>
            <a:off x="1587926" y="3956263"/>
            <a:ext cx="1853345" cy="2021264"/>
          </a:xfrm>
          <a:prstGeom prst="rect">
            <a:avLst/>
          </a:prstGeom>
        </p:spPr>
      </p:pic>
      <p:sp>
        <p:nvSpPr>
          <p:cNvPr id="5" name="TextBox 4">
            <a:extLst>
              <a:ext uri="{FF2B5EF4-FFF2-40B4-BE49-F238E27FC236}">
                <a16:creationId xmlns:a16="http://schemas.microsoft.com/office/drawing/2014/main" id="{73A4543B-D72A-5C82-DE40-43EFBC009609}"/>
              </a:ext>
            </a:extLst>
          </p:cNvPr>
          <p:cNvSpPr txBox="1"/>
          <p:nvPr/>
        </p:nvSpPr>
        <p:spPr>
          <a:xfrm>
            <a:off x="1507785" y="5881424"/>
            <a:ext cx="2013626" cy="523220"/>
          </a:xfrm>
          <a:prstGeom prst="rect">
            <a:avLst/>
          </a:prstGeom>
          <a:noFill/>
        </p:spPr>
        <p:txBody>
          <a:bodyPr wrap="square" rtlCol="0">
            <a:spAutoFit/>
          </a:bodyPr>
          <a:lstStyle/>
          <a:p>
            <a:r>
              <a:rPr lang="en-US" b="1"/>
              <a:t>Configuration A: Umbrella Mechanism </a:t>
            </a:r>
          </a:p>
        </p:txBody>
      </p:sp>
      <p:pic>
        <p:nvPicPr>
          <p:cNvPr id="6" name="Picture 5">
            <a:extLst>
              <a:ext uri="{FF2B5EF4-FFF2-40B4-BE49-F238E27FC236}">
                <a16:creationId xmlns:a16="http://schemas.microsoft.com/office/drawing/2014/main" id="{B371D7DF-E14E-8510-FF6E-05028CF5F522}"/>
              </a:ext>
            </a:extLst>
          </p:cNvPr>
          <p:cNvPicPr>
            <a:picLocks noChangeAspect="1"/>
          </p:cNvPicPr>
          <p:nvPr/>
        </p:nvPicPr>
        <p:blipFill>
          <a:blip r:embed="rId5"/>
          <a:stretch>
            <a:fillRect/>
          </a:stretch>
        </p:blipFill>
        <p:spPr>
          <a:xfrm>
            <a:off x="5148239" y="3930535"/>
            <a:ext cx="2743438" cy="1950889"/>
          </a:xfrm>
          <a:prstGeom prst="rect">
            <a:avLst/>
          </a:prstGeom>
        </p:spPr>
      </p:pic>
      <p:sp>
        <p:nvSpPr>
          <p:cNvPr id="7" name="TextBox 6">
            <a:extLst>
              <a:ext uri="{FF2B5EF4-FFF2-40B4-BE49-F238E27FC236}">
                <a16:creationId xmlns:a16="http://schemas.microsoft.com/office/drawing/2014/main" id="{D35176D4-326C-E255-AC6A-A2764D6D3510}"/>
              </a:ext>
            </a:extLst>
          </p:cNvPr>
          <p:cNvSpPr txBox="1"/>
          <p:nvPr/>
        </p:nvSpPr>
        <p:spPr>
          <a:xfrm>
            <a:off x="5430342" y="5881424"/>
            <a:ext cx="2718881" cy="523220"/>
          </a:xfrm>
          <a:prstGeom prst="rect">
            <a:avLst/>
          </a:prstGeom>
          <a:noFill/>
        </p:spPr>
        <p:txBody>
          <a:bodyPr wrap="square" rtlCol="0">
            <a:spAutoFit/>
          </a:bodyPr>
          <a:lstStyle/>
          <a:p>
            <a:r>
              <a:rPr lang="en-US" b="1"/>
              <a:t>Configuration B: </a:t>
            </a:r>
          </a:p>
          <a:p>
            <a:r>
              <a:rPr lang="en-US" b="1"/>
              <a:t>Spring Loaded Hexagon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60" name="Google Shape;360;p3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Aerobraking Descent Stability</a:t>
            </a:r>
            <a:r>
              <a:rPr lang="en-US" sz="2400" b="1" i="0" u="none" strike="noStrike" cap="none">
                <a:solidFill>
                  <a:schemeClr val="accent2"/>
                </a:solidFill>
                <a:latin typeface="Arial"/>
                <a:ea typeface="Arial"/>
                <a:cs typeface="Arial"/>
                <a:sym typeface="Arial"/>
              </a:rPr>
              <a:t> Control Strategy Selection and Trade</a:t>
            </a:r>
            <a:endParaRPr/>
          </a:p>
        </p:txBody>
      </p:sp>
      <p:sp>
        <p:nvSpPr>
          <p:cNvPr id="361" name="Google Shape;361;p39"/>
          <p:cNvSpPr txBox="1">
            <a:spLocks noGrp="1"/>
          </p:cNvSpPr>
          <p:nvPr>
            <p:ph type="body" idx="1"/>
          </p:nvPr>
        </p:nvSpPr>
        <p:spPr>
          <a:xfrm>
            <a:off x="184449" y="1135318"/>
            <a:ext cx="8686800" cy="43053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100000"/>
              </a:lnSpc>
              <a:spcBef>
                <a:spcPts val="480"/>
              </a:spcBef>
              <a:spcAft>
                <a:spcPts val="0"/>
              </a:spcAft>
              <a:buClr>
                <a:schemeClr val="dk1"/>
              </a:buClr>
              <a:buFont typeface="Arial"/>
              <a:buNone/>
            </a:pPr>
            <a:endParaRPr lang="en-US"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358" name="Google Shape;358;p3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59" name="Google Shape;359;p3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36</a:t>
            </a:fld>
            <a:endParaRPr sz="1000" b="0" i="0" u="none" strike="noStrike" cap="none">
              <a:solidFill>
                <a:schemeClr val="dk1"/>
              </a:solidFill>
              <a:latin typeface="Arial"/>
              <a:ea typeface="Arial"/>
              <a:cs typeface="Arial"/>
              <a:sym typeface="Arial"/>
            </a:endParaRPr>
          </a:p>
        </p:txBody>
      </p:sp>
      <p:sp>
        <p:nvSpPr>
          <p:cNvPr id="362" name="Google Shape;362;p39"/>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Melissa Gonzalez Grospe</a:t>
            </a:r>
            <a:endParaRPr lang="en-US" sz="1000"/>
          </a:p>
        </p:txBody>
      </p:sp>
      <p:sp>
        <p:nvSpPr>
          <p:cNvPr id="363" name="Google Shape;363;p3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08F644F0-3A5A-06F6-EB72-FD22F2BD2833}"/>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3">
            <a:extLst>
              <a:ext uri="{FF2B5EF4-FFF2-40B4-BE49-F238E27FC236}">
                <a16:creationId xmlns:a16="http://schemas.microsoft.com/office/drawing/2014/main" id="{B1B22158-27C7-6784-251C-E27981FD2E24}"/>
              </a:ext>
            </a:extLst>
          </p:cNvPr>
          <p:cNvGraphicFramePr>
            <a:graphicFrameLocks noGrp="1"/>
          </p:cNvGraphicFramePr>
          <p:nvPr>
            <p:extLst>
              <p:ext uri="{D42A27DB-BD31-4B8C-83A1-F6EECF244321}">
                <p14:modId xmlns:p14="http://schemas.microsoft.com/office/powerpoint/2010/main" val="229026220"/>
              </p:ext>
            </p:extLst>
          </p:nvPr>
        </p:nvGraphicFramePr>
        <p:xfrm>
          <a:off x="228600" y="1397000"/>
          <a:ext cx="8686800" cy="3458464"/>
        </p:xfrm>
        <a:graphic>
          <a:graphicData uri="http://schemas.openxmlformats.org/drawingml/2006/table">
            <a:tbl>
              <a:tblPr firstRow="1" bandRow="1">
                <a:tableStyleId>{8C3FCF63-3D44-445B-BD44-2AC177EEEF46}</a:tableStyleId>
              </a:tblPr>
              <a:tblGrid>
                <a:gridCol w="1522379">
                  <a:extLst>
                    <a:ext uri="{9D8B030D-6E8A-4147-A177-3AD203B41FA5}">
                      <a16:colId xmlns:a16="http://schemas.microsoft.com/office/drawing/2014/main" val="2477991589"/>
                    </a:ext>
                  </a:extLst>
                </a:gridCol>
                <a:gridCol w="2821021">
                  <a:extLst>
                    <a:ext uri="{9D8B030D-6E8A-4147-A177-3AD203B41FA5}">
                      <a16:colId xmlns:a16="http://schemas.microsoft.com/office/drawing/2014/main" val="1324533167"/>
                    </a:ext>
                  </a:extLst>
                </a:gridCol>
                <a:gridCol w="2869660">
                  <a:extLst>
                    <a:ext uri="{9D8B030D-6E8A-4147-A177-3AD203B41FA5}">
                      <a16:colId xmlns:a16="http://schemas.microsoft.com/office/drawing/2014/main" val="3207760941"/>
                    </a:ext>
                  </a:extLst>
                </a:gridCol>
                <a:gridCol w="1473740">
                  <a:extLst>
                    <a:ext uri="{9D8B030D-6E8A-4147-A177-3AD203B41FA5}">
                      <a16:colId xmlns:a16="http://schemas.microsoft.com/office/drawing/2014/main" val="694066094"/>
                    </a:ext>
                  </a:extLst>
                </a:gridCol>
              </a:tblGrid>
              <a:tr h="480438">
                <a:tc>
                  <a:txBody>
                    <a:bodyPr/>
                    <a:lstStyle/>
                    <a:p>
                      <a:r>
                        <a:rPr lang="en-US" b="1">
                          <a:solidFill>
                            <a:schemeClr val="bg1"/>
                          </a:solidFill>
                        </a:rPr>
                        <a:t>Method</a:t>
                      </a:r>
                    </a:p>
                  </a:txBody>
                  <a:tcPr anchor="ctr">
                    <a:solidFill>
                      <a:schemeClr val="accent6"/>
                    </a:solidFill>
                  </a:tcPr>
                </a:tc>
                <a:tc>
                  <a:txBody>
                    <a:bodyPr/>
                    <a:lstStyle/>
                    <a:p>
                      <a:r>
                        <a:rPr lang="en-US" b="1">
                          <a:solidFill>
                            <a:schemeClr val="bg1"/>
                          </a:solidFill>
                        </a:rPr>
                        <a:t>Description</a:t>
                      </a:r>
                    </a:p>
                  </a:txBody>
                  <a:tcPr anchor="ctr">
                    <a:solidFill>
                      <a:schemeClr val="accent6"/>
                    </a:solidFill>
                  </a:tcPr>
                </a:tc>
                <a:tc>
                  <a:txBody>
                    <a:bodyPr/>
                    <a:lstStyle/>
                    <a:p>
                      <a:r>
                        <a:rPr lang="en-US" b="1">
                          <a:solidFill>
                            <a:schemeClr val="bg1"/>
                          </a:solidFill>
                        </a:rPr>
                        <a:t>Identified Issues</a:t>
                      </a:r>
                    </a:p>
                  </a:txBody>
                  <a:tcPr anchor="ctr">
                    <a:solidFill>
                      <a:schemeClr val="accent6"/>
                    </a:solidFill>
                  </a:tcPr>
                </a:tc>
                <a:tc>
                  <a:txBody>
                    <a:bodyPr/>
                    <a:lstStyle/>
                    <a:p>
                      <a:r>
                        <a:rPr lang="en-US" b="1">
                          <a:solidFill>
                            <a:schemeClr val="bg1"/>
                          </a:solidFill>
                        </a:rPr>
                        <a:t>Evaluation</a:t>
                      </a:r>
                    </a:p>
                  </a:txBody>
                  <a:tcPr anchor="ctr">
                    <a:solidFill>
                      <a:schemeClr val="accent6"/>
                    </a:solidFill>
                  </a:tcPr>
                </a:tc>
                <a:extLst>
                  <a:ext uri="{0D108BD9-81ED-4DB2-BD59-A6C34878D82A}">
                    <a16:rowId xmlns:a16="http://schemas.microsoft.com/office/drawing/2014/main" val="1310234874"/>
                  </a:ext>
                </a:extLst>
              </a:tr>
              <a:tr h="1003210">
                <a:tc>
                  <a:txBody>
                    <a:bodyPr/>
                    <a:lstStyle/>
                    <a:p>
                      <a:r>
                        <a:rPr lang="en-US">
                          <a:solidFill>
                            <a:schemeClr val="bg2"/>
                          </a:solidFill>
                        </a:rPr>
                        <a:t>Bottom Heavy Payload Design</a:t>
                      </a:r>
                    </a:p>
                  </a:txBody>
                  <a:tcPr/>
                </a:tc>
                <a:tc>
                  <a:txBody>
                    <a:bodyPr/>
                    <a:lstStyle/>
                    <a:p>
                      <a:r>
                        <a:rPr lang="en-US"/>
                        <a:t>Designing the payload in a manner in which most of the mechanisms are located towards the center bottom of the payload and distributing the contents of the payload such as the electronics toward the bottom would ensure that the payload lands upright.</a:t>
                      </a:r>
                    </a:p>
                  </a:txBody>
                  <a:tcPr/>
                </a:tc>
                <a:tc>
                  <a:txBody>
                    <a:bodyPr/>
                    <a:lstStyle/>
                    <a:p>
                      <a:r>
                        <a:rPr lang="en-US">
                          <a:solidFill>
                            <a:schemeClr val="tx1"/>
                          </a:solidFill>
                        </a:rPr>
                        <a:t>Requires extensive testing. Adequate space for the configuration may be an issue. The payload contents may be more susceptible to damage from the shock of deployment in this configuration.</a:t>
                      </a:r>
                    </a:p>
                  </a:txBody>
                  <a:tcPr/>
                </a:tc>
                <a:tc>
                  <a:txBody>
                    <a:bodyPr/>
                    <a:lstStyle/>
                    <a:p>
                      <a:r>
                        <a:rPr lang="en-US">
                          <a:solidFill>
                            <a:srgbClr val="FA4616"/>
                          </a:solidFill>
                        </a:rPr>
                        <a:t>Selected</a:t>
                      </a:r>
                      <a:r>
                        <a:rPr lang="en-US">
                          <a:solidFill>
                            <a:schemeClr val="tx1"/>
                          </a:solidFill>
                        </a:rPr>
                        <a:t>,</a:t>
                      </a:r>
                      <a:r>
                        <a:rPr lang="en-US">
                          <a:solidFill>
                            <a:srgbClr val="FA4616"/>
                          </a:solidFill>
                        </a:rPr>
                        <a:t> </a:t>
                      </a:r>
                      <a:r>
                        <a:rPr lang="en-US">
                          <a:solidFill>
                            <a:schemeClr val="tx1"/>
                          </a:solidFill>
                        </a:rPr>
                        <a:t>simple design and preliminary testing has already been completed.</a:t>
                      </a:r>
                    </a:p>
                  </a:txBody>
                  <a:tcPr/>
                </a:tc>
                <a:extLst>
                  <a:ext uri="{0D108BD9-81ED-4DB2-BD59-A6C34878D82A}">
                    <a16:rowId xmlns:a16="http://schemas.microsoft.com/office/drawing/2014/main" val="3192661019"/>
                  </a:ext>
                </a:extLst>
              </a:tr>
              <a:tr h="966346">
                <a:tc>
                  <a:txBody>
                    <a:bodyPr/>
                    <a:lstStyle/>
                    <a:p>
                      <a:r>
                        <a:rPr lang="en-US"/>
                        <a:t>Spinning Payload</a:t>
                      </a:r>
                    </a:p>
                  </a:txBody>
                  <a:tcPr/>
                </a:tc>
                <a:tc>
                  <a:txBody>
                    <a:bodyPr/>
                    <a:lstStyle/>
                    <a:p>
                      <a:r>
                        <a:rPr lang="en-US"/>
                        <a:t>The spinning serves the gyroscopically stabilize the payload.</a:t>
                      </a:r>
                    </a:p>
                  </a:txBody>
                  <a:tcPr/>
                </a:tc>
                <a:tc>
                  <a:txBody>
                    <a:bodyPr/>
                    <a:lstStyle/>
                    <a:p>
                      <a:r>
                        <a:rPr lang="en-US"/>
                        <a:t>Difficult to implement. The spinning could have a significant effect on the speed at which the payload is descending.</a:t>
                      </a:r>
                    </a:p>
                  </a:txBody>
                  <a:tcPr/>
                </a:tc>
                <a:tc>
                  <a:txBody>
                    <a:bodyPr/>
                    <a:lstStyle/>
                    <a:p>
                      <a:r>
                        <a:rPr lang="en-US"/>
                        <a:t>Discarded,</a:t>
                      </a:r>
                    </a:p>
                    <a:p>
                      <a:r>
                        <a:rPr lang="en-US"/>
                        <a:t>impractical</a:t>
                      </a:r>
                    </a:p>
                  </a:txBody>
                  <a:tcPr/>
                </a:tc>
                <a:extLst>
                  <a:ext uri="{0D108BD9-81ED-4DB2-BD59-A6C34878D82A}">
                    <a16:rowId xmlns:a16="http://schemas.microsoft.com/office/drawing/2014/main" val="2045191939"/>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Google Shape;371;p4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Payload Parachute</a:t>
            </a:r>
            <a:r>
              <a:rPr lang="en-US" sz="2400" b="1" i="0" u="none" strike="noStrike" cap="none">
                <a:latin typeface="Arial"/>
                <a:ea typeface="Arial"/>
                <a:cs typeface="Arial"/>
                <a:sym typeface="Arial"/>
              </a:rPr>
              <a:t> Descent Control Strategy Selection and Trade</a:t>
            </a:r>
            <a:endParaRPr/>
          </a:p>
        </p:txBody>
      </p:sp>
      <p:sp>
        <p:nvSpPr>
          <p:cNvPr id="369" name="Google Shape;369;p4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70" name="Google Shape;370;p4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37</a:t>
            </a:fld>
            <a:endParaRPr sz="1000" b="0" i="0" u="none" strike="noStrike" cap="none">
              <a:solidFill>
                <a:schemeClr val="dk1"/>
              </a:solidFill>
              <a:latin typeface="Arial"/>
              <a:ea typeface="Arial"/>
              <a:cs typeface="Arial"/>
              <a:sym typeface="Arial"/>
            </a:endParaRPr>
          </a:p>
        </p:txBody>
      </p:sp>
      <p:sp>
        <p:nvSpPr>
          <p:cNvPr id="373" name="Google Shape;373;p4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Melissa Gonzalez Grospe</a:t>
            </a:r>
            <a:endParaRPr lang="en-US" sz="1000"/>
          </a:p>
        </p:txBody>
      </p:sp>
      <p:sp>
        <p:nvSpPr>
          <p:cNvPr id="374" name="Google Shape;374;p4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7E2FD309-1F33-DF62-261D-ABD5CBB13B4F}"/>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3">
            <a:extLst>
              <a:ext uri="{FF2B5EF4-FFF2-40B4-BE49-F238E27FC236}">
                <a16:creationId xmlns:a16="http://schemas.microsoft.com/office/drawing/2014/main" id="{972462A3-8F0B-E783-7788-E2027EB4C280}"/>
              </a:ext>
            </a:extLst>
          </p:cNvPr>
          <p:cNvGraphicFramePr>
            <a:graphicFrameLocks noGrp="1"/>
          </p:cNvGraphicFramePr>
          <p:nvPr>
            <p:extLst>
              <p:ext uri="{D42A27DB-BD31-4B8C-83A1-F6EECF244321}">
                <p14:modId xmlns:p14="http://schemas.microsoft.com/office/powerpoint/2010/main" val="3256371487"/>
              </p:ext>
            </p:extLst>
          </p:nvPr>
        </p:nvGraphicFramePr>
        <p:xfrm>
          <a:off x="228600" y="1140621"/>
          <a:ext cx="8686800" cy="3339722"/>
        </p:xfrm>
        <a:graphic>
          <a:graphicData uri="http://schemas.openxmlformats.org/drawingml/2006/table">
            <a:tbl>
              <a:tblPr firstRow="1" bandRow="1">
                <a:tableStyleId>{8C3FCF63-3D44-445B-BD44-2AC177EEEF46}</a:tableStyleId>
              </a:tblPr>
              <a:tblGrid>
                <a:gridCol w="812260">
                  <a:extLst>
                    <a:ext uri="{9D8B030D-6E8A-4147-A177-3AD203B41FA5}">
                      <a16:colId xmlns:a16="http://schemas.microsoft.com/office/drawing/2014/main" val="2229260833"/>
                    </a:ext>
                  </a:extLst>
                </a:gridCol>
                <a:gridCol w="3531140">
                  <a:extLst>
                    <a:ext uri="{9D8B030D-6E8A-4147-A177-3AD203B41FA5}">
                      <a16:colId xmlns:a16="http://schemas.microsoft.com/office/drawing/2014/main" val="3656422269"/>
                    </a:ext>
                  </a:extLst>
                </a:gridCol>
                <a:gridCol w="2752928">
                  <a:extLst>
                    <a:ext uri="{9D8B030D-6E8A-4147-A177-3AD203B41FA5}">
                      <a16:colId xmlns:a16="http://schemas.microsoft.com/office/drawing/2014/main" val="1838473183"/>
                    </a:ext>
                  </a:extLst>
                </a:gridCol>
                <a:gridCol w="1590472">
                  <a:extLst>
                    <a:ext uri="{9D8B030D-6E8A-4147-A177-3AD203B41FA5}">
                      <a16:colId xmlns:a16="http://schemas.microsoft.com/office/drawing/2014/main" val="2511320872"/>
                    </a:ext>
                  </a:extLst>
                </a:gridCol>
              </a:tblGrid>
              <a:tr h="383162">
                <a:tc>
                  <a:txBody>
                    <a:bodyPr/>
                    <a:lstStyle/>
                    <a:p>
                      <a:pPr algn="l"/>
                      <a:r>
                        <a:rPr lang="en-US" b="1">
                          <a:solidFill>
                            <a:schemeClr val="bg1"/>
                          </a:solidFill>
                        </a:rPr>
                        <a:t>Method</a:t>
                      </a:r>
                    </a:p>
                  </a:txBody>
                  <a:tcPr anchor="ctr">
                    <a:solidFill>
                      <a:schemeClr val="accent6"/>
                    </a:solidFill>
                  </a:tcPr>
                </a:tc>
                <a:tc>
                  <a:txBody>
                    <a:bodyPr/>
                    <a:lstStyle/>
                    <a:p>
                      <a:pPr algn="l"/>
                      <a:r>
                        <a:rPr lang="en-US" b="1">
                          <a:solidFill>
                            <a:schemeClr val="bg1"/>
                          </a:solidFill>
                        </a:rPr>
                        <a:t>Description</a:t>
                      </a:r>
                    </a:p>
                  </a:txBody>
                  <a:tcPr anchor="ctr">
                    <a:solidFill>
                      <a:schemeClr val="accent6"/>
                    </a:solidFill>
                  </a:tcPr>
                </a:tc>
                <a:tc>
                  <a:txBody>
                    <a:bodyPr/>
                    <a:lstStyle/>
                    <a:p>
                      <a:pPr algn="l"/>
                      <a:r>
                        <a:rPr lang="en-US" b="1">
                          <a:solidFill>
                            <a:schemeClr val="bg1"/>
                          </a:solidFill>
                        </a:rPr>
                        <a:t>Identified Issues</a:t>
                      </a:r>
                    </a:p>
                  </a:txBody>
                  <a:tcPr anchor="ctr">
                    <a:solidFill>
                      <a:schemeClr val="accent6"/>
                    </a:solidFill>
                  </a:tcPr>
                </a:tc>
                <a:tc>
                  <a:txBody>
                    <a:bodyPr/>
                    <a:lstStyle/>
                    <a:p>
                      <a:pPr algn="l"/>
                      <a:r>
                        <a:rPr lang="en-US" b="1">
                          <a:solidFill>
                            <a:schemeClr val="bg1"/>
                          </a:solidFill>
                        </a:rPr>
                        <a:t>Evaluation</a:t>
                      </a:r>
                    </a:p>
                  </a:txBody>
                  <a:tcPr anchor="ctr">
                    <a:solidFill>
                      <a:schemeClr val="accent6"/>
                    </a:solidFill>
                  </a:tcPr>
                </a:tc>
                <a:extLst>
                  <a:ext uri="{0D108BD9-81ED-4DB2-BD59-A6C34878D82A}">
                    <a16:rowId xmlns:a16="http://schemas.microsoft.com/office/drawing/2014/main" val="3575799135"/>
                  </a:ext>
                </a:extLst>
              </a:tr>
              <a:tr h="961057">
                <a:tc>
                  <a:txBody>
                    <a:bodyPr/>
                    <a:lstStyle/>
                    <a:p>
                      <a:r>
                        <a:rPr lang="en-US"/>
                        <a:t>Eyebolt</a:t>
                      </a:r>
                    </a:p>
                  </a:txBody>
                  <a:tcPr/>
                </a:tc>
                <a:tc>
                  <a:txBody>
                    <a:bodyPr/>
                    <a:lstStyle/>
                    <a:p>
                      <a:r>
                        <a:rPr lang="en-US"/>
                        <a:t>Consists of a 6.6675 cm long shank which anchors the eye bolt to the payload and a ring at the top which allows for attaching the parachute. Would require an additional nut to hold the eye bolt in place.</a:t>
                      </a:r>
                    </a:p>
                  </a:txBody>
                  <a:tcPr/>
                </a:tc>
                <a:tc>
                  <a:txBody>
                    <a:bodyPr/>
                    <a:lstStyle/>
                    <a:p>
                      <a:r>
                        <a:rPr lang="en-US"/>
                        <a:t>Vertical height exceeds allowable value. Would add considerable height to the payload design, possibly requiring modifications to the can design in order to accommodate the height.</a:t>
                      </a:r>
                    </a:p>
                  </a:txBody>
                  <a:tcPr/>
                </a:tc>
                <a:tc>
                  <a:txBody>
                    <a:bodyPr/>
                    <a:lstStyle/>
                    <a:p>
                      <a:r>
                        <a:rPr lang="en-US"/>
                        <a:t>Discarded</a:t>
                      </a:r>
                    </a:p>
                    <a:p>
                      <a:endParaRPr lang="en-US"/>
                    </a:p>
                  </a:txBody>
                  <a:tcPr/>
                </a:tc>
                <a:extLst>
                  <a:ext uri="{0D108BD9-81ED-4DB2-BD59-A6C34878D82A}">
                    <a16:rowId xmlns:a16="http://schemas.microsoft.com/office/drawing/2014/main" val="2283437895"/>
                  </a:ext>
                </a:extLst>
              </a:tr>
              <a:tr h="961057">
                <a:tc>
                  <a:txBody>
                    <a:bodyPr/>
                    <a:lstStyle/>
                    <a:p>
                      <a:r>
                        <a:rPr lang="en-US"/>
                        <a:t>Tie Down Ring</a:t>
                      </a:r>
                    </a:p>
                  </a:txBody>
                  <a:tcPr/>
                </a:tc>
                <a:tc>
                  <a:txBody>
                    <a:bodyPr/>
                    <a:lstStyle/>
                    <a:p>
                      <a:r>
                        <a:rPr lang="en-US"/>
                        <a:t>The tie down ring consists of a D shaped ring which is securely nestled within a base plate. The base plate is folded over and through the ring to secure it. The tie down ring is secured to the payload using an additional nut and screw.</a:t>
                      </a:r>
                    </a:p>
                  </a:txBody>
                  <a:tcPr/>
                </a:tc>
                <a:tc>
                  <a:txBody>
                    <a:bodyPr/>
                    <a:lstStyle/>
                    <a:p>
                      <a:r>
                        <a:rPr lang="en-US"/>
                        <a:t>Heavier than preferable.</a:t>
                      </a:r>
                    </a:p>
                    <a:p>
                      <a:r>
                        <a:rPr lang="en-US"/>
                        <a:t>More complex manufacturing compared to eyebolt design. Requires more parts.</a:t>
                      </a:r>
                    </a:p>
                  </a:txBody>
                  <a:tcPr/>
                </a:tc>
                <a:tc>
                  <a:txBody>
                    <a:bodyPr/>
                    <a:lstStyle/>
                    <a:p>
                      <a:r>
                        <a:rPr lang="en-US">
                          <a:solidFill>
                            <a:srgbClr val="FA4616"/>
                          </a:solidFill>
                        </a:rPr>
                        <a:t>Selected</a:t>
                      </a:r>
                      <a:r>
                        <a:rPr lang="en-US">
                          <a:solidFill>
                            <a:schemeClr val="tx1"/>
                          </a:solidFill>
                        </a:rPr>
                        <a:t>, shorter possible shank length saves space, shorter overall height. </a:t>
                      </a:r>
                    </a:p>
                  </a:txBody>
                  <a:tcPr/>
                </a:tc>
                <a:extLst>
                  <a:ext uri="{0D108BD9-81ED-4DB2-BD59-A6C34878D82A}">
                    <a16:rowId xmlns:a16="http://schemas.microsoft.com/office/drawing/2014/main" val="3905965933"/>
                  </a:ext>
                </a:extLst>
              </a:tr>
            </a:tbl>
          </a:graphicData>
        </a:graphic>
      </p:graphicFrame>
      <p:pic>
        <p:nvPicPr>
          <p:cNvPr id="4" name="Picture 3">
            <a:extLst>
              <a:ext uri="{FF2B5EF4-FFF2-40B4-BE49-F238E27FC236}">
                <a16:creationId xmlns:a16="http://schemas.microsoft.com/office/drawing/2014/main" id="{38E8AD1E-D036-1AA9-8F3F-09F33952598F}"/>
              </a:ext>
            </a:extLst>
          </p:cNvPr>
          <p:cNvPicPr>
            <a:picLocks noChangeAspect="1"/>
          </p:cNvPicPr>
          <p:nvPr/>
        </p:nvPicPr>
        <p:blipFill>
          <a:blip r:embed="rId4"/>
          <a:stretch>
            <a:fillRect/>
          </a:stretch>
        </p:blipFill>
        <p:spPr>
          <a:xfrm>
            <a:off x="1883378" y="4619247"/>
            <a:ext cx="1481618" cy="1586368"/>
          </a:xfrm>
          <a:prstGeom prst="rect">
            <a:avLst/>
          </a:prstGeom>
        </p:spPr>
      </p:pic>
      <p:sp>
        <p:nvSpPr>
          <p:cNvPr id="5" name="TextBox 4">
            <a:extLst>
              <a:ext uri="{FF2B5EF4-FFF2-40B4-BE49-F238E27FC236}">
                <a16:creationId xmlns:a16="http://schemas.microsoft.com/office/drawing/2014/main" id="{95FCF07B-CEFB-86A9-95A7-13222EA197BD}"/>
              </a:ext>
            </a:extLst>
          </p:cNvPr>
          <p:cNvSpPr txBox="1"/>
          <p:nvPr/>
        </p:nvSpPr>
        <p:spPr>
          <a:xfrm>
            <a:off x="478971" y="4876800"/>
            <a:ext cx="1619794" cy="523220"/>
          </a:xfrm>
          <a:prstGeom prst="rect">
            <a:avLst/>
          </a:prstGeom>
          <a:noFill/>
        </p:spPr>
        <p:txBody>
          <a:bodyPr wrap="square" rtlCol="0">
            <a:spAutoFit/>
          </a:bodyPr>
          <a:lstStyle/>
          <a:p>
            <a:r>
              <a:rPr lang="en-US" b="1"/>
              <a:t>Configuration A:</a:t>
            </a:r>
          </a:p>
          <a:p>
            <a:r>
              <a:rPr lang="en-US" b="1"/>
              <a:t>Eyebolt</a:t>
            </a:r>
          </a:p>
        </p:txBody>
      </p:sp>
      <p:pic>
        <p:nvPicPr>
          <p:cNvPr id="6" name="Picture 5">
            <a:extLst>
              <a:ext uri="{FF2B5EF4-FFF2-40B4-BE49-F238E27FC236}">
                <a16:creationId xmlns:a16="http://schemas.microsoft.com/office/drawing/2014/main" id="{B300F71C-5EEE-3EEE-3780-437F693CB461}"/>
              </a:ext>
            </a:extLst>
          </p:cNvPr>
          <p:cNvPicPr>
            <a:picLocks noChangeAspect="1"/>
          </p:cNvPicPr>
          <p:nvPr/>
        </p:nvPicPr>
        <p:blipFill>
          <a:blip r:embed="rId5"/>
          <a:stretch>
            <a:fillRect/>
          </a:stretch>
        </p:blipFill>
        <p:spPr>
          <a:xfrm>
            <a:off x="6314759" y="4602263"/>
            <a:ext cx="1755909" cy="1545600"/>
          </a:xfrm>
          <a:prstGeom prst="rect">
            <a:avLst/>
          </a:prstGeom>
        </p:spPr>
      </p:pic>
      <p:sp>
        <p:nvSpPr>
          <p:cNvPr id="7" name="TextBox 6">
            <a:extLst>
              <a:ext uri="{FF2B5EF4-FFF2-40B4-BE49-F238E27FC236}">
                <a16:creationId xmlns:a16="http://schemas.microsoft.com/office/drawing/2014/main" id="{CD361E75-129E-830A-85E9-7CC62927E220}"/>
              </a:ext>
            </a:extLst>
          </p:cNvPr>
          <p:cNvSpPr txBox="1"/>
          <p:nvPr/>
        </p:nvSpPr>
        <p:spPr>
          <a:xfrm>
            <a:off x="4769403" y="4876800"/>
            <a:ext cx="1755909" cy="523220"/>
          </a:xfrm>
          <a:prstGeom prst="rect">
            <a:avLst/>
          </a:prstGeom>
          <a:noFill/>
        </p:spPr>
        <p:txBody>
          <a:bodyPr wrap="square" rtlCol="0">
            <a:spAutoFit/>
          </a:bodyPr>
          <a:lstStyle/>
          <a:p>
            <a:r>
              <a:rPr lang="en-US" b="1"/>
              <a:t>Configuration B: </a:t>
            </a:r>
          </a:p>
          <a:p>
            <a:r>
              <a:rPr lang="en-US" b="1"/>
              <a:t>Tie Down Ring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Google Shape;382;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Descent Rate Estimates</a:t>
            </a:r>
            <a:r>
              <a:rPr lang="en-US"/>
              <a:t> (1/2)</a:t>
            </a:r>
          </a:p>
        </p:txBody>
      </p:sp>
      <p:sp>
        <p:nvSpPr>
          <p:cNvPr id="383" name="Google Shape;383;p4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a:t>Decent Rate Estimates for the following Configurations</a:t>
            </a:r>
          </a:p>
          <a:p>
            <a:pPr marL="742950" marR="0" lvl="1" indent="-285750" algn="l" rtl="0">
              <a:lnSpc>
                <a:spcPct val="100000"/>
              </a:lnSpc>
              <a:spcBef>
                <a:spcPts val="480"/>
              </a:spcBef>
              <a:spcAft>
                <a:spcPts val="0"/>
              </a:spcAft>
              <a:buClr>
                <a:schemeClr val="dk1"/>
              </a:buClr>
              <a:buSzPts val="2400"/>
              <a:buFont typeface="Arial"/>
              <a:buChar char="–"/>
            </a:pPr>
            <a:endParaRPr lang="en-US"/>
          </a:p>
          <a:p>
            <a:pPr marL="742950" lvl="1" indent="-285750"/>
            <a:endParaRPr lang="en-US"/>
          </a:p>
          <a:p>
            <a:pPr marL="742950" lvl="1" indent="-285750"/>
            <a:endParaRPr lang="en-US"/>
          </a:p>
          <a:p>
            <a:pPr marL="342900" indent="-342900"/>
            <a:endParaRPr lang="en-US"/>
          </a:p>
          <a:p>
            <a:pPr marL="342900" indent="-342900"/>
            <a:endParaRPr lang="en-US"/>
          </a:p>
          <a:p>
            <a:pPr marL="0" indent="0">
              <a:buNone/>
            </a:pPr>
            <a:endParaRPr lang="en-US"/>
          </a:p>
          <a:p>
            <a:pPr marL="0" indent="0">
              <a:buNone/>
            </a:pPr>
            <a:r>
              <a:rPr lang="en-US"/>
              <a:t>Assumptions</a:t>
            </a:r>
            <a:endParaRPr lang="en-US" sz="2400" b="1" i="0" u="none" strike="noStrike" cap="none">
              <a:latin typeface="Arial"/>
              <a:ea typeface="Arial"/>
              <a:cs typeface="Arial"/>
            </a:endParaRPr>
          </a:p>
          <a:p>
            <a:pPr marL="742950" lvl="1" indent="-285750">
              <a:buClr>
                <a:srgbClr val="000000"/>
              </a:buClr>
              <a:buFont typeface="Arial" panose="020B0604020202020204" pitchFamily="34" charset="0"/>
              <a:buChar char="•"/>
            </a:pPr>
            <a:r>
              <a:rPr lang="en-US" sz="1400" b="1">
                <a:solidFill>
                  <a:srgbClr val="000000"/>
                </a:solidFill>
              </a:rPr>
              <a:t>~2.7 m/s winds</a:t>
            </a:r>
          </a:p>
          <a:p>
            <a:pPr marL="800100" lvl="1" indent="-342900">
              <a:buClr>
                <a:srgbClr val="000000"/>
              </a:buClr>
              <a:buFont typeface="Arial" panose="020B0604020202020204" pitchFamily="34" charset="0"/>
              <a:buChar char="•"/>
            </a:pPr>
            <a:r>
              <a:rPr lang="en-US" sz="1400" b="1">
                <a:solidFill>
                  <a:srgbClr val="000000"/>
                </a:solidFill>
              </a:rPr>
              <a:t>Total weight is 700 grams</a:t>
            </a:r>
          </a:p>
          <a:p>
            <a:pPr marL="800100" lvl="1" indent="-342900">
              <a:buClr>
                <a:srgbClr val="000000"/>
              </a:buClr>
              <a:buFont typeface="Arial" panose="020B0604020202020204" pitchFamily="34" charset="0"/>
              <a:buChar char="•"/>
            </a:pPr>
            <a:r>
              <a:rPr lang="en-US" sz="1400" b="1">
                <a:solidFill>
                  <a:srgbClr val="000000"/>
                </a:solidFill>
              </a:rPr>
              <a:t>Payload weight is 300 grams </a:t>
            </a:r>
          </a:p>
          <a:p>
            <a:pPr marL="800100" lvl="1" indent="-342900">
              <a:buClr>
                <a:srgbClr val="000000"/>
              </a:buClr>
              <a:buFont typeface="Arial" panose="020B0604020202020204" pitchFamily="34" charset="0"/>
              <a:buChar char="•"/>
            </a:pPr>
            <a:r>
              <a:rPr lang="en-US" sz="1400" b="1">
                <a:solidFill>
                  <a:srgbClr val="000000"/>
                </a:solidFill>
              </a:rPr>
              <a:t>0.53m Hexagon Parachute for Payload</a:t>
            </a:r>
          </a:p>
          <a:p>
            <a:pPr marL="342900" indent="-342900">
              <a:buClr>
                <a:srgbClr val="000000"/>
              </a:buClr>
            </a:pPr>
            <a:endParaRPr lang="en-US" sz="1400" b="0">
              <a:solidFill>
                <a:srgbClr val="000000"/>
              </a:solidFill>
            </a:endParaRPr>
          </a:p>
        </p:txBody>
      </p:sp>
      <p:sp>
        <p:nvSpPr>
          <p:cNvPr id="380" name="Google Shape;380;p4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81" name="Google Shape;381;p4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38</a:t>
            </a:fld>
            <a:endParaRPr sz="1000" b="0" i="0" u="none" strike="noStrike" cap="none">
              <a:solidFill>
                <a:schemeClr val="dk1"/>
              </a:solidFill>
              <a:latin typeface="Arial"/>
              <a:ea typeface="Arial"/>
              <a:cs typeface="Arial"/>
              <a:sym typeface="Arial"/>
            </a:endParaRPr>
          </a:p>
        </p:txBody>
      </p:sp>
      <p:sp>
        <p:nvSpPr>
          <p:cNvPr id="384" name="Google Shape;384;p41"/>
          <p:cNvSpPr txBox="1"/>
          <p:nvPr/>
        </p:nvSpPr>
        <p:spPr>
          <a:xfrm>
            <a:off x="228600" y="6477000"/>
            <a:ext cx="2359152"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Melissa Gonzalez Grospe</a:t>
            </a:r>
            <a:endParaRPr lang="en-US"/>
          </a:p>
        </p:txBody>
      </p:sp>
      <p:sp>
        <p:nvSpPr>
          <p:cNvPr id="385" name="Google Shape;385;p4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AE8D2D0-9D80-09C1-2A8B-B507E563A36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4" name="Table 3">
            <a:extLst>
              <a:ext uri="{FF2B5EF4-FFF2-40B4-BE49-F238E27FC236}">
                <a16:creationId xmlns:a16="http://schemas.microsoft.com/office/drawing/2014/main" id="{D337FDCD-811B-1E43-6960-2B0ACB3348BA}"/>
              </a:ext>
            </a:extLst>
          </p:cNvPr>
          <p:cNvGraphicFramePr>
            <a:graphicFrameLocks noGrp="1"/>
          </p:cNvGraphicFramePr>
          <p:nvPr>
            <p:extLst>
              <p:ext uri="{D42A27DB-BD31-4B8C-83A1-F6EECF244321}">
                <p14:modId xmlns:p14="http://schemas.microsoft.com/office/powerpoint/2010/main" val="1641586443"/>
              </p:ext>
            </p:extLst>
          </p:nvPr>
        </p:nvGraphicFramePr>
        <p:xfrm>
          <a:off x="673100" y="1736488"/>
          <a:ext cx="7797797" cy="1965960"/>
        </p:xfrm>
        <a:graphic>
          <a:graphicData uri="http://schemas.openxmlformats.org/drawingml/2006/table">
            <a:tbl>
              <a:tblPr firstRow="1" bandRow="1">
                <a:tableStyleId>{8C3FCF63-3D44-445B-BD44-2AC177EEEF46}</a:tableStyleId>
              </a:tblPr>
              <a:tblGrid>
                <a:gridCol w="1828800">
                  <a:extLst>
                    <a:ext uri="{9D8B030D-6E8A-4147-A177-3AD203B41FA5}">
                      <a16:colId xmlns:a16="http://schemas.microsoft.com/office/drawing/2014/main" val="1488457733"/>
                    </a:ext>
                  </a:extLst>
                </a:gridCol>
                <a:gridCol w="1091045">
                  <a:extLst>
                    <a:ext uri="{9D8B030D-6E8A-4147-A177-3AD203B41FA5}">
                      <a16:colId xmlns:a16="http://schemas.microsoft.com/office/drawing/2014/main" val="3424889213"/>
                    </a:ext>
                  </a:extLst>
                </a:gridCol>
                <a:gridCol w="1448953">
                  <a:extLst>
                    <a:ext uri="{9D8B030D-6E8A-4147-A177-3AD203B41FA5}">
                      <a16:colId xmlns:a16="http://schemas.microsoft.com/office/drawing/2014/main" val="2992494551"/>
                    </a:ext>
                  </a:extLst>
                </a:gridCol>
                <a:gridCol w="1587500">
                  <a:extLst>
                    <a:ext uri="{9D8B030D-6E8A-4147-A177-3AD203B41FA5}">
                      <a16:colId xmlns:a16="http://schemas.microsoft.com/office/drawing/2014/main" val="2103517067"/>
                    </a:ext>
                  </a:extLst>
                </a:gridCol>
                <a:gridCol w="1841499">
                  <a:extLst>
                    <a:ext uri="{9D8B030D-6E8A-4147-A177-3AD203B41FA5}">
                      <a16:colId xmlns:a16="http://schemas.microsoft.com/office/drawing/2014/main" val="3971991079"/>
                    </a:ext>
                  </a:extLst>
                </a:gridCol>
              </a:tblGrid>
              <a:tr h="491490">
                <a:tc>
                  <a:txBody>
                    <a:bodyPr/>
                    <a:lstStyle/>
                    <a:p>
                      <a:pPr algn="ctr"/>
                      <a:r>
                        <a:rPr lang="en-US" b="1">
                          <a:solidFill>
                            <a:schemeClr val="bg1"/>
                          </a:solidFill>
                          <a:effectLst/>
                        </a:rPr>
                        <a:t>Configuration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effectLst/>
                        </a:rPr>
                        <a:t> Device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effectLst/>
                        </a:rPr>
                        <a:t>Desired Rate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effectLst/>
                        </a:rPr>
                        <a:t>Decent Rate Estimate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effectLst/>
                        </a:rPr>
                        <a:t>Method of Calculation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3774337389"/>
                  </a:ext>
                </a:extLst>
              </a:tr>
              <a:tr h="491490">
                <a:tc>
                  <a:txBody>
                    <a:bodyPr/>
                    <a:lstStyle/>
                    <a:p>
                      <a:pPr algn="ctr"/>
                      <a:r>
                        <a:rPr lang="en-US">
                          <a:effectLst/>
                        </a:rPr>
                        <a:t>CanSat with payload</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effectLst/>
                        </a:rPr>
                        <a:t>Parachute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15  ±  5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15.3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Parachute calculations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81211393"/>
                  </a:ext>
                </a:extLst>
              </a:tr>
              <a:tr h="491490">
                <a:tc>
                  <a:txBody>
                    <a:bodyPr/>
                    <a:lstStyle/>
                    <a:p>
                      <a:pPr algn="ctr"/>
                      <a:r>
                        <a:rPr lang="en-US">
                          <a:effectLst/>
                        </a:rPr>
                        <a:t>Payload aerobraking</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effectLst/>
                        </a:rPr>
                        <a:t>Umbrella Device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less than 20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11.3 ± 3.1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Drop Testing </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04192366"/>
                  </a:ext>
                </a:extLst>
              </a:tr>
              <a:tr h="491490">
                <a:tc>
                  <a:txBody>
                    <a:bodyPr/>
                    <a:lstStyle/>
                    <a:p>
                      <a:pPr algn="ctr"/>
                      <a:r>
                        <a:rPr lang="en-US">
                          <a:effectLst/>
                        </a:rPr>
                        <a:t>Payload parachute released</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effectLst/>
                        </a:rPr>
                        <a:t>Parachute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5 ± 1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5.89 ± 1.1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Drop Testing </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80531886"/>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2" name="Google Shape;382;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Descent Rate Estimates</a:t>
            </a:r>
            <a:r>
              <a:rPr lang="en-US"/>
              <a:t> (2/2)</a:t>
            </a:r>
            <a:endParaRPr/>
          </a:p>
        </p:txBody>
      </p:sp>
      <p:sp>
        <p:nvSpPr>
          <p:cNvPr id="383" name="Google Shape;383;p41"/>
          <p:cNvSpPr txBox="1">
            <a:spLocks noGrp="1"/>
          </p:cNvSpPr>
          <p:nvPr>
            <p:ph type="body" idx="1"/>
          </p:nvPr>
        </p:nvSpPr>
        <p:spPr>
          <a:xfrm>
            <a:off x="228600" y="1092777"/>
            <a:ext cx="5015346" cy="2670464"/>
          </a:xfrm>
          <a:prstGeom prst="rect">
            <a:avLst/>
          </a:prstGeom>
          <a:noFill/>
          <a:ln>
            <a:noFill/>
          </a:ln>
        </p:spPr>
        <p:txBody>
          <a:bodyPr spcFirstLastPara="1" wrap="square" lIns="91425" tIns="45700" rIns="91425" bIns="45700" anchor="t" anchorCtr="0">
            <a:noAutofit/>
          </a:bodyPr>
          <a:lstStyle/>
          <a:p>
            <a:pPr marL="0" indent="0">
              <a:spcBef>
                <a:spcPts val="200"/>
              </a:spcBef>
              <a:buNone/>
            </a:pPr>
            <a:r>
              <a:rPr lang="en-US"/>
              <a:t>Testing Information</a:t>
            </a:r>
          </a:p>
          <a:p>
            <a:pPr marL="342900" indent="-342900">
              <a:spcBef>
                <a:spcPts val="0"/>
              </a:spcBef>
            </a:pPr>
            <a:r>
              <a:rPr lang="en-US" sz="1400"/>
              <a:t>3D Printed Model of Container and Aerobraking device</a:t>
            </a:r>
          </a:p>
          <a:p>
            <a:pPr marL="342900" indent="-342900">
              <a:spcBef>
                <a:spcPts val="0"/>
              </a:spcBef>
            </a:pPr>
            <a:r>
              <a:rPr lang="en-US" sz="1400"/>
              <a:t>Brass weights were used to simulate the weight of the interior components (700 grams &amp; 300 grams)</a:t>
            </a:r>
          </a:p>
          <a:p>
            <a:pPr marL="342900" indent="-342900">
              <a:spcBef>
                <a:spcPts val="0"/>
              </a:spcBef>
            </a:pPr>
            <a:r>
              <a:rPr lang="en-US" sz="1400"/>
              <a:t>Parachutes used were those selected from the Trade Study</a:t>
            </a:r>
          </a:p>
          <a:p>
            <a:pPr marL="342900" indent="-342900">
              <a:spcBef>
                <a:spcPts val="0"/>
              </a:spcBef>
            </a:pPr>
            <a:r>
              <a:rPr lang="en-US" sz="1400"/>
              <a:t>Prototype was abruptly thrown in an attempt to mimic shock forces incurred at apogee</a:t>
            </a:r>
          </a:p>
          <a:p>
            <a:pPr marL="342900" indent="-342900">
              <a:spcBef>
                <a:spcPts val="0"/>
              </a:spcBef>
            </a:pPr>
            <a:r>
              <a:rPr lang="en-US" sz="1400"/>
              <a:t>Each protype was tested 10 times and outliers were removed from each data set</a:t>
            </a:r>
          </a:p>
          <a:p>
            <a:pPr marL="342900" indent="-342900">
              <a:spcBef>
                <a:spcPts val="0"/>
              </a:spcBef>
            </a:pPr>
            <a:endParaRPr lang="en-US" sz="1400"/>
          </a:p>
          <a:p>
            <a:pPr marL="342900" indent="-342900">
              <a:spcBef>
                <a:spcPts val="0"/>
              </a:spcBef>
            </a:pPr>
            <a:endParaRPr lang="en-US" sz="1400"/>
          </a:p>
        </p:txBody>
      </p:sp>
      <p:sp>
        <p:nvSpPr>
          <p:cNvPr id="380" name="Google Shape;380;p4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81" name="Google Shape;381;p4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39</a:t>
            </a:fld>
            <a:endParaRPr sz="1000" b="0" i="0" u="none" strike="noStrike" cap="none">
              <a:solidFill>
                <a:schemeClr val="dk1"/>
              </a:solidFill>
              <a:latin typeface="Arial"/>
              <a:ea typeface="Arial"/>
              <a:cs typeface="Arial"/>
              <a:sym typeface="Arial"/>
            </a:endParaRPr>
          </a:p>
        </p:txBody>
      </p:sp>
      <p:sp>
        <p:nvSpPr>
          <p:cNvPr id="384" name="Google Shape;384;p41"/>
          <p:cNvSpPr txBox="1"/>
          <p:nvPr/>
        </p:nvSpPr>
        <p:spPr>
          <a:xfrm>
            <a:off x="228600" y="6477000"/>
            <a:ext cx="25146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Melissa Gonzalez Grospe</a:t>
            </a:r>
            <a:endParaRPr lang="en-US" sz="1000"/>
          </a:p>
          <a:p>
            <a:pPr>
              <a:buClr>
                <a:schemeClr val="dk1"/>
              </a:buClr>
            </a:pPr>
            <a:endParaRPr lang="en-US"/>
          </a:p>
        </p:txBody>
      </p:sp>
      <p:sp>
        <p:nvSpPr>
          <p:cNvPr id="385" name="Google Shape;385;p4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AE8D2D0-9D80-09C1-2A8B-B507E563A36B}"/>
              </a:ext>
            </a:extLst>
          </p:cNvPr>
          <p:cNvPicPr>
            <a:picLocks noChangeAspect="1"/>
          </p:cNvPicPr>
          <p:nvPr/>
        </p:nvPicPr>
        <p:blipFill>
          <a:blip r:embed="rId3"/>
          <a:stretch>
            <a:fillRect/>
          </a:stretch>
        </p:blipFill>
        <p:spPr>
          <a:xfrm>
            <a:off x="66288" y="43797"/>
            <a:ext cx="1533912" cy="884099"/>
          </a:xfrm>
          <a:prstGeom prst="rect">
            <a:avLst/>
          </a:prstGeom>
        </p:spPr>
      </p:pic>
      <p:pic>
        <p:nvPicPr>
          <p:cNvPr id="3" name="Picture 3" descr="A picture containing roof&#10;&#10;Description automatically generated">
            <a:extLst>
              <a:ext uri="{FF2B5EF4-FFF2-40B4-BE49-F238E27FC236}">
                <a16:creationId xmlns:a16="http://schemas.microsoft.com/office/drawing/2014/main" id="{2831400B-62C5-7793-14D2-B250096DB1BD}"/>
              </a:ext>
            </a:extLst>
          </p:cNvPr>
          <p:cNvPicPr>
            <a:picLocks noChangeAspect="1"/>
          </p:cNvPicPr>
          <p:nvPr/>
        </p:nvPicPr>
        <p:blipFill>
          <a:blip r:embed="rId4"/>
          <a:stretch>
            <a:fillRect/>
          </a:stretch>
        </p:blipFill>
        <p:spPr>
          <a:xfrm>
            <a:off x="5330537" y="1306810"/>
            <a:ext cx="3357995" cy="2382676"/>
          </a:xfrm>
          <a:prstGeom prst="rect">
            <a:avLst/>
          </a:prstGeom>
        </p:spPr>
      </p:pic>
      <p:sp>
        <p:nvSpPr>
          <p:cNvPr id="4" name="TextBox 3">
            <a:extLst>
              <a:ext uri="{FF2B5EF4-FFF2-40B4-BE49-F238E27FC236}">
                <a16:creationId xmlns:a16="http://schemas.microsoft.com/office/drawing/2014/main" id="{843CE6B8-80F7-2ED7-6FC9-3B4D02555FF8}"/>
              </a:ext>
            </a:extLst>
          </p:cNvPr>
          <p:cNvSpPr txBox="1"/>
          <p:nvPr/>
        </p:nvSpPr>
        <p:spPr>
          <a:xfrm>
            <a:off x="316923" y="3858491"/>
            <a:ext cx="775681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dk1"/>
                </a:solidFill>
              </a:rPr>
              <a:t>Formulas Used </a:t>
            </a:r>
          </a:p>
          <a:p>
            <a:endParaRPr lang="en-US"/>
          </a:p>
        </p:txBody>
      </p:sp>
      <p:pic>
        <p:nvPicPr>
          <p:cNvPr id="5" name="Picture 5">
            <a:extLst>
              <a:ext uri="{FF2B5EF4-FFF2-40B4-BE49-F238E27FC236}">
                <a16:creationId xmlns:a16="http://schemas.microsoft.com/office/drawing/2014/main" id="{05741302-A15C-4EDE-FE2D-10FF9565F172}"/>
              </a:ext>
            </a:extLst>
          </p:cNvPr>
          <p:cNvPicPr>
            <a:picLocks noChangeAspect="1"/>
          </p:cNvPicPr>
          <p:nvPr/>
        </p:nvPicPr>
        <p:blipFill>
          <a:blip r:embed="rId5"/>
          <a:stretch>
            <a:fillRect/>
          </a:stretch>
        </p:blipFill>
        <p:spPr>
          <a:xfrm>
            <a:off x="369311" y="4352924"/>
            <a:ext cx="984539" cy="542060"/>
          </a:xfrm>
          <a:prstGeom prst="rect">
            <a:avLst/>
          </a:prstGeom>
        </p:spPr>
      </p:pic>
      <p:pic>
        <p:nvPicPr>
          <p:cNvPr id="6" name="Picture 6">
            <a:extLst>
              <a:ext uri="{FF2B5EF4-FFF2-40B4-BE49-F238E27FC236}">
                <a16:creationId xmlns:a16="http://schemas.microsoft.com/office/drawing/2014/main" id="{A342C003-4F82-5347-E62D-BFA3FC402EEF}"/>
              </a:ext>
            </a:extLst>
          </p:cNvPr>
          <p:cNvPicPr>
            <a:picLocks noChangeAspect="1"/>
          </p:cNvPicPr>
          <p:nvPr/>
        </p:nvPicPr>
        <p:blipFill>
          <a:blip r:embed="rId6"/>
          <a:stretch>
            <a:fillRect/>
          </a:stretch>
        </p:blipFill>
        <p:spPr>
          <a:xfrm>
            <a:off x="1543050" y="4338638"/>
            <a:ext cx="1589810" cy="553316"/>
          </a:xfrm>
          <a:prstGeom prst="rect">
            <a:avLst/>
          </a:prstGeom>
        </p:spPr>
      </p:pic>
      <p:pic>
        <p:nvPicPr>
          <p:cNvPr id="7" name="Picture 7" descr="Text&#10;&#10;Description automatically generated">
            <a:extLst>
              <a:ext uri="{FF2B5EF4-FFF2-40B4-BE49-F238E27FC236}">
                <a16:creationId xmlns:a16="http://schemas.microsoft.com/office/drawing/2014/main" id="{8E7C0801-362A-CE32-C541-7D6965DC7E3E}"/>
              </a:ext>
            </a:extLst>
          </p:cNvPr>
          <p:cNvPicPr>
            <a:picLocks noChangeAspect="1"/>
          </p:cNvPicPr>
          <p:nvPr/>
        </p:nvPicPr>
        <p:blipFill>
          <a:blip r:embed="rId7"/>
          <a:stretch>
            <a:fillRect/>
          </a:stretch>
        </p:blipFill>
        <p:spPr>
          <a:xfrm>
            <a:off x="3460173" y="4332748"/>
            <a:ext cx="1470314" cy="547775"/>
          </a:xfrm>
          <a:prstGeom prst="rect">
            <a:avLst/>
          </a:prstGeom>
        </p:spPr>
      </p:pic>
      <p:pic>
        <p:nvPicPr>
          <p:cNvPr id="8" name="Picture 8" descr="Text, letter&#10;&#10;Description automatically generated">
            <a:extLst>
              <a:ext uri="{FF2B5EF4-FFF2-40B4-BE49-F238E27FC236}">
                <a16:creationId xmlns:a16="http://schemas.microsoft.com/office/drawing/2014/main" id="{5B906D6E-5776-ADE1-F404-7F704BFE98B0}"/>
              </a:ext>
            </a:extLst>
          </p:cNvPr>
          <p:cNvPicPr>
            <a:picLocks noChangeAspect="1"/>
          </p:cNvPicPr>
          <p:nvPr/>
        </p:nvPicPr>
        <p:blipFill>
          <a:blip r:embed="rId8"/>
          <a:stretch>
            <a:fillRect/>
          </a:stretch>
        </p:blipFill>
        <p:spPr>
          <a:xfrm>
            <a:off x="5200650" y="4283576"/>
            <a:ext cx="2743200" cy="680757"/>
          </a:xfrm>
          <a:prstGeom prst="rect">
            <a:avLst/>
          </a:prstGeom>
        </p:spPr>
      </p:pic>
      <p:pic>
        <p:nvPicPr>
          <p:cNvPr id="9" name="Picture 9" descr="A picture containing text, kitchenware, whisk&#10;&#10;Description automatically generated">
            <a:extLst>
              <a:ext uri="{FF2B5EF4-FFF2-40B4-BE49-F238E27FC236}">
                <a16:creationId xmlns:a16="http://schemas.microsoft.com/office/drawing/2014/main" id="{65547A82-4A33-1A79-1118-C7B2039DCFD6}"/>
              </a:ext>
            </a:extLst>
          </p:cNvPr>
          <p:cNvPicPr>
            <a:picLocks noChangeAspect="1"/>
          </p:cNvPicPr>
          <p:nvPr/>
        </p:nvPicPr>
        <p:blipFill>
          <a:blip r:embed="rId9"/>
          <a:stretch>
            <a:fillRect/>
          </a:stretch>
        </p:blipFill>
        <p:spPr>
          <a:xfrm>
            <a:off x="410007" y="4962091"/>
            <a:ext cx="894485" cy="1315317"/>
          </a:xfrm>
          <a:prstGeom prst="rect">
            <a:avLst/>
          </a:prstGeom>
        </p:spPr>
      </p:pic>
      <p:pic>
        <p:nvPicPr>
          <p:cNvPr id="10" name="Picture 10" descr="A picture containing graphical user interface&#10;&#10;Description automatically generated">
            <a:extLst>
              <a:ext uri="{FF2B5EF4-FFF2-40B4-BE49-F238E27FC236}">
                <a16:creationId xmlns:a16="http://schemas.microsoft.com/office/drawing/2014/main" id="{0615F0F4-A4B0-4B51-CA16-9CA88EEAC8A8}"/>
              </a:ext>
            </a:extLst>
          </p:cNvPr>
          <p:cNvPicPr>
            <a:picLocks noChangeAspect="1"/>
          </p:cNvPicPr>
          <p:nvPr/>
        </p:nvPicPr>
        <p:blipFill>
          <a:blip r:embed="rId10"/>
          <a:stretch>
            <a:fillRect/>
          </a:stretch>
        </p:blipFill>
        <p:spPr>
          <a:xfrm>
            <a:off x="1374198" y="5747471"/>
            <a:ext cx="949037" cy="567171"/>
          </a:xfrm>
          <a:prstGeom prst="rect">
            <a:avLst/>
          </a:prstGeom>
        </p:spPr>
      </p:pic>
      <p:pic>
        <p:nvPicPr>
          <p:cNvPr id="11" name="Picture 11" descr="Diagram&#10;&#10;Description automatically generated">
            <a:extLst>
              <a:ext uri="{FF2B5EF4-FFF2-40B4-BE49-F238E27FC236}">
                <a16:creationId xmlns:a16="http://schemas.microsoft.com/office/drawing/2014/main" id="{02BB348F-30BF-0FB5-FD02-FAD59A1500C9}"/>
              </a:ext>
            </a:extLst>
          </p:cNvPr>
          <p:cNvPicPr>
            <a:picLocks noChangeAspect="1"/>
          </p:cNvPicPr>
          <p:nvPr/>
        </p:nvPicPr>
        <p:blipFill>
          <a:blip r:embed="rId11"/>
          <a:stretch>
            <a:fillRect/>
          </a:stretch>
        </p:blipFill>
        <p:spPr>
          <a:xfrm>
            <a:off x="2854036" y="4999583"/>
            <a:ext cx="2206337" cy="1231674"/>
          </a:xfrm>
          <a:prstGeom prst="rect">
            <a:avLst/>
          </a:prstGeom>
        </p:spPr>
      </p:pic>
      <p:pic>
        <p:nvPicPr>
          <p:cNvPr id="12" name="Picture 12">
            <a:extLst>
              <a:ext uri="{FF2B5EF4-FFF2-40B4-BE49-F238E27FC236}">
                <a16:creationId xmlns:a16="http://schemas.microsoft.com/office/drawing/2014/main" id="{C6A16223-6C46-18A1-A88C-8B9AFA3A822D}"/>
              </a:ext>
            </a:extLst>
          </p:cNvPr>
          <p:cNvPicPr>
            <a:picLocks noChangeAspect="1"/>
          </p:cNvPicPr>
          <p:nvPr/>
        </p:nvPicPr>
        <p:blipFill>
          <a:blip r:embed="rId12"/>
          <a:stretch>
            <a:fillRect/>
          </a:stretch>
        </p:blipFill>
        <p:spPr>
          <a:xfrm>
            <a:off x="4408776" y="6024996"/>
            <a:ext cx="1019175" cy="289214"/>
          </a:xfrm>
          <a:prstGeom prst="rect">
            <a:avLst/>
          </a:prstGeom>
        </p:spPr>
      </p:pic>
      <p:sp>
        <p:nvSpPr>
          <p:cNvPr id="13" name="TextBox 12">
            <a:extLst>
              <a:ext uri="{FF2B5EF4-FFF2-40B4-BE49-F238E27FC236}">
                <a16:creationId xmlns:a16="http://schemas.microsoft.com/office/drawing/2014/main" id="{F1F1E022-7D7B-94EB-7B64-739B358F8752}"/>
              </a:ext>
            </a:extLst>
          </p:cNvPr>
          <p:cNvSpPr txBox="1"/>
          <p:nvPr/>
        </p:nvSpPr>
        <p:spPr>
          <a:xfrm>
            <a:off x="5114059" y="5832764"/>
            <a:ext cx="4526972"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i="1"/>
              <a:t>Formulas Retrieved from:</a:t>
            </a:r>
          </a:p>
          <a:p>
            <a:r>
              <a:rPr lang="en-US" sz="800" i="1"/>
              <a:t>Section 3.5 Recovery Systems: Parachutes 101 - Utah State University</a:t>
            </a:r>
            <a:r>
              <a:rPr lang="en-US" sz="800"/>
              <a:t>. http://mae-nas.eng.usu.edu/MAE_6530_Web/New_Course/launch_design/Section7.5.pdf. </a:t>
            </a:r>
            <a:endParaRPr lang="en-US"/>
          </a:p>
          <a:p>
            <a:endParaRPr lang="en-US"/>
          </a:p>
          <a:p>
            <a:endParaRPr lang="en-US"/>
          </a:p>
        </p:txBody>
      </p:sp>
    </p:spTree>
    <p:extLst>
      <p:ext uri="{BB962C8B-B14F-4D97-AF65-F5344CB8AC3E}">
        <p14:creationId xmlns:p14="http://schemas.microsoft.com/office/powerpoint/2010/main" val="160493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7" name="Google Shape;137;p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Acronyms</a:t>
            </a:r>
            <a:endParaRPr/>
          </a:p>
        </p:txBody>
      </p:sp>
      <p:sp>
        <p:nvSpPr>
          <p:cNvPr id="135" name="Google Shape;135;p1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a:t>
            </a:r>
            <a:r>
              <a:rPr lang="en-US"/>
              <a:t> </a:t>
            </a:r>
            <a:r>
              <a:rPr lang="en-US" sz="1000" b="0" i="0" u="none" strike="noStrike" cap="none">
                <a:latin typeface="Arial"/>
                <a:ea typeface="Arial"/>
                <a:cs typeface="Arial"/>
                <a:sym typeface="Arial"/>
              </a:rPr>
              <a:t> Team </a:t>
            </a:r>
            <a:r>
              <a:rPr lang="en-US"/>
              <a:t>1032</a:t>
            </a:r>
            <a:r>
              <a:rPr lang="en-US" sz="1000" b="0" i="0" u="none" strike="noStrike" cap="none">
                <a:latin typeface="Arial"/>
                <a:ea typeface="Arial"/>
                <a:cs typeface="Arial"/>
                <a:sym typeface="Arial"/>
              </a:rPr>
              <a:t> Yes we CANSAT</a:t>
            </a:r>
            <a:endParaRPr lang="en-US"/>
          </a:p>
        </p:txBody>
      </p:sp>
      <p:sp>
        <p:nvSpPr>
          <p:cNvPr id="136" name="Google Shape;136;p1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a:t>
            </a:fld>
            <a:endParaRPr sz="1000" b="0" i="0" u="none" strike="noStrike" cap="none">
              <a:solidFill>
                <a:schemeClr val="dk1"/>
              </a:solidFill>
              <a:latin typeface="Arial"/>
              <a:ea typeface="Arial"/>
              <a:cs typeface="Arial"/>
              <a:sym typeface="Arial"/>
            </a:endParaRPr>
          </a:p>
        </p:txBody>
      </p:sp>
      <p:sp>
        <p:nvSpPr>
          <p:cNvPr id="139" name="Google Shape;139;p1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a:t>
            </a:r>
            <a:r>
              <a:rPr lang="en-US" sz="1000" b="0" i="0" u="none" strike="noStrike" cap="none">
                <a:solidFill>
                  <a:schemeClr val="dk1"/>
                </a:solidFill>
                <a:latin typeface="Arial"/>
                <a:ea typeface="Arial"/>
                <a:cs typeface="Arial"/>
                <a:sym typeface="Arial"/>
              </a:rPr>
              <a:t>Savari Datta</a:t>
            </a:r>
            <a:endParaRPr lang="en-US" sz="1000">
              <a:solidFill>
                <a:schemeClr val="dk1"/>
              </a:solidFill>
            </a:endParaRPr>
          </a:p>
        </p:txBody>
      </p:sp>
      <p:pic>
        <p:nvPicPr>
          <p:cNvPr id="2" name="Picture 1">
            <a:extLst>
              <a:ext uri="{FF2B5EF4-FFF2-40B4-BE49-F238E27FC236}">
                <a16:creationId xmlns:a16="http://schemas.microsoft.com/office/drawing/2014/main" id="{EC3FB087-35D6-32E8-59FC-4902A264FB56}"/>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2">
            <a:extLst>
              <a:ext uri="{FF2B5EF4-FFF2-40B4-BE49-F238E27FC236}">
                <a16:creationId xmlns:a16="http://schemas.microsoft.com/office/drawing/2014/main" id="{BE78E50A-E4DD-AEB7-562C-085EE4BD83A8}"/>
              </a:ext>
            </a:extLst>
          </p:cNvPr>
          <p:cNvGraphicFramePr>
            <a:graphicFrameLocks noGrp="1"/>
          </p:cNvGraphicFramePr>
          <p:nvPr>
            <p:extLst>
              <p:ext uri="{D42A27DB-BD31-4B8C-83A1-F6EECF244321}">
                <p14:modId xmlns:p14="http://schemas.microsoft.com/office/powerpoint/2010/main" val="2501085990"/>
              </p:ext>
            </p:extLst>
          </p:nvPr>
        </p:nvGraphicFramePr>
        <p:xfrm>
          <a:off x="189628" y="1057690"/>
          <a:ext cx="4328338" cy="5293435"/>
        </p:xfrm>
        <a:graphic>
          <a:graphicData uri="http://schemas.openxmlformats.org/drawingml/2006/table">
            <a:tbl>
              <a:tblPr firstRow="1" bandRow="1"/>
              <a:tblGrid>
                <a:gridCol w="1093304">
                  <a:extLst>
                    <a:ext uri="{9D8B030D-6E8A-4147-A177-3AD203B41FA5}">
                      <a16:colId xmlns:a16="http://schemas.microsoft.com/office/drawing/2014/main" val="223519840"/>
                    </a:ext>
                  </a:extLst>
                </a:gridCol>
                <a:gridCol w="3235034">
                  <a:extLst>
                    <a:ext uri="{9D8B030D-6E8A-4147-A177-3AD203B41FA5}">
                      <a16:colId xmlns:a16="http://schemas.microsoft.com/office/drawing/2014/main" val="2367750184"/>
                    </a:ext>
                  </a:extLst>
                </a:gridCol>
              </a:tblGrid>
              <a:tr h="445604">
                <a:tc>
                  <a:txBody>
                    <a:bodyPr/>
                    <a:lstStyle/>
                    <a:p>
                      <a:pPr algn="ctr"/>
                      <a:r>
                        <a:rPr lang="en-US" b="1">
                          <a:solidFill>
                            <a:schemeClr val="bg1"/>
                          </a:solidFill>
                        </a:rPr>
                        <a:t>Acronym</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Meaning</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1651066151"/>
                  </a:ext>
                </a:extLst>
              </a:tr>
              <a:tr h="440857">
                <a:tc>
                  <a:txBody>
                    <a:bodyPr/>
                    <a:lstStyle/>
                    <a:p>
                      <a:r>
                        <a:rPr lang="en-US">
                          <a:solidFill>
                            <a:schemeClr val="tx1"/>
                          </a:solidFill>
                        </a:rPr>
                        <a:t>ABS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Acrylonitrile Butadiene Styrene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79362251"/>
                  </a:ext>
                </a:extLst>
              </a:tr>
              <a:tr h="422700">
                <a:tc>
                  <a:txBody>
                    <a:bodyPr/>
                    <a:lstStyle/>
                    <a:p>
                      <a:r>
                        <a:rPr lang="en-US">
                          <a:solidFill>
                            <a:schemeClr val="tx1"/>
                          </a:solidFill>
                        </a:rPr>
                        <a:t>CD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Drag Coefficient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97806333"/>
                  </a:ext>
                </a:extLst>
              </a:tr>
              <a:tr h="377735">
                <a:tc>
                  <a:txBody>
                    <a:bodyPr/>
                    <a:lstStyle/>
                    <a:p>
                      <a:r>
                        <a:rPr lang="en-US">
                          <a:solidFill>
                            <a:schemeClr val="tx1"/>
                          </a:solidFill>
                        </a:rPr>
                        <a:t>CDH</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Communication and Data Handling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98739284"/>
                  </a:ext>
                </a:extLst>
              </a:tr>
              <a:tr h="429213">
                <a:tc>
                  <a:txBody>
                    <a:bodyPr/>
                    <a:lstStyle/>
                    <a:p>
                      <a:r>
                        <a:rPr lang="en-US">
                          <a:solidFill>
                            <a:schemeClr val="tx1"/>
                          </a:solidFill>
                        </a:rPr>
                        <a:t>CSV</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Comma-Separated Values</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48844183"/>
                  </a:ext>
                </a:extLst>
              </a:tr>
              <a:tr h="421938">
                <a:tc>
                  <a:txBody>
                    <a:bodyPr/>
                    <a:lstStyle/>
                    <a:p>
                      <a:pPr lvl="0">
                        <a:buNone/>
                      </a:pPr>
                      <a:r>
                        <a:rPr lang="en-US">
                          <a:solidFill>
                            <a:schemeClr val="tx1"/>
                          </a:solidFill>
                        </a:rPr>
                        <a:t>DAC</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Digital-to-Analog Converter</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493426220"/>
                  </a:ext>
                </a:extLst>
              </a:tr>
              <a:tr h="409883">
                <a:tc>
                  <a:txBody>
                    <a:bodyPr/>
                    <a:lstStyle/>
                    <a:p>
                      <a:r>
                        <a:rPr lang="en-US">
                          <a:solidFill>
                            <a:schemeClr val="tx1"/>
                          </a:solidFill>
                        </a:rPr>
                        <a:t>EPS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Electrical Power Subsystem</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73033400"/>
                  </a:ext>
                </a:extLst>
              </a:tr>
              <a:tr h="385772">
                <a:tc>
                  <a:txBody>
                    <a:bodyPr/>
                    <a:lstStyle/>
                    <a:p>
                      <a:r>
                        <a:rPr lang="en-US">
                          <a:solidFill>
                            <a:schemeClr val="tx1"/>
                          </a:solidFill>
                        </a:rPr>
                        <a:t>FSW</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Flight Software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43959133"/>
                  </a:ext>
                </a:extLst>
              </a:tr>
              <a:tr h="385772">
                <a:tc>
                  <a:txBody>
                    <a:bodyPr/>
                    <a:lstStyle/>
                    <a:p>
                      <a:pPr lvl="0">
                        <a:buNone/>
                      </a:pPr>
                      <a:r>
                        <a:rPr lang="en-US">
                          <a:solidFill>
                            <a:schemeClr val="tx1"/>
                          </a:solidFill>
                        </a:rPr>
                        <a:t>GCS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Ground Control System</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0529998"/>
                  </a:ext>
                </a:extLst>
              </a:tr>
              <a:tr h="409882">
                <a:tc>
                  <a:txBody>
                    <a:bodyPr/>
                    <a:lstStyle/>
                    <a:p>
                      <a:pPr lvl="0">
                        <a:buNone/>
                      </a:pPr>
                      <a:r>
                        <a:rPr lang="en-US">
                          <a:solidFill>
                            <a:schemeClr val="tx1"/>
                          </a:solidFill>
                        </a:rPr>
                        <a:t>GPS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Global Positioning System</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99608105"/>
                  </a:ext>
                </a:extLst>
              </a:tr>
              <a:tr h="377735">
                <a:tc>
                  <a:txBody>
                    <a:bodyPr/>
                    <a:lstStyle/>
                    <a:p>
                      <a:pPr lvl="0">
                        <a:buNone/>
                      </a:pPr>
                      <a:r>
                        <a:rPr lang="en-US">
                          <a:solidFill>
                            <a:schemeClr val="tx1"/>
                          </a:solidFill>
                        </a:rPr>
                        <a:t>IDE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Integrated Development Environment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63379523"/>
                  </a:ext>
                </a:extLst>
              </a:tr>
              <a:tr h="393810">
                <a:tc>
                  <a:txBody>
                    <a:bodyPr/>
                    <a:lstStyle/>
                    <a:p>
                      <a:pPr lvl="0">
                        <a:buNone/>
                      </a:pPr>
                      <a:r>
                        <a:rPr lang="en-US">
                          <a:solidFill>
                            <a:schemeClr val="tx1"/>
                          </a:solidFill>
                        </a:rPr>
                        <a:t>LED</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buNone/>
                      </a:pPr>
                      <a:r>
                        <a:rPr lang="en-US">
                          <a:solidFill>
                            <a:schemeClr val="tx1"/>
                          </a:solidFill>
                        </a:rPr>
                        <a:t>Light-Emitting Diode</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739941"/>
                  </a:ext>
                </a:extLst>
              </a:tr>
              <a:tr h="392534">
                <a:tc>
                  <a:txBody>
                    <a:bodyPr/>
                    <a:lstStyle/>
                    <a:p>
                      <a:pPr lvl="0">
                        <a:buNone/>
                      </a:pPr>
                      <a:r>
                        <a:rPr lang="en-US">
                          <a:solidFill>
                            <a:schemeClr val="tx1"/>
                          </a:solidFill>
                        </a:rPr>
                        <a:t>MAE</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solidFill>
                            <a:schemeClr val="tx1"/>
                          </a:solidFill>
                        </a:rPr>
                        <a:t>Mechanical &amp; Aerospace Engineering</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70309004"/>
                  </a:ext>
                </a:extLst>
              </a:tr>
            </a:tbl>
          </a:graphicData>
        </a:graphic>
      </p:graphicFrame>
      <p:graphicFrame>
        <p:nvGraphicFramePr>
          <p:cNvPr id="4" name="Table 2">
            <a:extLst>
              <a:ext uri="{FF2B5EF4-FFF2-40B4-BE49-F238E27FC236}">
                <a16:creationId xmlns:a16="http://schemas.microsoft.com/office/drawing/2014/main" id="{1F072A40-9860-E7F3-0C8F-3F8D82E6C7B0}"/>
              </a:ext>
            </a:extLst>
          </p:cNvPr>
          <p:cNvGraphicFramePr>
            <a:graphicFrameLocks noGrp="1"/>
          </p:cNvGraphicFramePr>
          <p:nvPr>
            <p:extLst>
              <p:ext uri="{D42A27DB-BD31-4B8C-83A1-F6EECF244321}">
                <p14:modId xmlns:p14="http://schemas.microsoft.com/office/powerpoint/2010/main" val="2736853625"/>
              </p:ext>
            </p:extLst>
          </p:nvPr>
        </p:nvGraphicFramePr>
        <p:xfrm>
          <a:off x="4626033" y="1058057"/>
          <a:ext cx="4328339" cy="5293434"/>
        </p:xfrm>
        <a:graphic>
          <a:graphicData uri="http://schemas.openxmlformats.org/drawingml/2006/table">
            <a:tbl>
              <a:tblPr firstRow="1" bandRow="1"/>
              <a:tblGrid>
                <a:gridCol w="1155422">
                  <a:extLst>
                    <a:ext uri="{9D8B030D-6E8A-4147-A177-3AD203B41FA5}">
                      <a16:colId xmlns:a16="http://schemas.microsoft.com/office/drawing/2014/main" val="223519840"/>
                    </a:ext>
                  </a:extLst>
                </a:gridCol>
                <a:gridCol w="3172917">
                  <a:extLst>
                    <a:ext uri="{9D8B030D-6E8A-4147-A177-3AD203B41FA5}">
                      <a16:colId xmlns:a16="http://schemas.microsoft.com/office/drawing/2014/main" val="2367750184"/>
                    </a:ext>
                  </a:extLst>
                </a:gridCol>
              </a:tblGrid>
              <a:tr h="428516">
                <a:tc>
                  <a:txBody>
                    <a:bodyPr/>
                    <a:lstStyle/>
                    <a:p>
                      <a:pPr algn="ctr"/>
                      <a:r>
                        <a:rPr lang="en-US" b="1">
                          <a:solidFill>
                            <a:schemeClr val="bg1"/>
                          </a:solidFill>
                        </a:rPr>
                        <a:t>Acronym</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Meaning</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1651066151"/>
                  </a:ext>
                </a:extLst>
              </a:tr>
              <a:tr h="428516">
                <a:tc>
                  <a:txBody>
                    <a:bodyPr/>
                    <a:lstStyle/>
                    <a:p>
                      <a:pPr lvl="0">
                        <a:buNone/>
                      </a:pPr>
                      <a:r>
                        <a:rPr lang="en-US">
                          <a:solidFill>
                            <a:schemeClr val="tx1"/>
                          </a:solidFill>
                        </a:rPr>
                        <a:t>MQTT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MQ Telemetry Transport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67633904"/>
                  </a:ext>
                </a:extLst>
              </a:tr>
              <a:tr h="428516">
                <a:tc>
                  <a:txBody>
                    <a:bodyPr/>
                    <a:lstStyle/>
                    <a:p>
                      <a:r>
                        <a:rPr lang="en-US">
                          <a:solidFill>
                            <a:schemeClr val="tx1"/>
                          </a:solidFill>
                        </a:rPr>
                        <a:t>OTS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Off-the-shelf</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79362251"/>
                  </a:ext>
                </a:extLst>
              </a:tr>
              <a:tr h="428516">
                <a:tc>
                  <a:txBody>
                    <a:bodyPr/>
                    <a:lstStyle/>
                    <a:p>
                      <a:r>
                        <a:rPr lang="en-US">
                          <a:solidFill>
                            <a:schemeClr val="tx1"/>
                          </a:solidFill>
                        </a:rPr>
                        <a:t>PDR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Preliminary Design Review</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97806333"/>
                  </a:ext>
                </a:extLst>
              </a:tr>
              <a:tr h="428516">
                <a:tc>
                  <a:txBody>
                    <a:bodyPr/>
                    <a:lstStyle/>
                    <a:p>
                      <a:pPr lvl="0">
                        <a:buNone/>
                      </a:pPr>
                      <a:r>
                        <a:rPr lang="en-US"/>
                        <a:t>PID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P</a:t>
                      </a:r>
                      <a:r>
                        <a:rPr lang="en-US" sz="1400" b="0" i="0" u="none" strike="noStrike" noProof="0">
                          <a:solidFill>
                            <a:schemeClr val="tx1"/>
                          </a:solidFill>
                          <a:latin typeface="Arial"/>
                        </a:rPr>
                        <a:t>roportional-Integral-Derivative</a:t>
                      </a:r>
                      <a:endParaRPr lang="en-US">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98739284"/>
                  </a:ext>
                </a:extLst>
              </a:tr>
              <a:tr h="428516">
                <a:tc>
                  <a:txBody>
                    <a:bodyPr/>
                    <a:lstStyle/>
                    <a:p>
                      <a:r>
                        <a:rPr lang="en-US">
                          <a:solidFill>
                            <a:schemeClr val="tx1"/>
                          </a:solidFill>
                        </a:rPr>
                        <a:t>PWM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Pulse-Width Modulation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48844183"/>
                  </a:ext>
                </a:extLst>
              </a:tr>
              <a:tr h="428516">
                <a:tc>
                  <a:txBody>
                    <a:bodyPr/>
                    <a:lstStyle/>
                    <a:p>
                      <a:pPr lvl="0">
                        <a:buNone/>
                      </a:pPr>
                      <a:r>
                        <a:rPr lang="en-US">
                          <a:solidFill>
                            <a:schemeClr val="tx1"/>
                          </a:solidFill>
                        </a:rPr>
                        <a:t>RPM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Revolutions per Minute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493426220"/>
                  </a:ext>
                </a:extLst>
              </a:tr>
              <a:tr h="428516">
                <a:tc>
                  <a:txBody>
                    <a:bodyPr/>
                    <a:lstStyle/>
                    <a:p>
                      <a:r>
                        <a:rPr lang="en-US">
                          <a:solidFill>
                            <a:schemeClr val="tx1"/>
                          </a:solidFill>
                        </a:rPr>
                        <a:t>SMA</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Subminiature Version 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73033400"/>
                  </a:ext>
                </a:extLst>
              </a:tr>
              <a:tr h="428516">
                <a:tc>
                  <a:txBody>
                    <a:bodyPr/>
                    <a:lstStyle/>
                    <a:p>
                      <a:r>
                        <a:rPr lang="en-US">
                          <a:solidFill>
                            <a:schemeClr val="tx1"/>
                          </a:solidFill>
                        </a:rPr>
                        <a:t>SPI</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Serial Peripheral Interface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43959133"/>
                  </a:ext>
                </a:extLst>
              </a:tr>
              <a:tr h="428516">
                <a:tc>
                  <a:txBody>
                    <a:bodyPr/>
                    <a:lstStyle/>
                    <a:p>
                      <a:pPr lvl="0">
                        <a:buNone/>
                      </a:pPr>
                      <a:r>
                        <a:rPr lang="en-US">
                          <a:solidFill>
                            <a:schemeClr val="tx1"/>
                          </a:solidFill>
                        </a:rPr>
                        <a:t>SSDC</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Space Systems Design Club</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0529998"/>
                  </a:ext>
                </a:extLst>
              </a:tr>
              <a:tr h="579758">
                <a:tc>
                  <a:txBody>
                    <a:bodyPr/>
                    <a:lstStyle/>
                    <a:p>
                      <a:pPr lvl="0">
                        <a:buNone/>
                      </a:pPr>
                      <a:r>
                        <a:rPr lang="en-US">
                          <a:solidFill>
                            <a:schemeClr val="tx1"/>
                          </a:solidFill>
                        </a:rPr>
                        <a:t>STEM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Science, Technology, Engineering, and Mathematics</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99608105"/>
                  </a:ext>
                </a:extLst>
              </a:tr>
              <a:tr h="428516">
                <a:tc>
                  <a:txBody>
                    <a:bodyPr/>
                    <a:lstStyle/>
                    <a:p>
                      <a:pPr lvl="0">
                        <a:buNone/>
                      </a:pPr>
                      <a:r>
                        <a:rPr lang="en-US">
                          <a:solidFill>
                            <a:schemeClr val="tx1"/>
                          </a:solidFill>
                        </a:rPr>
                        <a:t>UF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University of Florida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6337952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2" name="Google Shape;392;p42"/>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Mechanical Subsystem Design</a:t>
            </a:r>
            <a:endParaRPr/>
          </a:p>
        </p:txBody>
      </p:sp>
      <p:sp>
        <p:nvSpPr>
          <p:cNvPr id="393" name="Google Shape;393;p42"/>
          <p:cNvSpPr txBox="1">
            <a:spLocks noGrp="1"/>
          </p:cNvSpPr>
          <p:nvPr>
            <p:ph type="subTitle" idx="1"/>
          </p:nvPr>
        </p:nvSpPr>
        <p:spPr>
          <a:xfrm>
            <a:off x="1535892" y="4334012"/>
            <a:ext cx="6400799" cy="1295400"/>
          </a:xfrm>
          <a:prstGeom prst="rect">
            <a:avLst/>
          </a:prstGeom>
          <a:noFill/>
          <a:ln>
            <a:noFill/>
          </a:ln>
        </p:spPr>
        <p:txBody>
          <a:bodyPr spcFirstLastPara="1" wrap="square" lIns="91425" tIns="45700" rIns="91425" bIns="45700" anchor="t" anchorCtr="0">
            <a:noAutofit/>
          </a:bodyPr>
          <a:lstStyle/>
          <a:p>
            <a:pPr fontAlgn="base"/>
            <a:r>
              <a:rPr lang="en-US" sz="2400" i="0">
                <a:solidFill>
                  <a:srgbClr val="000000"/>
                </a:solidFill>
                <a:effectLst/>
              </a:rPr>
              <a:t>Daniel Horton, Christian Roque, </a:t>
            </a:r>
            <a:r>
              <a:rPr lang="en-US" sz="2400" i="0" err="1">
                <a:solidFill>
                  <a:srgbClr val="000000"/>
                </a:solidFill>
                <a:effectLst/>
              </a:rPr>
              <a:t>Savari</a:t>
            </a:r>
            <a:r>
              <a:rPr lang="en-US" sz="2400" i="0">
                <a:solidFill>
                  <a:srgbClr val="000000"/>
                </a:solidFill>
                <a:effectLst/>
              </a:rPr>
              <a:t> Datta, Melissa </a:t>
            </a:r>
            <a:r>
              <a:rPr lang="en-US">
                <a:solidFill>
                  <a:srgbClr val="000000"/>
                </a:solidFill>
              </a:rPr>
              <a:t>Gonzalez</a:t>
            </a:r>
            <a:r>
              <a:rPr lang="en-US" sz="2400" i="0">
                <a:solidFill>
                  <a:srgbClr val="000000"/>
                </a:solidFill>
                <a:effectLst/>
              </a:rPr>
              <a:t> Grospe</a:t>
            </a:r>
          </a:p>
        </p:txBody>
      </p:sp>
      <p:sp>
        <p:nvSpPr>
          <p:cNvPr id="390" name="Google Shape;390;p4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91" name="Google Shape;391;p4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40</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0649DC13-CE79-F4DA-79AC-7FA29449A570}"/>
              </a:ext>
            </a:extLst>
          </p:cNvPr>
          <p:cNvPicPr>
            <a:picLocks noChangeAspect="1"/>
          </p:cNvPicPr>
          <p:nvPr/>
        </p:nvPicPr>
        <p:blipFill rotWithShape="1">
          <a:blip r:embed="rId3"/>
          <a:srcRect l="2857" t="1868" r="-357" b="1735"/>
          <a:stretch/>
        </p:blipFill>
        <p:spPr>
          <a:xfrm>
            <a:off x="3190450" y="1067992"/>
            <a:ext cx="2512975" cy="5255911"/>
          </a:xfrm>
          <a:prstGeom prst="rect">
            <a:avLst/>
          </a:prstGeom>
        </p:spPr>
      </p:pic>
      <p:sp>
        <p:nvSpPr>
          <p:cNvPr id="400" name="Google Shape;400;p4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Mechanical Subsystem Overview</a:t>
            </a:r>
            <a:endParaRPr/>
          </a:p>
        </p:txBody>
      </p:sp>
      <p:sp>
        <p:nvSpPr>
          <p:cNvPr id="398" name="Google Shape;398;p4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399" name="Google Shape;399;p4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41</a:t>
            </a:fld>
            <a:endParaRPr sz="1000" b="0" i="0" u="none" strike="noStrike" cap="none">
              <a:solidFill>
                <a:schemeClr val="dk1"/>
              </a:solidFill>
              <a:latin typeface="Arial"/>
              <a:ea typeface="Arial"/>
              <a:cs typeface="Arial"/>
              <a:sym typeface="Arial"/>
            </a:endParaRPr>
          </a:p>
        </p:txBody>
      </p:sp>
      <p:sp>
        <p:nvSpPr>
          <p:cNvPr id="402" name="Google Shape;402;p4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Daniel Horton</a:t>
            </a:r>
            <a:endParaRPr/>
          </a:p>
        </p:txBody>
      </p:sp>
      <p:sp>
        <p:nvSpPr>
          <p:cNvPr id="403" name="Google Shape;403;p4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0E88D927-943D-6A0F-A213-C59B11ED6BBA}"/>
              </a:ext>
            </a:extLst>
          </p:cNvPr>
          <p:cNvPicPr>
            <a:picLocks noChangeAspect="1"/>
          </p:cNvPicPr>
          <p:nvPr/>
        </p:nvPicPr>
        <p:blipFill>
          <a:blip r:embed="rId4"/>
          <a:stretch>
            <a:fillRect/>
          </a:stretch>
        </p:blipFill>
        <p:spPr>
          <a:xfrm>
            <a:off x="66288" y="43797"/>
            <a:ext cx="1533912" cy="884099"/>
          </a:xfrm>
          <a:prstGeom prst="rect">
            <a:avLst/>
          </a:prstGeom>
        </p:spPr>
      </p:pic>
      <p:sp>
        <p:nvSpPr>
          <p:cNvPr id="7" name="TextBox 6">
            <a:extLst>
              <a:ext uri="{FF2B5EF4-FFF2-40B4-BE49-F238E27FC236}">
                <a16:creationId xmlns:a16="http://schemas.microsoft.com/office/drawing/2014/main" id="{75C22E1C-270A-248C-FD23-EB5760098DCD}"/>
              </a:ext>
            </a:extLst>
          </p:cNvPr>
          <p:cNvSpPr txBox="1"/>
          <p:nvPr/>
        </p:nvSpPr>
        <p:spPr>
          <a:xfrm>
            <a:off x="6241923" y="1575141"/>
            <a:ext cx="2663504" cy="1384995"/>
          </a:xfrm>
          <a:prstGeom prst="rect">
            <a:avLst/>
          </a:prstGeom>
          <a:noFill/>
        </p:spPr>
        <p:txBody>
          <a:bodyPr wrap="square" lIns="91440" tIns="45720" rIns="91440" bIns="45720" rtlCol="0" anchor="t">
            <a:spAutoFit/>
          </a:bodyPr>
          <a:lstStyle/>
          <a:p>
            <a:r>
              <a:rPr lang="en-US" b="1"/>
              <a:t>ABS Platforms</a:t>
            </a:r>
            <a:r>
              <a:rPr lang="en-US"/>
              <a:t> - </a:t>
            </a:r>
          </a:p>
          <a:p>
            <a:r>
              <a:rPr lang="en-US"/>
              <a:t>Nine sided levels add structural support for mounting aluminum rods/supports on the sides, parachute attachment, and electronics.</a:t>
            </a:r>
          </a:p>
        </p:txBody>
      </p:sp>
      <p:sp>
        <p:nvSpPr>
          <p:cNvPr id="8" name="TextBox 7">
            <a:extLst>
              <a:ext uri="{FF2B5EF4-FFF2-40B4-BE49-F238E27FC236}">
                <a16:creationId xmlns:a16="http://schemas.microsoft.com/office/drawing/2014/main" id="{41F3FBBE-72B7-A7A5-0CE7-6344A0492BC8}"/>
              </a:ext>
            </a:extLst>
          </p:cNvPr>
          <p:cNvSpPr txBox="1"/>
          <p:nvPr/>
        </p:nvSpPr>
        <p:spPr>
          <a:xfrm>
            <a:off x="228600" y="2343527"/>
            <a:ext cx="2663504" cy="954107"/>
          </a:xfrm>
          <a:prstGeom prst="rect">
            <a:avLst/>
          </a:prstGeom>
          <a:noFill/>
        </p:spPr>
        <p:txBody>
          <a:bodyPr wrap="square" lIns="91440" tIns="45720" rIns="91440" bIns="45720" rtlCol="0" anchor="t">
            <a:spAutoFit/>
          </a:bodyPr>
          <a:lstStyle/>
          <a:p>
            <a:r>
              <a:rPr lang="en-US" b="1"/>
              <a:t>Aluminum Supports </a:t>
            </a:r>
            <a:r>
              <a:rPr lang="en-US"/>
              <a:t>-</a:t>
            </a:r>
          </a:p>
          <a:p>
            <a:r>
              <a:rPr lang="en-US"/>
              <a:t>Aluminum bar stock fixed to the ABS platforms provides rigid support for the can shape.</a:t>
            </a:r>
          </a:p>
        </p:txBody>
      </p:sp>
      <p:sp>
        <p:nvSpPr>
          <p:cNvPr id="9" name="TextBox 8">
            <a:extLst>
              <a:ext uri="{FF2B5EF4-FFF2-40B4-BE49-F238E27FC236}">
                <a16:creationId xmlns:a16="http://schemas.microsoft.com/office/drawing/2014/main" id="{EB6BB51F-7AC1-13B1-C302-8C702DA1E605}"/>
              </a:ext>
            </a:extLst>
          </p:cNvPr>
          <p:cNvSpPr txBox="1"/>
          <p:nvPr/>
        </p:nvSpPr>
        <p:spPr>
          <a:xfrm>
            <a:off x="495854" y="1079450"/>
            <a:ext cx="2663504" cy="1169551"/>
          </a:xfrm>
          <a:prstGeom prst="rect">
            <a:avLst/>
          </a:prstGeom>
          <a:noFill/>
        </p:spPr>
        <p:txBody>
          <a:bodyPr wrap="square" lIns="91440" tIns="45720" rIns="91440" bIns="45720" rtlCol="0" anchor="t">
            <a:spAutoFit/>
          </a:bodyPr>
          <a:lstStyle/>
          <a:p>
            <a:r>
              <a:rPr lang="en-US" b="1"/>
              <a:t>Parachute Attachment </a:t>
            </a:r>
            <a:r>
              <a:rPr lang="en-US"/>
              <a:t>- </a:t>
            </a:r>
          </a:p>
          <a:p>
            <a:r>
              <a:rPr lang="en-US"/>
              <a:t>Lightweight fiberglass eyebolt providing mechanical connection between parachute and can.</a:t>
            </a:r>
          </a:p>
        </p:txBody>
      </p:sp>
      <p:sp>
        <p:nvSpPr>
          <p:cNvPr id="10" name="TextBox 9">
            <a:extLst>
              <a:ext uri="{FF2B5EF4-FFF2-40B4-BE49-F238E27FC236}">
                <a16:creationId xmlns:a16="http://schemas.microsoft.com/office/drawing/2014/main" id="{594A092E-5D86-C3CA-E9B6-D685576E8DA1}"/>
              </a:ext>
            </a:extLst>
          </p:cNvPr>
          <p:cNvSpPr txBox="1"/>
          <p:nvPr/>
        </p:nvSpPr>
        <p:spPr>
          <a:xfrm>
            <a:off x="6175696" y="4748608"/>
            <a:ext cx="2337368" cy="1384995"/>
          </a:xfrm>
          <a:prstGeom prst="rect">
            <a:avLst/>
          </a:prstGeom>
          <a:noFill/>
        </p:spPr>
        <p:txBody>
          <a:bodyPr wrap="square" lIns="91440" tIns="45720" rIns="91440" bIns="45720" rtlCol="0" anchor="t">
            <a:spAutoFit/>
          </a:bodyPr>
          <a:lstStyle/>
          <a:p>
            <a:r>
              <a:rPr lang="en-US" b="1"/>
              <a:t>ABS Nonagon Ring </a:t>
            </a:r>
            <a:r>
              <a:rPr lang="en-US"/>
              <a:t>- </a:t>
            </a:r>
          </a:p>
          <a:p>
            <a:r>
              <a:rPr lang="en-US"/>
              <a:t>Bottom platform is an open nine-sided ring, providing structural support while still allowing the payload to drop through.</a:t>
            </a:r>
          </a:p>
        </p:txBody>
      </p:sp>
      <p:sp>
        <p:nvSpPr>
          <p:cNvPr id="11" name="TextBox 10">
            <a:extLst>
              <a:ext uri="{FF2B5EF4-FFF2-40B4-BE49-F238E27FC236}">
                <a16:creationId xmlns:a16="http://schemas.microsoft.com/office/drawing/2014/main" id="{FF0BABA9-A1E7-2AF5-8C00-2AA2C166AE81}"/>
              </a:ext>
            </a:extLst>
          </p:cNvPr>
          <p:cNvSpPr txBox="1"/>
          <p:nvPr/>
        </p:nvSpPr>
        <p:spPr>
          <a:xfrm>
            <a:off x="6175696" y="3086632"/>
            <a:ext cx="2663504" cy="1169551"/>
          </a:xfrm>
          <a:prstGeom prst="rect">
            <a:avLst/>
          </a:prstGeom>
          <a:noFill/>
        </p:spPr>
        <p:txBody>
          <a:bodyPr wrap="square" lIns="91440" tIns="45720" rIns="91440" bIns="45720" rtlCol="0" anchor="t">
            <a:spAutoFit/>
          </a:bodyPr>
          <a:lstStyle/>
          <a:p>
            <a:r>
              <a:rPr lang="en-US" b="1"/>
              <a:t>Linear Actuator </a:t>
            </a:r>
            <a:r>
              <a:rPr lang="en-US"/>
              <a:t>-</a:t>
            </a:r>
            <a:r>
              <a:rPr lang="en-US" b="1"/>
              <a:t> </a:t>
            </a:r>
            <a:endParaRPr lang="en-US"/>
          </a:p>
          <a:p>
            <a:r>
              <a:rPr lang="en-US"/>
              <a:t>Holds the payload inside the container when deployed. Can be retracted to release payload at desired altitude. </a:t>
            </a:r>
          </a:p>
        </p:txBody>
      </p:sp>
      <p:sp>
        <p:nvSpPr>
          <p:cNvPr id="17" name="TextBox 16">
            <a:extLst>
              <a:ext uri="{FF2B5EF4-FFF2-40B4-BE49-F238E27FC236}">
                <a16:creationId xmlns:a16="http://schemas.microsoft.com/office/drawing/2014/main" id="{0E200D34-951D-BDDC-88FE-02FD865E0481}"/>
              </a:ext>
            </a:extLst>
          </p:cNvPr>
          <p:cNvSpPr txBox="1"/>
          <p:nvPr/>
        </p:nvSpPr>
        <p:spPr>
          <a:xfrm>
            <a:off x="432906" y="4690508"/>
            <a:ext cx="2663504" cy="1600438"/>
          </a:xfrm>
          <a:prstGeom prst="rect">
            <a:avLst/>
          </a:prstGeom>
          <a:noFill/>
        </p:spPr>
        <p:txBody>
          <a:bodyPr wrap="square" lIns="91440" tIns="45720" rIns="91440" bIns="45720" rtlCol="0" anchor="t">
            <a:spAutoFit/>
          </a:bodyPr>
          <a:lstStyle/>
          <a:p>
            <a:r>
              <a:rPr lang="en-US" b="1"/>
              <a:t>Flag Deployment </a:t>
            </a:r>
            <a:r>
              <a:rPr lang="en-US"/>
              <a:t>– a container will house a clock spring that will be used in reverse to simulate a tape measure that pushes outwards rather than inwards, raising the flag</a:t>
            </a:r>
            <a:r>
              <a:rPr lang="en-US" b="1"/>
              <a:t> </a:t>
            </a:r>
            <a:endParaRPr lang="en-US"/>
          </a:p>
        </p:txBody>
      </p:sp>
      <p:sp>
        <p:nvSpPr>
          <p:cNvPr id="21" name="TextBox 20">
            <a:extLst>
              <a:ext uri="{FF2B5EF4-FFF2-40B4-BE49-F238E27FC236}">
                <a16:creationId xmlns:a16="http://schemas.microsoft.com/office/drawing/2014/main" id="{98583E31-9B8B-8B4E-E769-20596E8842A2}"/>
              </a:ext>
            </a:extLst>
          </p:cNvPr>
          <p:cNvSpPr txBox="1"/>
          <p:nvPr/>
        </p:nvSpPr>
        <p:spPr>
          <a:xfrm>
            <a:off x="161727" y="3689997"/>
            <a:ext cx="2663504" cy="738664"/>
          </a:xfrm>
          <a:prstGeom prst="rect">
            <a:avLst/>
          </a:prstGeom>
          <a:noFill/>
        </p:spPr>
        <p:txBody>
          <a:bodyPr wrap="square" lIns="91440" tIns="45720" rIns="91440" bIns="45720" rtlCol="0" anchor="t">
            <a:spAutoFit/>
          </a:bodyPr>
          <a:lstStyle/>
          <a:p>
            <a:r>
              <a:rPr lang="en-US" b="1"/>
              <a:t>Payload Securement Ring</a:t>
            </a:r>
            <a:r>
              <a:rPr lang="en-US"/>
              <a:t> -</a:t>
            </a:r>
          </a:p>
          <a:p>
            <a:r>
              <a:rPr lang="en-US"/>
              <a:t>Used to stop payload from sliding off linear actuator arm.</a:t>
            </a:r>
          </a:p>
        </p:txBody>
      </p:sp>
      <p:cxnSp>
        <p:nvCxnSpPr>
          <p:cNvPr id="3" name="Straight Arrow Connector 2">
            <a:extLst>
              <a:ext uri="{FF2B5EF4-FFF2-40B4-BE49-F238E27FC236}">
                <a16:creationId xmlns:a16="http://schemas.microsoft.com/office/drawing/2014/main" id="{998A6B55-D976-DEB8-00C4-CA43D91C68C8}"/>
              </a:ext>
            </a:extLst>
          </p:cNvPr>
          <p:cNvCxnSpPr>
            <a:cxnSpLocks/>
          </p:cNvCxnSpPr>
          <p:nvPr/>
        </p:nvCxnSpPr>
        <p:spPr>
          <a:xfrm flipH="1" flipV="1">
            <a:off x="5644277" y="1886855"/>
            <a:ext cx="547497" cy="43572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 name="Straight Arrow Connector 3">
            <a:extLst>
              <a:ext uri="{FF2B5EF4-FFF2-40B4-BE49-F238E27FC236}">
                <a16:creationId xmlns:a16="http://schemas.microsoft.com/office/drawing/2014/main" id="{112C7FF9-EAEB-26EC-3B5D-7EEAD5107CBC}"/>
              </a:ext>
            </a:extLst>
          </p:cNvPr>
          <p:cNvCxnSpPr>
            <a:cxnSpLocks/>
          </p:cNvCxnSpPr>
          <p:nvPr/>
        </p:nvCxnSpPr>
        <p:spPr>
          <a:xfrm flipH="1">
            <a:off x="5644277" y="2292381"/>
            <a:ext cx="544068" cy="107292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3" name="Straight Arrow Connector 22">
            <a:extLst>
              <a:ext uri="{FF2B5EF4-FFF2-40B4-BE49-F238E27FC236}">
                <a16:creationId xmlns:a16="http://schemas.microsoft.com/office/drawing/2014/main" id="{28001AD0-D41F-A2D7-FA56-BD62B9F719F4}"/>
              </a:ext>
            </a:extLst>
          </p:cNvPr>
          <p:cNvCxnSpPr>
            <a:cxnSpLocks/>
          </p:cNvCxnSpPr>
          <p:nvPr/>
        </p:nvCxnSpPr>
        <p:spPr>
          <a:xfrm flipH="1" flipV="1">
            <a:off x="5260327" y="3684222"/>
            <a:ext cx="945020" cy="2367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5" name="Straight Arrow Connector 24">
            <a:extLst>
              <a:ext uri="{FF2B5EF4-FFF2-40B4-BE49-F238E27FC236}">
                <a16:creationId xmlns:a16="http://schemas.microsoft.com/office/drawing/2014/main" id="{1E3D54DC-FD0E-FFC6-B483-E85335533C42}"/>
              </a:ext>
            </a:extLst>
          </p:cNvPr>
          <p:cNvCxnSpPr>
            <a:cxnSpLocks/>
          </p:cNvCxnSpPr>
          <p:nvPr/>
        </p:nvCxnSpPr>
        <p:spPr>
          <a:xfrm flipH="1">
            <a:off x="5635347" y="5007033"/>
            <a:ext cx="507492" cy="114623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7" name="Straight Arrow Connector 26">
            <a:extLst>
              <a:ext uri="{FF2B5EF4-FFF2-40B4-BE49-F238E27FC236}">
                <a16:creationId xmlns:a16="http://schemas.microsoft.com/office/drawing/2014/main" id="{01F97B30-36AA-319D-D9F3-65645EF308A0}"/>
              </a:ext>
            </a:extLst>
          </p:cNvPr>
          <p:cNvCxnSpPr>
            <a:cxnSpLocks/>
          </p:cNvCxnSpPr>
          <p:nvPr/>
        </p:nvCxnSpPr>
        <p:spPr>
          <a:xfrm flipV="1">
            <a:off x="2911587" y="1616537"/>
            <a:ext cx="1315727" cy="1196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9" name="Straight Arrow Connector 28">
            <a:extLst>
              <a:ext uri="{FF2B5EF4-FFF2-40B4-BE49-F238E27FC236}">
                <a16:creationId xmlns:a16="http://schemas.microsoft.com/office/drawing/2014/main" id="{3A422D2E-7165-F150-4DB9-CE81D2F22660}"/>
              </a:ext>
            </a:extLst>
          </p:cNvPr>
          <p:cNvCxnSpPr>
            <a:cxnSpLocks/>
          </p:cNvCxnSpPr>
          <p:nvPr/>
        </p:nvCxnSpPr>
        <p:spPr>
          <a:xfrm flipV="1">
            <a:off x="2739771" y="2572519"/>
            <a:ext cx="689229" cy="32408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1" name="Straight Arrow Connector 30">
            <a:extLst>
              <a:ext uri="{FF2B5EF4-FFF2-40B4-BE49-F238E27FC236}">
                <a16:creationId xmlns:a16="http://schemas.microsoft.com/office/drawing/2014/main" id="{34B2A21A-12EB-7C48-C2C9-CB5B4F7FB28A}"/>
              </a:ext>
            </a:extLst>
          </p:cNvPr>
          <p:cNvCxnSpPr>
            <a:cxnSpLocks/>
          </p:cNvCxnSpPr>
          <p:nvPr/>
        </p:nvCxnSpPr>
        <p:spPr>
          <a:xfrm flipV="1">
            <a:off x="2739771" y="2673702"/>
            <a:ext cx="1695069" cy="2110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Arrow Connector 33">
            <a:extLst>
              <a:ext uri="{FF2B5EF4-FFF2-40B4-BE49-F238E27FC236}">
                <a16:creationId xmlns:a16="http://schemas.microsoft.com/office/drawing/2014/main" id="{2589F641-2328-AC19-A329-4F4EFD0987E6}"/>
              </a:ext>
            </a:extLst>
          </p:cNvPr>
          <p:cNvCxnSpPr>
            <a:cxnSpLocks/>
          </p:cNvCxnSpPr>
          <p:nvPr/>
        </p:nvCxnSpPr>
        <p:spPr>
          <a:xfrm flipV="1">
            <a:off x="2903340" y="3620823"/>
            <a:ext cx="1203388" cy="51425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6" name="Straight Arrow Connector 35">
            <a:extLst>
              <a:ext uri="{FF2B5EF4-FFF2-40B4-BE49-F238E27FC236}">
                <a16:creationId xmlns:a16="http://schemas.microsoft.com/office/drawing/2014/main" id="{7A6319CF-40B8-A6CF-1D02-97450966E6A0}"/>
              </a:ext>
            </a:extLst>
          </p:cNvPr>
          <p:cNvCxnSpPr>
            <a:cxnSpLocks/>
          </p:cNvCxnSpPr>
          <p:nvPr/>
        </p:nvCxnSpPr>
        <p:spPr>
          <a:xfrm flipV="1">
            <a:off x="2585261" y="4434108"/>
            <a:ext cx="1804931" cy="41517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10" name="Google Shape;410;p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Container</a:t>
            </a:r>
            <a:r>
              <a:rPr lang="en-US" sz="2400" b="1" i="0" u="none" strike="noStrike" cap="none">
                <a:solidFill>
                  <a:schemeClr val="accent2"/>
                </a:solidFill>
                <a:latin typeface="Arial"/>
                <a:ea typeface="Arial"/>
                <a:cs typeface="Arial"/>
                <a:sym typeface="Arial"/>
              </a:rPr>
              <a:t> Mechanical Layout of Components Trade &amp; Selection (1/2)</a:t>
            </a:r>
            <a:endParaRPr/>
          </a:p>
        </p:txBody>
      </p:sp>
      <p:sp>
        <p:nvSpPr>
          <p:cNvPr id="408" name="Google Shape;408;p4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09" name="Google Shape;409;p4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42</a:t>
            </a:fld>
            <a:endParaRPr sz="1000" b="0" i="0" u="none" strike="noStrike" cap="none">
              <a:solidFill>
                <a:schemeClr val="dk1"/>
              </a:solidFill>
              <a:latin typeface="Arial"/>
              <a:ea typeface="Arial"/>
              <a:cs typeface="Arial"/>
              <a:sym typeface="Arial"/>
            </a:endParaRPr>
          </a:p>
        </p:txBody>
      </p:sp>
      <p:sp>
        <p:nvSpPr>
          <p:cNvPr id="412" name="Google Shape;412;p4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13" name="Google Shape;413;p4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Christian Roque</a:t>
            </a:r>
            <a:endParaRPr lang="en-US">
              <a:solidFill>
                <a:schemeClr val="dk1"/>
              </a:solidFill>
            </a:endParaRPr>
          </a:p>
        </p:txBody>
      </p:sp>
      <p:pic>
        <p:nvPicPr>
          <p:cNvPr id="2" name="Picture 1">
            <a:extLst>
              <a:ext uri="{FF2B5EF4-FFF2-40B4-BE49-F238E27FC236}">
                <a16:creationId xmlns:a16="http://schemas.microsoft.com/office/drawing/2014/main" id="{D52EC697-120F-1F21-E3E5-32AA8A6D97D7}"/>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4">
            <a:extLst>
              <a:ext uri="{FF2B5EF4-FFF2-40B4-BE49-F238E27FC236}">
                <a16:creationId xmlns:a16="http://schemas.microsoft.com/office/drawing/2014/main" id="{26B435B9-C537-0011-FF5A-2AA0597905AD}"/>
              </a:ext>
            </a:extLst>
          </p:cNvPr>
          <p:cNvGraphicFramePr>
            <a:graphicFrameLocks noGrp="1"/>
          </p:cNvGraphicFramePr>
          <p:nvPr>
            <p:extLst>
              <p:ext uri="{D42A27DB-BD31-4B8C-83A1-F6EECF244321}">
                <p14:modId xmlns:p14="http://schemas.microsoft.com/office/powerpoint/2010/main" val="2850127077"/>
              </p:ext>
            </p:extLst>
          </p:nvPr>
        </p:nvGraphicFramePr>
        <p:xfrm>
          <a:off x="189367" y="4616724"/>
          <a:ext cx="8765264" cy="1583538"/>
        </p:xfrm>
        <a:graphic>
          <a:graphicData uri="http://schemas.openxmlformats.org/drawingml/2006/table">
            <a:tbl>
              <a:tblPr firstRow="1" bandRow="1">
                <a:tableStyleId>{8C3FCF63-3D44-445B-BD44-2AC177EEEF46}</a:tableStyleId>
              </a:tblPr>
              <a:tblGrid>
                <a:gridCol w="1154097">
                  <a:extLst>
                    <a:ext uri="{9D8B030D-6E8A-4147-A177-3AD203B41FA5}">
                      <a16:colId xmlns:a16="http://schemas.microsoft.com/office/drawing/2014/main" val="283393363"/>
                    </a:ext>
                  </a:extLst>
                </a:gridCol>
                <a:gridCol w="3304343">
                  <a:extLst>
                    <a:ext uri="{9D8B030D-6E8A-4147-A177-3AD203B41FA5}">
                      <a16:colId xmlns:a16="http://schemas.microsoft.com/office/drawing/2014/main" val="4026473303"/>
                    </a:ext>
                  </a:extLst>
                </a:gridCol>
                <a:gridCol w="2404872">
                  <a:extLst>
                    <a:ext uri="{9D8B030D-6E8A-4147-A177-3AD203B41FA5}">
                      <a16:colId xmlns:a16="http://schemas.microsoft.com/office/drawing/2014/main" val="1059146593"/>
                    </a:ext>
                  </a:extLst>
                </a:gridCol>
                <a:gridCol w="1901952">
                  <a:extLst>
                    <a:ext uri="{9D8B030D-6E8A-4147-A177-3AD203B41FA5}">
                      <a16:colId xmlns:a16="http://schemas.microsoft.com/office/drawing/2014/main" val="1879698965"/>
                    </a:ext>
                  </a:extLst>
                </a:gridCol>
              </a:tblGrid>
              <a:tr h="425298">
                <a:tc>
                  <a:txBody>
                    <a:bodyPr/>
                    <a:lstStyle/>
                    <a:p>
                      <a:r>
                        <a:rPr lang="en-US" b="1">
                          <a:solidFill>
                            <a:schemeClr val="bg1"/>
                          </a:solidFill>
                        </a:rPr>
                        <a:t>Design</a:t>
                      </a:r>
                    </a:p>
                  </a:txBody>
                  <a:tcPr anchor="ctr">
                    <a:solidFill>
                      <a:schemeClr val="accent6"/>
                    </a:solidFill>
                  </a:tcPr>
                </a:tc>
                <a:tc>
                  <a:txBody>
                    <a:bodyPr/>
                    <a:lstStyle/>
                    <a:p>
                      <a:r>
                        <a:rPr lang="en-US" b="1">
                          <a:solidFill>
                            <a:schemeClr val="bg1"/>
                          </a:solidFill>
                        </a:rPr>
                        <a:t>Description</a:t>
                      </a:r>
                    </a:p>
                  </a:txBody>
                  <a:tcPr anchor="ctr">
                    <a:solidFill>
                      <a:schemeClr val="accent6"/>
                    </a:solidFill>
                  </a:tcPr>
                </a:tc>
                <a:tc>
                  <a:txBody>
                    <a:bodyPr/>
                    <a:lstStyle/>
                    <a:p>
                      <a:r>
                        <a:rPr lang="en-US" b="1">
                          <a:solidFill>
                            <a:schemeClr val="bg1"/>
                          </a:solidFill>
                        </a:rPr>
                        <a:t>Materials</a:t>
                      </a:r>
                    </a:p>
                  </a:txBody>
                  <a:tcPr anchor="ctr">
                    <a:solidFill>
                      <a:schemeClr val="accent6"/>
                    </a:solidFill>
                  </a:tcPr>
                </a:tc>
                <a:tc>
                  <a:txBody>
                    <a:bodyPr/>
                    <a:lstStyle/>
                    <a:p>
                      <a:r>
                        <a:rPr lang="en-US" b="1">
                          <a:solidFill>
                            <a:schemeClr val="bg1"/>
                          </a:solidFill>
                        </a:rPr>
                        <a:t>Evaluation</a:t>
                      </a:r>
                    </a:p>
                  </a:txBody>
                  <a:tcPr anchor="ctr">
                    <a:solidFill>
                      <a:schemeClr val="accent6"/>
                    </a:solidFill>
                  </a:tcPr>
                </a:tc>
                <a:extLst>
                  <a:ext uri="{0D108BD9-81ED-4DB2-BD59-A6C34878D82A}">
                    <a16:rowId xmlns:a16="http://schemas.microsoft.com/office/drawing/2014/main" val="22888903"/>
                  </a:ext>
                </a:extLst>
              </a:tr>
              <a:tr h="1062973">
                <a:tc>
                  <a:txBody>
                    <a:bodyPr/>
                    <a:lstStyle/>
                    <a:p>
                      <a:r>
                        <a:rPr lang="en-US"/>
                        <a:t>Circular Container</a:t>
                      </a:r>
                    </a:p>
                  </a:txBody>
                  <a:tcPr/>
                </a:tc>
                <a:tc>
                  <a:txBody>
                    <a:bodyPr/>
                    <a:lstStyle/>
                    <a:p>
                      <a:pPr lvl="0">
                        <a:buNone/>
                      </a:pPr>
                      <a:r>
                        <a:rPr lang="en-US" sz="1400" b="0" i="0" u="none" strike="noStrike" noProof="0">
                          <a:latin typeface="Arial"/>
                        </a:rPr>
                        <a:t>Circular shaped container with four levels held together by 2 aluminum rods and 16 corresponding nuts.</a:t>
                      </a:r>
                      <a:endParaRPr lang="en-US"/>
                    </a:p>
                  </a:txBody>
                  <a:tcPr/>
                </a:tc>
                <a:tc>
                  <a:txBody>
                    <a:bodyPr/>
                    <a:lstStyle/>
                    <a:p>
                      <a:r>
                        <a:rPr lang="en-US"/>
                        <a:t>Eyebolt (1) – Fiberglass</a:t>
                      </a:r>
                    </a:p>
                    <a:p>
                      <a:pPr lvl="0">
                        <a:buNone/>
                      </a:pPr>
                      <a:r>
                        <a:rPr lang="en-US"/>
                        <a:t>Rod (2) - Aluminum</a:t>
                      </a:r>
                    </a:p>
                    <a:p>
                      <a:pPr lvl="0">
                        <a:buNone/>
                      </a:pPr>
                      <a:r>
                        <a:rPr lang="en-US"/>
                        <a:t>Nut (17) - Aluminum</a:t>
                      </a:r>
                    </a:p>
                    <a:p>
                      <a:pPr lvl="0">
                        <a:buNone/>
                      </a:pPr>
                      <a:r>
                        <a:rPr lang="en-US"/>
                        <a:t>Plates (4) - ABS Plastic</a:t>
                      </a:r>
                    </a:p>
                    <a:p>
                      <a:pPr lvl="0">
                        <a:buNone/>
                      </a:pPr>
                      <a:endParaRPr lang="en-US"/>
                    </a:p>
                  </a:txBody>
                  <a:tcPr/>
                </a:tc>
                <a:tc>
                  <a:txBody>
                    <a:bodyPr/>
                    <a:lstStyle/>
                    <a:p>
                      <a:r>
                        <a:rPr lang="en-US"/>
                        <a:t>Discarded, not enough space for electrical components and payload to fit</a:t>
                      </a:r>
                    </a:p>
                  </a:txBody>
                  <a:tcPr/>
                </a:tc>
                <a:extLst>
                  <a:ext uri="{0D108BD9-81ED-4DB2-BD59-A6C34878D82A}">
                    <a16:rowId xmlns:a16="http://schemas.microsoft.com/office/drawing/2014/main" val="199055253"/>
                  </a:ext>
                </a:extLst>
              </a:tr>
            </a:tbl>
          </a:graphicData>
        </a:graphic>
      </p:graphicFrame>
      <p:pic>
        <p:nvPicPr>
          <p:cNvPr id="4100" name="Picture 4">
            <a:extLst>
              <a:ext uri="{FF2B5EF4-FFF2-40B4-BE49-F238E27FC236}">
                <a16:creationId xmlns:a16="http://schemas.microsoft.com/office/drawing/2014/main" id="{165F6E93-2BDF-43A0-A807-7AC34FD24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735" y="1484170"/>
            <a:ext cx="1063140" cy="29421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51E9D9-7662-C9E1-7271-3A7672FE77EE}"/>
              </a:ext>
            </a:extLst>
          </p:cNvPr>
          <p:cNvSpPr txBox="1"/>
          <p:nvPr/>
        </p:nvSpPr>
        <p:spPr>
          <a:xfrm>
            <a:off x="3212522" y="1082386"/>
            <a:ext cx="31432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Configuration A</a:t>
            </a:r>
            <a:r>
              <a:rPr lang="en-US"/>
              <a:t>: Circular Container</a:t>
            </a:r>
          </a:p>
        </p:txBody>
      </p:sp>
      <p:sp>
        <p:nvSpPr>
          <p:cNvPr id="6" name="TextBox 5">
            <a:extLst>
              <a:ext uri="{FF2B5EF4-FFF2-40B4-BE49-F238E27FC236}">
                <a16:creationId xmlns:a16="http://schemas.microsoft.com/office/drawing/2014/main" id="{5B26E968-0495-1634-3D8B-CC0565658893}"/>
              </a:ext>
            </a:extLst>
          </p:cNvPr>
          <p:cNvSpPr txBox="1"/>
          <p:nvPr/>
        </p:nvSpPr>
        <p:spPr>
          <a:xfrm>
            <a:off x="5385953" y="1498022"/>
            <a:ext cx="8659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Eyebolt</a:t>
            </a:r>
          </a:p>
        </p:txBody>
      </p:sp>
      <p:sp>
        <p:nvSpPr>
          <p:cNvPr id="14" name="TextBox 13">
            <a:extLst>
              <a:ext uri="{FF2B5EF4-FFF2-40B4-BE49-F238E27FC236}">
                <a16:creationId xmlns:a16="http://schemas.microsoft.com/office/drawing/2014/main" id="{9CAFB871-8055-5B2B-1696-E27C2C3159D5}"/>
              </a:ext>
            </a:extLst>
          </p:cNvPr>
          <p:cNvSpPr txBox="1"/>
          <p:nvPr/>
        </p:nvSpPr>
        <p:spPr>
          <a:xfrm>
            <a:off x="5507182" y="3420340"/>
            <a:ext cx="13767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Aluminum Rod</a:t>
            </a:r>
          </a:p>
        </p:txBody>
      </p:sp>
      <p:sp>
        <p:nvSpPr>
          <p:cNvPr id="15" name="TextBox 14">
            <a:extLst>
              <a:ext uri="{FF2B5EF4-FFF2-40B4-BE49-F238E27FC236}">
                <a16:creationId xmlns:a16="http://schemas.microsoft.com/office/drawing/2014/main" id="{2140C9F0-8C7F-454D-5DD1-E1A7B6BB33D7}"/>
              </a:ext>
            </a:extLst>
          </p:cNvPr>
          <p:cNvSpPr txBox="1"/>
          <p:nvPr/>
        </p:nvSpPr>
        <p:spPr>
          <a:xfrm>
            <a:off x="3437657" y="3056658"/>
            <a:ext cx="47624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Nut</a:t>
            </a:r>
          </a:p>
        </p:txBody>
      </p:sp>
      <p:sp>
        <p:nvSpPr>
          <p:cNvPr id="16" name="TextBox 15">
            <a:extLst>
              <a:ext uri="{FF2B5EF4-FFF2-40B4-BE49-F238E27FC236}">
                <a16:creationId xmlns:a16="http://schemas.microsoft.com/office/drawing/2014/main" id="{87A85237-B70F-4624-39DB-0704F61A6C0C}"/>
              </a:ext>
            </a:extLst>
          </p:cNvPr>
          <p:cNvSpPr txBox="1"/>
          <p:nvPr/>
        </p:nvSpPr>
        <p:spPr>
          <a:xfrm>
            <a:off x="5446566" y="2580409"/>
            <a:ext cx="10650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ABS Plates</a:t>
            </a:r>
          </a:p>
        </p:txBody>
      </p:sp>
      <p:sp>
        <p:nvSpPr>
          <p:cNvPr id="17" name="TextBox 16">
            <a:extLst>
              <a:ext uri="{FF2B5EF4-FFF2-40B4-BE49-F238E27FC236}">
                <a16:creationId xmlns:a16="http://schemas.microsoft.com/office/drawing/2014/main" id="{C995B1EA-7BE6-3744-A9B3-1AA0DA5F0AF9}"/>
              </a:ext>
            </a:extLst>
          </p:cNvPr>
          <p:cNvSpPr txBox="1"/>
          <p:nvPr/>
        </p:nvSpPr>
        <p:spPr>
          <a:xfrm>
            <a:off x="2514599" y="1844385"/>
            <a:ext cx="11222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Avionics Bay</a:t>
            </a:r>
          </a:p>
        </p:txBody>
      </p:sp>
      <p:cxnSp>
        <p:nvCxnSpPr>
          <p:cNvPr id="18" name="Straight Arrow Connector 17">
            <a:extLst>
              <a:ext uri="{FF2B5EF4-FFF2-40B4-BE49-F238E27FC236}">
                <a16:creationId xmlns:a16="http://schemas.microsoft.com/office/drawing/2014/main" id="{FF47BD3C-3F0B-04EE-BF33-89068E8CE669}"/>
              </a:ext>
            </a:extLst>
          </p:cNvPr>
          <p:cNvCxnSpPr/>
          <p:nvPr/>
        </p:nvCxnSpPr>
        <p:spPr>
          <a:xfrm flipH="1" flipV="1">
            <a:off x="4873335" y="2440131"/>
            <a:ext cx="618259" cy="2805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6A4B2452-AE3D-AC9C-61B8-40689BBD23F8}"/>
              </a:ext>
            </a:extLst>
          </p:cNvPr>
          <p:cNvCxnSpPr/>
          <p:nvPr/>
        </p:nvCxnSpPr>
        <p:spPr>
          <a:xfrm flipH="1">
            <a:off x="4765098" y="1633971"/>
            <a:ext cx="609601" cy="51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8CD1BF45-0C37-EBA1-D2DA-FF6F4643D10F}"/>
              </a:ext>
            </a:extLst>
          </p:cNvPr>
          <p:cNvCxnSpPr>
            <a:cxnSpLocks/>
          </p:cNvCxnSpPr>
          <p:nvPr/>
        </p:nvCxnSpPr>
        <p:spPr>
          <a:xfrm flipH="1" flipV="1">
            <a:off x="4994562" y="3306039"/>
            <a:ext cx="523009" cy="22860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1" name="Straight Arrow Connector 20">
            <a:extLst>
              <a:ext uri="{FF2B5EF4-FFF2-40B4-BE49-F238E27FC236}">
                <a16:creationId xmlns:a16="http://schemas.microsoft.com/office/drawing/2014/main" id="{23D14F79-CB99-3E30-A7EF-A289487A8FEA}"/>
              </a:ext>
            </a:extLst>
          </p:cNvPr>
          <p:cNvCxnSpPr>
            <a:cxnSpLocks/>
          </p:cNvCxnSpPr>
          <p:nvPr/>
        </p:nvCxnSpPr>
        <p:spPr>
          <a:xfrm flipV="1">
            <a:off x="3725138" y="2933696"/>
            <a:ext cx="533400" cy="16798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2" name="Straight Arrow Connector 21">
            <a:extLst>
              <a:ext uri="{FF2B5EF4-FFF2-40B4-BE49-F238E27FC236}">
                <a16:creationId xmlns:a16="http://schemas.microsoft.com/office/drawing/2014/main" id="{BE25DA6C-4316-7DF4-C61F-CC21AA23288F}"/>
              </a:ext>
            </a:extLst>
          </p:cNvPr>
          <p:cNvCxnSpPr>
            <a:cxnSpLocks/>
          </p:cNvCxnSpPr>
          <p:nvPr/>
        </p:nvCxnSpPr>
        <p:spPr>
          <a:xfrm>
            <a:off x="3538972" y="2023630"/>
            <a:ext cx="923057" cy="3775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10" name="Google Shape;410;p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Container</a:t>
            </a:r>
            <a:r>
              <a:rPr lang="en-US" sz="2400" b="1" i="0" u="none" strike="noStrike" cap="none">
                <a:solidFill>
                  <a:schemeClr val="accent2"/>
                </a:solidFill>
                <a:latin typeface="Arial"/>
                <a:ea typeface="Arial"/>
                <a:cs typeface="Arial"/>
                <a:sym typeface="Arial"/>
              </a:rPr>
              <a:t> Mechanical Layout of Components Trade &amp; Selection (2/2)</a:t>
            </a:r>
            <a:endParaRPr/>
          </a:p>
        </p:txBody>
      </p:sp>
      <p:sp>
        <p:nvSpPr>
          <p:cNvPr id="408" name="Google Shape;408;p4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en-US"/>
          </a:p>
        </p:txBody>
      </p:sp>
      <p:sp>
        <p:nvSpPr>
          <p:cNvPr id="409" name="Google Shape;409;p4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43</a:t>
            </a:fld>
            <a:endParaRPr sz="1000" b="0" i="0" u="none" strike="noStrike" cap="none">
              <a:solidFill>
                <a:schemeClr val="dk1"/>
              </a:solidFill>
              <a:latin typeface="Arial"/>
              <a:ea typeface="Arial"/>
              <a:cs typeface="Arial"/>
              <a:sym typeface="Arial"/>
            </a:endParaRPr>
          </a:p>
        </p:txBody>
      </p:sp>
      <p:sp>
        <p:nvSpPr>
          <p:cNvPr id="412" name="Google Shape;412;p4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13" name="Google Shape;413;p4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Christian Roque</a:t>
            </a:r>
            <a:endParaRPr lang="en-US">
              <a:solidFill>
                <a:schemeClr val="dk1"/>
              </a:solidFill>
            </a:endParaRPr>
          </a:p>
        </p:txBody>
      </p:sp>
      <p:pic>
        <p:nvPicPr>
          <p:cNvPr id="2" name="Picture 1">
            <a:extLst>
              <a:ext uri="{FF2B5EF4-FFF2-40B4-BE49-F238E27FC236}">
                <a16:creationId xmlns:a16="http://schemas.microsoft.com/office/drawing/2014/main" id="{D52EC697-120F-1F21-E3E5-32AA8A6D97D7}"/>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121637D1-F550-9C0F-6C3D-5E2235C5B8B5}"/>
              </a:ext>
            </a:extLst>
          </p:cNvPr>
          <p:cNvGraphicFramePr>
            <a:graphicFrameLocks noGrp="1"/>
          </p:cNvGraphicFramePr>
          <p:nvPr>
            <p:extLst>
              <p:ext uri="{D42A27DB-BD31-4B8C-83A1-F6EECF244321}">
                <p14:modId xmlns:p14="http://schemas.microsoft.com/office/powerpoint/2010/main" val="975223025"/>
              </p:ext>
            </p:extLst>
          </p:nvPr>
        </p:nvGraphicFramePr>
        <p:xfrm>
          <a:off x="113561" y="4487800"/>
          <a:ext cx="8916875" cy="1655295"/>
        </p:xfrm>
        <a:graphic>
          <a:graphicData uri="http://schemas.openxmlformats.org/drawingml/2006/table">
            <a:tbl>
              <a:tblPr firstRow="1" bandRow="1">
                <a:tableStyleId>{8C3FCF63-3D44-445B-BD44-2AC177EEEF46}</a:tableStyleId>
              </a:tblPr>
              <a:tblGrid>
                <a:gridCol w="1154097">
                  <a:extLst>
                    <a:ext uri="{9D8B030D-6E8A-4147-A177-3AD203B41FA5}">
                      <a16:colId xmlns:a16="http://schemas.microsoft.com/office/drawing/2014/main" val="283393363"/>
                    </a:ext>
                  </a:extLst>
                </a:gridCol>
                <a:gridCol w="2902006">
                  <a:extLst>
                    <a:ext uri="{9D8B030D-6E8A-4147-A177-3AD203B41FA5}">
                      <a16:colId xmlns:a16="http://schemas.microsoft.com/office/drawing/2014/main" val="4026473303"/>
                    </a:ext>
                  </a:extLst>
                </a:gridCol>
                <a:gridCol w="2304288">
                  <a:extLst>
                    <a:ext uri="{9D8B030D-6E8A-4147-A177-3AD203B41FA5}">
                      <a16:colId xmlns:a16="http://schemas.microsoft.com/office/drawing/2014/main" val="1059146593"/>
                    </a:ext>
                  </a:extLst>
                </a:gridCol>
                <a:gridCol w="2556484">
                  <a:extLst>
                    <a:ext uri="{9D8B030D-6E8A-4147-A177-3AD203B41FA5}">
                      <a16:colId xmlns:a16="http://schemas.microsoft.com/office/drawing/2014/main" val="1879698965"/>
                    </a:ext>
                  </a:extLst>
                </a:gridCol>
              </a:tblGrid>
              <a:tr h="477961">
                <a:tc>
                  <a:txBody>
                    <a:bodyPr/>
                    <a:lstStyle/>
                    <a:p>
                      <a:r>
                        <a:rPr lang="en-US" b="1">
                          <a:solidFill>
                            <a:schemeClr val="bg1"/>
                          </a:solidFill>
                        </a:rPr>
                        <a:t>Design</a:t>
                      </a:r>
                    </a:p>
                  </a:txBody>
                  <a:tcPr anchor="ctr">
                    <a:solidFill>
                      <a:schemeClr val="accent6"/>
                    </a:solidFill>
                  </a:tcPr>
                </a:tc>
                <a:tc>
                  <a:txBody>
                    <a:bodyPr/>
                    <a:lstStyle/>
                    <a:p>
                      <a:r>
                        <a:rPr lang="en-US" b="1">
                          <a:solidFill>
                            <a:schemeClr val="bg1"/>
                          </a:solidFill>
                        </a:rPr>
                        <a:t>Description</a:t>
                      </a:r>
                    </a:p>
                  </a:txBody>
                  <a:tcPr anchor="ctr">
                    <a:solidFill>
                      <a:schemeClr val="accent6"/>
                    </a:solidFill>
                  </a:tcPr>
                </a:tc>
                <a:tc>
                  <a:txBody>
                    <a:bodyPr/>
                    <a:lstStyle/>
                    <a:p>
                      <a:r>
                        <a:rPr lang="en-US" b="1">
                          <a:solidFill>
                            <a:schemeClr val="bg1"/>
                          </a:solidFill>
                        </a:rPr>
                        <a:t>Materials</a:t>
                      </a:r>
                    </a:p>
                  </a:txBody>
                  <a:tcPr anchor="ctr">
                    <a:solidFill>
                      <a:schemeClr val="accent6"/>
                    </a:solidFill>
                  </a:tcPr>
                </a:tc>
                <a:tc>
                  <a:txBody>
                    <a:bodyPr/>
                    <a:lstStyle/>
                    <a:p>
                      <a:r>
                        <a:rPr lang="en-US" b="1">
                          <a:solidFill>
                            <a:schemeClr val="bg1"/>
                          </a:solidFill>
                        </a:rPr>
                        <a:t>Evaluation</a:t>
                      </a:r>
                    </a:p>
                  </a:txBody>
                  <a:tcPr anchor="ctr">
                    <a:solidFill>
                      <a:schemeClr val="accent6"/>
                    </a:solidFill>
                  </a:tcPr>
                </a:tc>
                <a:extLst>
                  <a:ext uri="{0D108BD9-81ED-4DB2-BD59-A6C34878D82A}">
                    <a16:rowId xmlns:a16="http://schemas.microsoft.com/office/drawing/2014/main" val="22888903"/>
                  </a:ext>
                </a:extLst>
              </a:tr>
              <a:tr h="1177334">
                <a:tc>
                  <a:txBody>
                    <a:bodyPr/>
                    <a:lstStyle/>
                    <a:p>
                      <a:r>
                        <a:rPr lang="en-US" sz="1400"/>
                        <a:t>Nonagon Container</a:t>
                      </a:r>
                    </a:p>
                  </a:txBody>
                  <a:tcPr/>
                </a:tc>
                <a:tc>
                  <a:txBody>
                    <a:bodyPr/>
                    <a:lstStyle/>
                    <a:p>
                      <a:r>
                        <a:rPr lang="en-US" sz="1400"/>
                        <a:t>Nonagon shaped container with three levels held together by 3 aluminum supports using epoxy. </a:t>
                      </a:r>
                    </a:p>
                  </a:txBody>
                  <a:tcPr/>
                </a:tc>
                <a:tc>
                  <a:txBody>
                    <a:bodyPr/>
                    <a:lstStyle/>
                    <a:p>
                      <a:r>
                        <a:rPr lang="en-US" sz="1400"/>
                        <a:t>Eyebolt (1) – Fiberglass</a:t>
                      </a:r>
                    </a:p>
                    <a:p>
                      <a:r>
                        <a:rPr lang="en-US" sz="1400"/>
                        <a:t>Supports (3) – Aluminum</a:t>
                      </a:r>
                    </a:p>
                    <a:p>
                      <a:r>
                        <a:rPr lang="en-US" sz="1400"/>
                        <a:t>Plates (3) - ABS Plastic</a:t>
                      </a:r>
                    </a:p>
                    <a:p>
                      <a:pPr lvl="0">
                        <a:buNone/>
                      </a:pPr>
                      <a:r>
                        <a:rPr lang="en-US" sz="1400"/>
                        <a:t>Nut (1) - Aluminum</a:t>
                      </a:r>
                    </a:p>
                    <a:p>
                      <a:pPr lvl="0">
                        <a:buNone/>
                      </a:pPr>
                      <a:endParaRPr lang="en-US" sz="1400"/>
                    </a:p>
                  </a:txBody>
                  <a:tcPr/>
                </a:tc>
                <a:tc>
                  <a:txBody>
                    <a:bodyPr/>
                    <a:lstStyle/>
                    <a:p>
                      <a:r>
                        <a:rPr lang="en-US" sz="1400">
                          <a:solidFill>
                            <a:srgbClr val="FA4616"/>
                          </a:solidFill>
                        </a:rPr>
                        <a:t>Selected</a:t>
                      </a:r>
                      <a:r>
                        <a:rPr lang="en-US" sz="1400"/>
                        <a:t>, more space on each plate, 3 supports make it structurally intact, less components makes it simpler and much lighter in weight.</a:t>
                      </a:r>
                    </a:p>
                  </a:txBody>
                  <a:tcPr/>
                </a:tc>
                <a:extLst>
                  <a:ext uri="{0D108BD9-81ED-4DB2-BD59-A6C34878D82A}">
                    <a16:rowId xmlns:a16="http://schemas.microsoft.com/office/drawing/2014/main" val="199055253"/>
                  </a:ext>
                </a:extLst>
              </a:tr>
            </a:tbl>
          </a:graphicData>
        </a:graphic>
      </p:graphicFrame>
      <p:pic>
        <p:nvPicPr>
          <p:cNvPr id="2050" name="Picture 2">
            <a:extLst>
              <a:ext uri="{FF2B5EF4-FFF2-40B4-BE49-F238E27FC236}">
                <a16:creationId xmlns:a16="http://schemas.microsoft.com/office/drawing/2014/main" id="{2D19EE1E-6029-89FB-D24D-30D0C1A3A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066" y="1395617"/>
            <a:ext cx="1481410" cy="2874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91F425-9571-1679-E415-00333489DC8A}"/>
              </a:ext>
            </a:extLst>
          </p:cNvPr>
          <p:cNvSpPr txBox="1"/>
          <p:nvPr/>
        </p:nvSpPr>
        <p:spPr>
          <a:xfrm>
            <a:off x="3212522" y="1082386"/>
            <a:ext cx="33597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Configuration B</a:t>
            </a:r>
            <a:r>
              <a:rPr lang="en-US"/>
              <a:t>: Nonagon Container</a:t>
            </a:r>
          </a:p>
        </p:txBody>
      </p:sp>
      <p:sp>
        <p:nvSpPr>
          <p:cNvPr id="9" name="TextBox 8">
            <a:extLst>
              <a:ext uri="{FF2B5EF4-FFF2-40B4-BE49-F238E27FC236}">
                <a16:creationId xmlns:a16="http://schemas.microsoft.com/office/drawing/2014/main" id="{9A66F911-D81B-1F04-2669-109BFCCCBB8F}"/>
              </a:ext>
            </a:extLst>
          </p:cNvPr>
          <p:cNvSpPr txBox="1"/>
          <p:nvPr/>
        </p:nvSpPr>
        <p:spPr>
          <a:xfrm>
            <a:off x="5039590" y="1489364"/>
            <a:ext cx="1532659" cy="277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Eyebolt</a:t>
            </a:r>
            <a:endParaRPr lang="en-US"/>
          </a:p>
        </p:txBody>
      </p:sp>
      <p:sp>
        <p:nvSpPr>
          <p:cNvPr id="12" name="TextBox 11">
            <a:extLst>
              <a:ext uri="{FF2B5EF4-FFF2-40B4-BE49-F238E27FC236}">
                <a16:creationId xmlns:a16="http://schemas.microsoft.com/office/drawing/2014/main" id="{D35D2477-B678-D2F1-E557-B15CDA29AB82}"/>
              </a:ext>
            </a:extLst>
          </p:cNvPr>
          <p:cNvSpPr txBox="1"/>
          <p:nvPr/>
        </p:nvSpPr>
        <p:spPr>
          <a:xfrm>
            <a:off x="3394362" y="2216727"/>
            <a:ext cx="4849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Nut</a:t>
            </a:r>
          </a:p>
        </p:txBody>
      </p:sp>
      <p:cxnSp>
        <p:nvCxnSpPr>
          <p:cNvPr id="15" name="Straight Arrow Connector 14">
            <a:extLst>
              <a:ext uri="{FF2B5EF4-FFF2-40B4-BE49-F238E27FC236}">
                <a16:creationId xmlns:a16="http://schemas.microsoft.com/office/drawing/2014/main" id="{6F1A6A2A-6E8F-73E3-BC70-95B6FD421445}"/>
              </a:ext>
            </a:extLst>
          </p:cNvPr>
          <p:cNvCxnSpPr/>
          <p:nvPr/>
        </p:nvCxnSpPr>
        <p:spPr>
          <a:xfrm flipV="1">
            <a:off x="3759778" y="1972540"/>
            <a:ext cx="671944" cy="323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9C28CA46-A745-02D6-1480-6E9669C8BF07}"/>
              </a:ext>
            </a:extLst>
          </p:cNvPr>
          <p:cNvCxnSpPr/>
          <p:nvPr/>
        </p:nvCxnSpPr>
        <p:spPr>
          <a:xfrm flipH="1" flipV="1">
            <a:off x="4609233" y="1621848"/>
            <a:ext cx="453737" cy="34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AF494F8-DBB7-BED2-E2CF-4F926FE76240}"/>
              </a:ext>
            </a:extLst>
          </p:cNvPr>
          <p:cNvCxnSpPr>
            <a:cxnSpLocks/>
          </p:cNvCxnSpPr>
          <p:nvPr/>
        </p:nvCxnSpPr>
        <p:spPr>
          <a:xfrm flipH="1" flipV="1">
            <a:off x="4981573" y="2314574"/>
            <a:ext cx="557646" cy="228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122C3170-24E8-307B-F3B7-66D79C680D23}"/>
              </a:ext>
            </a:extLst>
          </p:cNvPr>
          <p:cNvSpPr txBox="1"/>
          <p:nvPr/>
        </p:nvSpPr>
        <p:spPr>
          <a:xfrm>
            <a:off x="5507182" y="2398568"/>
            <a:ext cx="18530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Aluminum Support Rods</a:t>
            </a:r>
          </a:p>
        </p:txBody>
      </p:sp>
      <p:cxnSp>
        <p:nvCxnSpPr>
          <p:cNvPr id="19" name="Straight Arrow Connector 18">
            <a:extLst>
              <a:ext uri="{FF2B5EF4-FFF2-40B4-BE49-F238E27FC236}">
                <a16:creationId xmlns:a16="http://schemas.microsoft.com/office/drawing/2014/main" id="{4E4D5735-D143-F442-F3FD-11AD6989887F}"/>
              </a:ext>
            </a:extLst>
          </p:cNvPr>
          <p:cNvCxnSpPr>
            <a:cxnSpLocks/>
          </p:cNvCxnSpPr>
          <p:nvPr/>
        </p:nvCxnSpPr>
        <p:spPr>
          <a:xfrm flipH="1" flipV="1">
            <a:off x="4869005" y="2747529"/>
            <a:ext cx="756806" cy="7914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8D339BF7-1F4C-83FB-DDE9-E021AECACCED}"/>
              </a:ext>
            </a:extLst>
          </p:cNvPr>
          <p:cNvSpPr txBox="1"/>
          <p:nvPr/>
        </p:nvSpPr>
        <p:spPr>
          <a:xfrm>
            <a:off x="5602431" y="3428999"/>
            <a:ext cx="12902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ABS Plate</a:t>
            </a:r>
          </a:p>
        </p:txBody>
      </p:sp>
      <p:cxnSp>
        <p:nvCxnSpPr>
          <p:cNvPr id="21" name="Straight Arrow Connector 20">
            <a:extLst>
              <a:ext uri="{FF2B5EF4-FFF2-40B4-BE49-F238E27FC236}">
                <a16:creationId xmlns:a16="http://schemas.microsoft.com/office/drawing/2014/main" id="{683E59B1-9885-98BA-8907-D71095D3E28E}"/>
              </a:ext>
            </a:extLst>
          </p:cNvPr>
          <p:cNvCxnSpPr/>
          <p:nvPr/>
        </p:nvCxnSpPr>
        <p:spPr>
          <a:xfrm flipV="1">
            <a:off x="3517323" y="2673927"/>
            <a:ext cx="715241" cy="4623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70883FFA-922B-18D3-371B-F59F0BA4421B}"/>
              </a:ext>
            </a:extLst>
          </p:cNvPr>
          <p:cNvSpPr txBox="1"/>
          <p:nvPr/>
        </p:nvSpPr>
        <p:spPr>
          <a:xfrm>
            <a:off x="2286000" y="3013364"/>
            <a:ext cx="296140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Avionics Bay</a:t>
            </a:r>
          </a:p>
        </p:txBody>
      </p:sp>
    </p:spTree>
    <p:extLst>
      <p:ext uri="{BB962C8B-B14F-4D97-AF65-F5344CB8AC3E}">
        <p14:creationId xmlns:p14="http://schemas.microsoft.com/office/powerpoint/2010/main" val="154901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Container Parachute Attachment Mechanism</a:t>
            </a:r>
            <a:endParaRPr/>
          </a:p>
        </p:txBody>
      </p:sp>
      <p:sp>
        <p:nvSpPr>
          <p:cNvPr id="421" name="Google Shape;421;p45"/>
          <p:cNvSpPr txBox="1">
            <a:spLocks noGrp="1"/>
          </p:cNvSpPr>
          <p:nvPr>
            <p:ph type="body" idx="1"/>
          </p:nvPr>
        </p:nvSpPr>
        <p:spPr>
          <a:xfrm>
            <a:off x="228600" y="1066801"/>
            <a:ext cx="8686800" cy="1218476"/>
          </a:xfrm>
          <a:prstGeom prst="rect">
            <a:avLst/>
          </a:prstGeom>
        </p:spPr>
        <p:txBody>
          <a:bodyPr spcFirstLastPara="1" wrap="square" lIns="91425" tIns="91425" rIns="91425" bIns="91425" anchor="t" anchorCtr="0">
            <a:noAutofit/>
          </a:bodyPr>
          <a:lstStyle/>
          <a:p>
            <a:pPr marL="0" indent="0">
              <a:spcBef>
                <a:spcPts val="0"/>
              </a:spcBef>
              <a:buNone/>
            </a:pPr>
            <a:r>
              <a:rPr lang="en-US" b="0"/>
              <a:t>The parachute for the container will be connected via a fiberglass routing eyebolt that is attached to the top of the container using a nut.</a:t>
            </a:r>
          </a:p>
          <a:p>
            <a:pPr marL="0" indent="0" algn="l">
              <a:spcBef>
                <a:spcPts val="0"/>
              </a:spcBef>
              <a:spcAft>
                <a:spcPts val="0"/>
              </a:spcAft>
              <a:buSzPts val="2400"/>
              <a:buNone/>
            </a:pPr>
            <a:endParaRPr lang="en-US"/>
          </a:p>
          <a:p>
            <a:pPr marL="742950" lvl="1" indent="-285750" algn="l" rtl="0">
              <a:spcBef>
                <a:spcPts val="480"/>
              </a:spcBef>
              <a:spcAft>
                <a:spcPts val="0"/>
              </a:spcAft>
              <a:buSzPts val="2400"/>
              <a:buChar char="–"/>
            </a:pPr>
            <a:endParaRPr lang="en-US"/>
          </a:p>
          <a:p>
            <a:pPr marL="742950" lvl="1" indent="-285750"/>
            <a:endParaRPr lang="en-US"/>
          </a:p>
        </p:txBody>
      </p:sp>
      <p:sp>
        <p:nvSpPr>
          <p:cNvPr id="423" name="Google Shape;423;p4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en-US"/>
          </a:p>
        </p:txBody>
      </p:sp>
      <p:sp>
        <p:nvSpPr>
          <p:cNvPr id="422" name="Google Shape;422;p45"/>
          <p:cNvSpPr txBox="1">
            <a:spLocks noGrp="1"/>
          </p:cNvSpPr>
          <p:nvPr>
            <p:ph type="sldNum" idx="12"/>
          </p:nvPr>
        </p:nvSpPr>
        <p:spPr>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44</a:t>
            </a:fld>
            <a:endParaRPr/>
          </a:p>
        </p:txBody>
      </p:sp>
      <p:sp>
        <p:nvSpPr>
          <p:cNvPr id="424" name="Google Shape;424;p4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Christian Roque</a:t>
            </a:r>
            <a:endParaRPr lang="en-US"/>
          </a:p>
        </p:txBody>
      </p:sp>
      <p:sp>
        <p:nvSpPr>
          <p:cNvPr id="425" name="Google Shape;425;p4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26F80476-87E3-B44C-9D46-672AC99CCB35}"/>
              </a:ext>
            </a:extLst>
          </p:cNvPr>
          <p:cNvPicPr>
            <a:picLocks noChangeAspect="1"/>
          </p:cNvPicPr>
          <p:nvPr/>
        </p:nvPicPr>
        <p:blipFill>
          <a:blip r:embed="rId3"/>
          <a:stretch>
            <a:fillRect/>
          </a:stretch>
        </p:blipFill>
        <p:spPr>
          <a:xfrm>
            <a:off x="66288" y="43797"/>
            <a:ext cx="1533912" cy="884099"/>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112F27F4-21E6-6759-D8D2-05DE29B9AE67}"/>
              </a:ext>
            </a:extLst>
          </p:cNvPr>
          <p:cNvPicPr>
            <a:picLocks noChangeAspect="1"/>
          </p:cNvPicPr>
          <p:nvPr/>
        </p:nvPicPr>
        <p:blipFill>
          <a:blip r:embed="rId4"/>
          <a:stretch>
            <a:fillRect/>
          </a:stretch>
        </p:blipFill>
        <p:spPr>
          <a:xfrm>
            <a:off x="412230" y="3320757"/>
            <a:ext cx="3236767" cy="1896215"/>
          </a:xfrm>
          <a:prstGeom prst="rect">
            <a:avLst/>
          </a:prstGeom>
        </p:spPr>
      </p:pic>
      <p:sp>
        <p:nvSpPr>
          <p:cNvPr id="8" name="Arrow: Left 7">
            <a:extLst>
              <a:ext uri="{FF2B5EF4-FFF2-40B4-BE49-F238E27FC236}">
                <a16:creationId xmlns:a16="http://schemas.microsoft.com/office/drawing/2014/main" id="{0AF5E9B5-0AF8-7F03-9651-00BA53A0A6D4}"/>
              </a:ext>
            </a:extLst>
          </p:cNvPr>
          <p:cNvSpPr/>
          <p:nvPr/>
        </p:nvSpPr>
        <p:spPr>
          <a:xfrm>
            <a:off x="2530980" y="3744220"/>
            <a:ext cx="649432" cy="119408"/>
          </a:xfrm>
          <a:prstGeom prst="lef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CE60DF-4C49-A894-2F34-5DE860B9E5CF}"/>
              </a:ext>
            </a:extLst>
          </p:cNvPr>
          <p:cNvSpPr txBox="1"/>
          <p:nvPr/>
        </p:nvSpPr>
        <p:spPr>
          <a:xfrm>
            <a:off x="148370" y="3567528"/>
            <a:ext cx="16457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Parachute lines</a:t>
            </a:r>
            <a:endParaRPr lang="en-US"/>
          </a:p>
        </p:txBody>
      </p:sp>
      <p:sp>
        <p:nvSpPr>
          <p:cNvPr id="11" name="Arrow: Left 10">
            <a:extLst>
              <a:ext uri="{FF2B5EF4-FFF2-40B4-BE49-F238E27FC236}">
                <a16:creationId xmlns:a16="http://schemas.microsoft.com/office/drawing/2014/main" id="{81672AEA-A262-074F-AC5D-A8F7EF70983D}"/>
              </a:ext>
            </a:extLst>
          </p:cNvPr>
          <p:cNvSpPr/>
          <p:nvPr/>
        </p:nvSpPr>
        <p:spPr>
          <a:xfrm rot="7680000">
            <a:off x="1120276" y="4914913"/>
            <a:ext cx="692727" cy="132254"/>
          </a:xfrm>
          <a:prstGeom prst="lef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1EAD981-7DDF-26BE-D3D9-97A98CFBD2CE}"/>
              </a:ext>
            </a:extLst>
          </p:cNvPr>
          <p:cNvSpPr txBox="1"/>
          <p:nvPr/>
        </p:nvSpPr>
        <p:spPr>
          <a:xfrm>
            <a:off x="738548" y="5354809"/>
            <a:ext cx="2978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Nut – </a:t>
            </a:r>
            <a:r>
              <a:rPr lang="en-US"/>
              <a:t>Tightly secures the Eyebolt to the container.</a:t>
            </a:r>
          </a:p>
        </p:txBody>
      </p:sp>
      <p:cxnSp>
        <p:nvCxnSpPr>
          <p:cNvPr id="10" name="Straight Connector 9">
            <a:extLst>
              <a:ext uri="{FF2B5EF4-FFF2-40B4-BE49-F238E27FC236}">
                <a16:creationId xmlns:a16="http://schemas.microsoft.com/office/drawing/2014/main" id="{F12701F1-F7B7-0760-DD85-0F414900170D}"/>
              </a:ext>
            </a:extLst>
          </p:cNvPr>
          <p:cNvCxnSpPr/>
          <p:nvPr/>
        </p:nvCxnSpPr>
        <p:spPr>
          <a:xfrm flipH="1" flipV="1">
            <a:off x="1411798" y="2991316"/>
            <a:ext cx="468086" cy="774581"/>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cxnSp>
        <p:nvCxnSpPr>
          <p:cNvPr id="13" name="Straight Connector 12">
            <a:extLst>
              <a:ext uri="{FF2B5EF4-FFF2-40B4-BE49-F238E27FC236}">
                <a16:creationId xmlns:a16="http://schemas.microsoft.com/office/drawing/2014/main" id="{DBB90D1B-7FCA-12C6-3591-3A53C957C13F}"/>
              </a:ext>
            </a:extLst>
          </p:cNvPr>
          <p:cNvCxnSpPr>
            <a:cxnSpLocks/>
          </p:cNvCxnSpPr>
          <p:nvPr/>
        </p:nvCxnSpPr>
        <p:spPr>
          <a:xfrm flipV="1">
            <a:off x="2131400" y="3009818"/>
            <a:ext cx="604158" cy="737576"/>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cxnSp>
        <p:nvCxnSpPr>
          <p:cNvPr id="15" name="Straight Connector 14">
            <a:extLst>
              <a:ext uri="{FF2B5EF4-FFF2-40B4-BE49-F238E27FC236}">
                <a16:creationId xmlns:a16="http://schemas.microsoft.com/office/drawing/2014/main" id="{F5785A4D-F95C-17A1-3C99-4F352328CC9C}"/>
              </a:ext>
            </a:extLst>
          </p:cNvPr>
          <p:cNvCxnSpPr>
            <a:cxnSpLocks/>
          </p:cNvCxnSpPr>
          <p:nvPr/>
        </p:nvCxnSpPr>
        <p:spPr>
          <a:xfrm flipV="1">
            <a:off x="2030614" y="2991316"/>
            <a:ext cx="28823" cy="730101"/>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sp>
        <p:nvSpPr>
          <p:cNvPr id="18" name="Arrow: Left 17">
            <a:extLst>
              <a:ext uri="{FF2B5EF4-FFF2-40B4-BE49-F238E27FC236}">
                <a16:creationId xmlns:a16="http://schemas.microsoft.com/office/drawing/2014/main" id="{CF792D81-E098-257E-2904-30BEB57B0169}"/>
              </a:ext>
            </a:extLst>
          </p:cNvPr>
          <p:cNvSpPr/>
          <p:nvPr/>
        </p:nvSpPr>
        <p:spPr>
          <a:xfrm rot="7680000">
            <a:off x="1102456" y="3370139"/>
            <a:ext cx="455064" cy="71205"/>
          </a:xfrm>
          <a:prstGeom prst="lef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E7116CA-D193-BF20-C5B3-A2C926F58CDB}"/>
              </a:ext>
            </a:extLst>
          </p:cNvPr>
          <p:cNvSpPr txBox="1"/>
          <p:nvPr/>
        </p:nvSpPr>
        <p:spPr>
          <a:xfrm>
            <a:off x="3180412" y="3649754"/>
            <a:ext cx="29787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Eyebolt – </a:t>
            </a:r>
            <a:r>
              <a:rPr lang="en-US"/>
              <a:t>Serves as the connection between the parachute and the container.</a:t>
            </a:r>
          </a:p>
        </p:txBody>
      </p:sp>
      <p:pic>
        <p:nvPicPr>
          <p:cNvPr id="4" name="Picture 4">
            <a:extLst>
              <a:ext uri="{FF2B5EF4-FFF2-40B4-BE49-F238E27FC236}">
                <a16:creationId xmlns:a16="http://schemas.microsoft.com/office/drawing/2014/main" id="{251A7E53-57D7-84E3-2ACE-0F55010A1B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700" b="96317" l="8333" r="89744"/>
                    </a14:imgEffect>
                  </a14:imgLayer>
                </a14:imgProps>
              </a:ext>
              <a:ext uri="{28A0092B-C50C-407E-A947-70E740481C1C}">
                <a14:useLocalDpi xmlns:a14="http://schemas.microsoft.com/office/drawing/2010/main" val="0"/>
              </a:ext>
            </a:extLst>
          </a:blip>
          <a:srcRect/>
          <a:stretch>
            <a:fillRect/>
          </a:stretch>
        </p:blipFill>
        <p:spPr bwMode="auto">
          <a:xfrm>
            <a:off x="7995424" y="4856028"/>
            <a:ext cx="615176" cy="13920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3E75E05-7117-ECA3-161C-EDA40A63E21A}"/>
              </a:ext>
            </a:extLst>
          </p:cNvPr>
          <p:cNvPicPr>
            <a:picLocks noChangeAspect="1"/>
          </p:cNvPicPr>
          <p:nvPr/>
        </p:nvPicPr>
        <p:blipFill rotWithShape="1">
          <a:blip r:embed="rId7"/>
          <a:srcRect l="9038" t="15317" r="15446" b="4613"/>
          <a:stretch/>
        </p:blipFill>
        <p:spPr>
          <a:xfrm flipH="1">
            <a:off x="8230433" y="5354809"/>
            <a:ext cx="113466" cy="177648"/>
          </a:xfrm>
          <a:prstGeom prst="rect">
            <a:avLst/>
          </a:prstGeom>
        </p:spPr>
      </p:pic>
      <p:cxnSp>
        <p:nvCxnSpPr>
          <p:cNvPr id="16" name="Straight Connector 15">
            <a:extLst>
              <a:ext uri="{FF2B5EF4-FFF2-40B4-BE49-F238E27FC236}">
                <a16:creationId xmlns:a16="http://schemas.microsoft.com/office/drawing/2014/main" id="{37090CEF-AAE4-9EDD-E468-54C0802C0114}"/>
              </a:ext>
            </a:extLst>
          </p:cNvPr>
          <p:cNvCxnSpPr>
            <a:stCxn id="6" idx="0"/>
          </p:cNvCxnSpPr>
          <p:nvPr/>
        </p:nvCxnSpPr>
        <p:spPr>
          <a:xfrm flipH="1" flipV="1">
            <a:off x="7609398" y="4019086"/>
            <a:ext cx="677768" cy="1335723"/>
          </a:xfrm>
          <a:prstGeom prst="line">
            <a:avLst/>
          </a:prstGeom>
        </p:spPr>
        <p:style>
          <a:lnRef idx="2">
            <a:schemeClr val="accent4"/>
          </a:lnRef>
          <a:fillRef idx="0">
            <a:schemeClr val="accent4"/>
          </a:fillRef>
          <a:effectRef idx="1">
            <a:schemeClr val="accent4"/>
          </a:effectRef>
          <a:fontRef idx="minor">
            <a:schemeClr val="tx1"/>
          </a:fontRef>
        </p:style>
      </p:cxnSp>
      <p:pic>
        <p:nvPicPr>
          <p:cNvPr id="20" name="Picture 19">
            <a:extLst>
              <a:ext uri="{FF2B5EF4-FFF2-40B4-BE49-F238E27FC236}">
                <a16:creationId xmlns:a16="http://schemas.microsoft.com/office/drawing/2014/main" id="{6C5CBFAF-996A-FF8B-170D-E5E29C5284A2}"/>
              </a:ext>
            </a:extLst>
          </p:cNvPr>
          <p:cNvPicPr>
            <a:picLocks noChangeAspect="1"/>
          </p:cNvPicPr>
          <p:nvPr/>
        </p:nvPicPr>
        <p:blipFill rotWithShape="1">
          <a:blip r:embed="rId7"/>
          <a:srcRect b="44976"/>
          <a:stretch/>
        </p:blipFill>
        <p:spPr>
          <a:xfrm>
            <a:off x="6179144" y="2720965"/>
            <a:ext cx="1249221" cy="1335724"/>
          </a:xfrm>
          <a:prstGeom prst="rect">
            <a:avLst/>
          </a:prstGeom>
        </p:spPr>
      </p:pic>
      <p:pic>
        <p:nvPicPr>
          <p:cNvPr id="21" name="Picture 20">
            <a:extLst>
              <a:ext uri="{FF2B5EF4-FFF2-40B4-BE49-F238E27FC236}">
                <a16:creationId xmlns:a16="http://schemas.microsoft.com/office/drawing/2014/main" id="{81215CC6-20A4-6EF2-2D61-B06345A340D5}"/>
              </a:ext>
            </a:extLst>
          </p:cNvPr>
          <p:cNvPicPr>
            <a:picLocks noChangeAspect="1"/>
          </p:cNvPicPr>
          <p:nvPr/>
        </p:nvPicPr>
        <p:blipFill>
          <a:blip r:embed="rId8"/>
          <a:stretch>
            <a:fillRect/>
          </a:stretch>
        </p:blipFill>
        <p:spPr>
          <a:xfrm>
            <a:off x="5257068" y="2662762"/>
            <a:ext cx="3095903" cy="187135"/>
          </a:xfrm>
          <a:prstGeom prst="rect">
            <a:avLst/>
          </a:prstGeom>
        </p:spPr>
      </p:pic>
      <p:sp>
        <p:nvSpPr>
          <p:cNvPr id="25" name="TextBox 24">
            <a:extLst>
              <a:ext uri="{FF2B5EF4-FFF2-40B4-BE49-F238E27FC236}">
                <a16:creationId xmlns:a16="http://schemas.microsoft.com/office/drawing/2014/main" id="{3F241673-5B43-2F55-4309-6C5A8871B53B}"/>
              </a:ext>
            </a:extLst>
          </p:cNvPr>
          <p:cNvSpPr txBox="1"/>
          <p:nvPr/>
        </p:nvSpPr>
        <p:spPr>
          <a:xfrm>
            <a:off x="6215903" y="2213731"/>
            <a:ext cx="2064344" cy="415498"/>
          </a:xfrm>
          <a:prstGeom prst="rect">
            <a:avLst/>
          </a:prstGeom>
          <a:solidFill>
            <a:schemeClr val="bg1"/>
          </a:solidFill>
        </p:spPr>
        <p:txBody>
          <a:bodyPr wrap="square" rtlCol="0">
            <a:spAutoFit/>
          </a:bodyPr>
          <a:lstStyle/>
          <a:p>
            <a:r>
              <a:rPr lang="en-US" sz="1050" b="1"/>
              <a:t>Parachute</a:t>
            </a:r>
            <a:r>
              <a:rPr lang="en-US" sz="1050"/>
              <a:t>- folded and placed on top of can within the rocket</a:t>
            </a:r>
          </a:p>
        </p:txBody>
      </p:sp>
      <p:cxnSp>
        <p:nvCxnSpPr>
          <p:cNvPr id="23" name="Straight Arrow Connector 22">
            <a:extLst>
              <a:ext uri="{FF2B5EF4-FFF2-40B4-BE49-F238E27FC236}">
                <a16:creationId xmlns:a16="http://schemas.microsoft.com/office/drawing/2014/main" id="{542C4215-EE79-D262-98B0-9D06F4FEF255}"/>
              </a:ext>
            </a:extLst>
          </p:cNvPr>
          <p:cNvCxnSpPr>
            <a:cxnSpLocks/>
          </p:cNvCxnSpPr>
          <p:nvPr/>
        </p:nvCxnSpPr>
        <p:spPr>
          <a:xfrm flipH="1">
            <a:off x="5944850" y="2414016"/>
            <a:ext cx="337078" cy="28553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7" name="Oval 16">
            <a:extLst>
              <a:ext uri="{FF2B5EF4-FFF2-40B4-BE49-F238E27FC236}">
                <a16:creationId xmlns:a16="http://schemas.microsoft.com/office/drawing/2014/main" id="{C70FC9C9-DCB5-6A41-9072-0E8094787146}"/>
              </a:ext>
            </a:extLst>
          </p:cNvPr>
          <p:cNvSpPr/>
          <p:nvPr/>
        </p:nvSpPr>
        <p:spPr>
          <a:xfrm>
            <a:off x="4904761" y="1944795"/>
            <a:ext cx="3772893" cy="21911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2" name="Google Shape;432;p4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Mechanical Layout of Components Trade &amp; Selection (1/2)</a:t>
            </a:r>
            <a:endParaRPr/>
          </a:p>
        </p:txBody>
      </p:sp>
      <p:sp>
        <p:nvSpPr>
          <p:cNvPr id="430" name="Google Shape;430;p4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31" name="Google Shape;431;p4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45</a:t>
            </a:fld>
            <a:endParaRPr sz="1000" b="0" i="0" u="none" strike="noStrike" cap="none">
              <a:solidFill>
                <a:schemeClr val="dk1"/>
              </a:solidFill>
              <a:latin typeface="Arial"/>
              <a:ea typeface="Arial"/>
              <a:cs typeface="Arial"/>
              <a:sym typeface="Arial"/>
            </a:endParaRPr>
          </a:p>
        </p:txBody>
      </p:sp>
      <p:sp>
        <p:nvSpPr>
          <p:cNvPr id="434" name="Google Shape;434;p4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35" name="Google Shape;435;p4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Melissa Gonzalez Grospe</a:t>
            </a:r>
            <a:endParaRPr lang="en-US" sz="1000"/>
          </a:p>
        </p:txBody>
      </p:sp>
      <p:pic>
        <p:nvPicPr>
          <p:cNvPr id="2" name="Picture 1">
            <a:extLst>
              <a:ext uri="{FF2B5EF4-FFF2-40B4-BE49-F238E27FC236}">
                <a16:creationId xmlns:a16="http://schemas.microsoft.com/office/drawing/2014/main" id="{EDDE19F8-F933-CEF0-B542-192AE946ECB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4">
            <a:extLst>
              <a:ext uri="{FF2B5EF4-FFF2-40B4-BE49-F238E27FC236}">
                <a16:creationId xmlns:a16="http://schemas.microsoft.com/office/drawing/2014/main" id="{CC77F3E0-9701-8B67-B529-4C4263CDAE94}"/>
              </a:ext>
            </a:extLst>
          </p:cNvPr>
          <p:cNvGraphicFramePr>
            <a:graphicFrameLocks noGrp="1"/>
          </p:cNvGraphicFramePr>
          <p:nvPr>
            <p:extLst>
              <p:ext uri="{D42A27DB-BD31-4B8C-83A1-F6EECF244321}">
                <p14:modId xmlns:p14="http://schemas.microsoft.com/office/powerpoint/2010/main" val="4159134096"/>
              </p:ext>
            </p:extLst>
          </p:nvPr>
        </p:nvGraphicFramePr>
        <p:xfrm>
          <a:off x="113559" y="3657599"/>
          <a:ext cx="8916879" cy="2585844"/>
        </p:xfrm>
        <a:graphic>
          <a:graphicData uri="http://schemas.openxmlformats.org/drawingml/2006/table">
            <a:tbl>
              <a:tblPr firstRow="1" bandRow="1">
                <a:tableStyleId>{8C3FCF63-3D44-445B-BD44-2AC177EEEF46}</a:tableStyleId>
              </a:tblPr>
              <a:tblGrid>
                <a:gridCol w="1154097">
                  <a:extLst>
                    <a:ext uri="{9D8B030D-6E8A-4147-A177-3AD203B41FA5}">
                      <a16:colId xmlns:a16="http://schemas.microsoft.com/office/drawing/2014/main" val="283393363"/>
                    </a:ext>
                  </a:extLst>
                </a:gridCol>
                <a:gridCol w="3304343">
                  <a:extLst>
                    <a:ext uri="{9D8B030D-6E8A-4147-A177-3AD203B41FA5}">
                      <a16:colId xmlns:a16="http://schemas.microsoft.com/office/drawing/2014/main" val="4026473303"/>
                    </a:ext>
                  </a:extLst>
                </a:gridCol>
                <a:gridCol w="3176357">
                  <a:extLst>
                    <a:ext uri="{9D8B030D-6E8A-4147-A177-3AD203B41FA5}">
                      <a16:colId xmlns:a16="http://schemas.microsoft.com/office/drawing/2014/main" val="1059146593"/>
                    </a:ext>
                  </a:extLst>
                </a:gridCol>
                <a:gridCol w="1282082">
                  <a:extLst>
                    <a:ext uri="{9D8B030D-6E8A-4147-A177-3AD203B41FA5}">
                      <a16:colId xmlns:a16="http://schemas.microsoft.com/office/drawing/2014/main" val="1879698965"/>
                    </a:ext>
                  </a:extLst>
                </a:gridCol>
              </a:tblGrid>
              <a:tr h="360804">
                <a:tc>
                  <a:txBody>
                    <a:bodyPr/>
                    <a:lstStyle/>
                    <a:p>
                      <a:r>
                        <a:rPr lang="en-US" b="1">
                          <a:solidFill>
                            <a:schemeClr val="bg1"/>
                          </a:solidFill>
                        </a:rPr>
                        <a:t>Design</a:t>
                      </a:r>
                    </a:p>
                  </a:txBody>
                  <a:tcPr anchor="ctr">
                    <a:solidFill>
                      <a:schemeClr val="accent6"/>
                    </a:solidFill>
                  </a:tcPr>
                </a:tc>
                <a:tc>
                  <a:txBody>
                    <a:bodyPr/>
                    <a:lstStyle/>
                    <a:p>
                      <a:r>
                        <a:rPr lang="en-US" b="1">
                          <a:solidFill>
                            <a:schemeClr val="bg1"/>
                          </a:solidFill>
                        </a:rPr>
                        <a:t>Description</a:t>
                      </a:r>
                    </a:p>
                  </a:txBody>
                  <a:tcPr anchor="ctr">
                    <a:solidFill>
                      <a:schemeClr val="accent6"/>
                    </a:solidFill>
                  </a:tcPr>
                </a:tc>
                <a:tc>
                  <a:txBody>
                    <a:bodyPr/>
                    <a:lstStyle/>
                    <a:p>
                      <a:r>
                        <a:rPr lang="en-US" b="1">
                          <a:solidFill>
                            <a:schemeClr val="bg1"/>
                          </a:solidFill>
                        </a:rPr>
                        <a:t>Materials</a:t>
                      </a:r>
                    </a:p>
                  </a:txBody>
                  <a:tcPr anchor="ctr">
                    <a:solidFill>
                      <a:schemeClr val="accent6"/>
                    </a:solidFill>
                  </a:tcPr>
                </a:tc>
                <a:tc>
                  <a:txBody>
                    <a:bodyPr/>
                    <a:lstStyle/>
                    <a:p>
                      <a:r>
                        <a:rPr lang="en-US" b="1">
                          <a:solidFill>
                            <a:schemeClr val="bg1"/>
                          </a:solidFill>
                        </a:rPr>
                        <a:t>Evaluation</a:t>
                      </a:r>
                    </a:p>
                  </a:txBody>
                  <a:tcPr anchor="ctr">
                    <a:solidFill>
                      <a:schemeClr val="accent6"/>
                    </a:solidFill>
                  </a:tcPr>
                </a:tc>
                <a:extLst>
                  <a:ext uri="{0D108BD9-81ED-4DB2-BD59-A6C34878D82A}">
                    <a16:rowId xmlns:a16="http://schemas.microsoft.com/office/drawing/2014/main" val="22888903"/>
                  </a:ext>
                </a:extLst>
              </a:tr>
              <a:tr h="99287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Umbrella Mechanism </a:t>
                      </a:r>
                    </a:p>
                  </a:txBody>
                  <a:tcPr/>
                </a:tc>
                <a:tc>
                  <a:txBody>
                    <a:bodyPr/>
                    <a:lstStyle/>
                    <a:p>
                      <a:r>
                        <a:rPr lang="en-US"/>
                        <a:t>Overall cylindrical shape when compacted (in can). When released from can, rods fully extend to create a widened parabolic shape for the bottom half of the payload. All plates are circular. Top 2 plates are used for the parachute attachment and flag deployment device. The rest of the plates that make up the structure of the payload are reserved for electronics.</a:t>
                      </a:r>
                    </a:p>
                  </a:txBody>
                  <a:tcPr/>
                </a:tc>
                <a:tc>
                  <a:txBody>
                    <a:bodyPr/>
                    <a:lstStyle/>
                    <a:p>
                      <a:r>
                        <a:rPr lang="en-US"/>
                        <a:t>Plates – Wood</a:t>
                      </a:r>
                    </a:p>
                    <a:p>
                      <a:r>
                        <a:rPr lang="en-US"/>
                        <a:t>Poles – ABS Plastic</a:t>
                      </a:r>
                    </a:p>
                    <a:p>
                      <a:r>
                        <a:rPr lang="en-US"/>
                        <a:t>Rods – Aluminum</a:t>
                      </a:r>
                    </a:p>
                    <a:p>
                      <a:r>
                        <a:rPr lang="en-US"/>
                        <a:t>Pins – ABS Plastic</a:t>
                      </a:r>
                    </a:p>
                    <a:p>
                      <a:r>
                        <a:rPr lang="en-US"/>
                        <a:t>Parachute Attachment – Steel</a:t>
                      </a: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Discarded</a:t>
                      </a:r>
                    </a:p>
                    <a:p>
                      <a:endParaRPr lang="en-US">
                        <a:solidFill>
                          <a:srgbClr val="92D050"/>
                        </a:solidFill>
                      </a:endParaRPr>
                    </a:p>
                  </a:txBody>
                  <a:tcPr/>
                </a:tc>
                <a:extLst>
                  <a:ext uri="{0D108BD9-81ED-4DB2-BD59-A6C34878D82A}">
                    <a16:rowId xmlns:a16="http://schemas.microsoft.com/office/drawing/2014/main" val="652833851"/>
                  </a:ext>
                </a:extLst>
              </a:tr>
            </a:tbl>
          </a:graphicData>
        </a:graphic>
      </p:graphicFrame>
      <p:pic>
        <p:nvPicPr>
          <p:cNvPr id="4" name="Picture 2">
            <a:extLst>
              <a:ext uri="{FF2B5EF4-FFF2-40B4-BE49-F238E27FC236}">
                <a16:creationId xmlns:a16="http://schemas.microsoft.com/office/drawing/2014/main" id="{F7996FD9-71F4-F35F-3F26-192D712BD0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3" b="6928"/>
          <a:stretch/>
        </p:blipFill>
        <p:spPr bwMode="auto">
          <a:xfrm>
            <a:off x="2990886" y="1016695"/>
            <a:ext cx="3409913" cy="2642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32E34C-5441-5BC6-0D39-0DFAB0A6F58A}"/>
              </a:ext>
            </a:extLst>
          </p:cNvPr>
          <p:cNvSpPr txBox="1"/>
          <p:nvPr/>
        </p:nvSpPr>
        <p:spPr>
          <a:xfrm>
            <a:off x="2377102" y="2080544"/>
            <a:ext cx="958788" cy="307777"/>
          </a:xfrm>
          <a:prstGeom prst="rect">
            <a:avLst/>
          </a:prstGeom>
          <a:noFill/>
        </p:spPr>
        <p:txBody>
          <a:bodyPr wrap="square" rtlCol="0">
            <a:spAutoFit/>
          </a:bodyPr>
          <a:lstStyle/>
          <a:p>
            <a:r>
              <a:rPr lang="en-US"/>
              <a:t>Plates</a:t>
            </a:r>
          </a:p>
        </p:txBody>
      </p:sp>
      <p:sp>
        <p:nvSpPr>
          <p:cNvPr id="6" name="TextBox 5">
            <a:extLst>
              <a:ext uri="{FF2B5EF4-FFF2-40B4-BE49-F238E27FC236}">
                <a16:creationId xmlns:a16="http://schemas.microsoft.com/office/drawing/2014/main" id="{EC523352-4E8C-AC81-0607-D02AD62B088A}"/>
              </a:ext>
            </a:extLst>
          </p:cNvPr>
          <p:cNvSpPr txBox="1"/>
          <p:nvPr/>
        </p:nvSpPr>
        <p:spPr>
          <a:xfrm>
            <a:off x="2779335" y="2741411"/>
            <a:ext cx="958788" cy="307777"/>
          </a:xfrm>
          <a:prstGeom prst="rect">
            <a:avLst/>
          </a:prstGeom>
          <a:noFill/>
        </p:spPr>
        <p:txBody>
          <a:bodyPr wrap="square" rtlCol="0">
            <a:spAutoFit/>
          </a:bodyPr>
          <a:lstStyle/>
          <a:p>
            <a:r>
              <a:rPr lang="en-US"/>
              <a:t>Rods</a:t>
            </a:r>
          </a:p>
        </p:txBody>
      </p:sp>
      <p:sp>
        <p:nvSpPr>
          <p:cNvPr id="7" name="TextBox 6">
            <a:extLst>
              <a:ext uri="{FF2B5EF4-FFF2-40B4-BE49-F238E27FC236}">
                <a16:creationId xmlns:a16="http://schemas.microsoft.com/office/drawing/2014/main" id="{7427EC13-A351-B939-701F-27A97A6B0CB2}"/>
              </a:ext>
            </a:extLst>
          </p:cNvPr>
          <p:cNvSpPr txBox="1"/>
          <p:nvPr/>
        </p:nvSpPr>
        <p:spPr>
          <a:xfrm>
            <a:off x="6227118" y="3116265"/>
            <a:ext cx="958788" cy="307777"/>
          </a:xfrm>
          <a:prstGeom prst="rect">
            <a:avLst/>
          </a:prstGeom>
          <a:noFill/>
        </p:spPr>
        <p:txBody>
          <a:bodyPr wrap="square" rtlCol="0">
            <a:spAutoFit/>
          </a:bodyPr>
          <a:lstStyle/>
          <a:p>
            <a:r>
              <a:rPr lang="en-US"/>
              <a:t>Pins</a:t>
            </a:r>
          </a:p>
        </p:txBody>
      </p:sp>
      <p:sp>
        <p:nvSpPr>
          <p:cNvPr id="8" name="TextBox 7">
            <a:extLst>
              <a:ext uri="{FF2B5EF4-FFF2-40B4-BE49-F238E27FC236}">
                <a16:creationId xmlns:a16="http://schemas.microsoft.com/office/drawing/2014/main" id="{9E85C15E-D514-C17C-FE21-47F8742805F4}"/>
              </a:ext>
            </a:extLst>
          </p:cNvPr>
          <p:cNvSpPr txBox="1"/>
          <p:nvPr/>
        </p:nvSpPr>
        <p:spPr>
          <a:xfrm>
            <a:off x="5957951" y="1688159"/>
            <a:ext cx="958788" cy="307777"/>
          </a:xfrm>
          <a:prstGeom prst="rect">
            <a:avLst/>
          </a:prstGeom>
          <a:noFill/>
        </p:spPr>
        <p:txBody>
          <a:bodyPr wrap="square" rtlCol="0">
            <a:spAutoFit/>
          </a:bodyPr>
          <a:lstStyle/>
          <a:p>
            <a:r>
              <a:rPr lang="en-US"/>
              <a:t>Poles</a:t>
            </a:r>
          </a:p>
        </p:txBody>
      </p:sp>
      <p:sp>
        <p:nvSpPr>
          <p:cNvPr id="9" name="TextBox 8">
            <a:extLst>
              <a:ext uri="{FF2B5EF4-FFF2-40B4-BE49-F238E27FC236}">
                <a16:creationId xmlns:a16="http://schemas.microsoft.com/office/drawing/2014/main" id="{5386CC84-C428-5B7F-D0B5-E4D0D694B034}"/>
              </a:ext>
            </a:extLst>
          </p:cNvPr>
          <p:cNvSpPr txBox="1"/>
          <p:nvPr/>
        </p:nvSpPr>
        <p:spPr>
          <a:xfrm>
            <a:off x="2377102" y="1050904"/>
            <a:ext cx="1491448" cy="523220"/>
          </a:xfrm>
          <a:prstGeom prst="rect">
            <a:avLst/>
          </a:prstGeom>
          <a:noFill/>
        </p:spPr>
        <p:txBody>
          <a:bodyPr wrap="square" rtlCol="0">
            <a:spAutoFit/>
          </a:bodyPr>
          <a:lstStyle/>
          <a:p>
            <a:pPr algn="ctr"/>
            <a:r>
              <a:rPr lang="en-US"/>
              <a:t>Parachute attachment</a:t>
            </a:r>
          </a:p>
        </p:txBody>
      </p:sp>
      <p:cxnSp>
        <p:nvCxnSpPr>
          <p:cNvPr id="10" name="Straight Arrow Connector 9">
            <a:extLst>
              <a:ext uri="{FF2B5EF4-FFF2-40B4-BE49-F238E27FC236}">
                <a16:creationId xmlns:a16="http://schemas.microsoft.com/office/drawing/2014/main" id="{A3A6A364-ABBB-4783-A3FA-4F6F35004C94}"/>
              </a:ext>
            </a:extLst>
          </p:cNvPr>
          <p:cNvCxnSpPr>
            <a:cxnSpLocks/>
          </p:cNvCxnSpPr>
          <p:nvPr/>
        </p:nvCxnSpPr>
        <p:spPr>
          <a:xfrm flipV="1">
            <a:off x="3604377" y="1127573"/>
            <a:ext cx="967623" cy="18494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A9E6157-D029-BBF0-C6E8-0B08F5401B38}"/>
              </a:ext>
            </a:extLst>
          </p:cNvPr>
          <p:cNvCxnSpPr>
            <a:cxnSpLocks/>
          </p:cNvCxnSpPr>
          <p:nvPr/>
        </p:nvCxnSpPr>
        <p:spPr>
          <a:xfrm flipV="1">
            <a:off x="3020732" y="2163959"/>
            <a:ext cx="1711561" cy="7940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CD543DA5-A507-1964-F26A-4A84198B749B}"/>
              </a:ext>
            </a:extLst>
          </p:cNvPr>
          <p:cNvCxnSpPr>
            <a:cxnSpLocks/>
          </p:cNvCxnSpPr>
          <p:nvPr/>
        </p:nvCxnSpPr>
        <p:spPr>
          <a:xfrm>
            <a:off x="3302431" y="2914721"/>
            <a:ext cx="264093" cy="39314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F3A98B87-3432-FAB1-9A18-2281AF9588BC}"/>
              </a:ext>
            </a:extLst>
          </p:cNvPr>
          <p:cNvCxnSpPr>
            <a:cxnSpLocks/>
          </p:cNvCxnSpPr>
          <p:nvPr/>
        </p:nvCxnSpPr>
        <p:spPr>
          <a:xfrm flipH="1">
            <a:off x="4899873" y="1838601"/>
            <a:ext cx="1106493" cy="19420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F4CD5750-6BCC-7852-D09B-2DCB28B6AEA3}"/>
              </a:ext>
            </a:extLst>
          </p:cNvPr>
          <p:cNvCxnSpPr>
            <a:cxnSpLocks/>
            <a:stCxn id="7" idx="1"/>
          </p:cNvCxnSpPr>
          <p:nvPr/>
        </p:nvCxnSpPr>
        <p:spPr>
          <a:xfrm flipH="1">
            <a:off x="5173100" y="3270154"/>
            <a:ext cx="1054018" cy="12514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A34C8F5D-9E6F-45FE-B7E9-C3B4BB4C3E94}"/>
              </a:ext>
            </a:extLst>
          </p:cNvPr>
          <p:cNvSpPr txBox="1"/>
          <p:nvPr/>
        </p:nvSpPr>
        <p:spPr>
          <a:xfrm>
            <a:off x="5693554" y="2243361"/>
            <a:ext cx="1474181" cy="307777"/>
          </a:xfrm>
          <a:prstGeom prst="rect">
            <a:avLst/>
          </a:prstGeom>
          <a:noFill/>
        </p:spPr>
        <p:txBody>
          <a:bodyPr wrap="square" rtlCol="0">
            <a:spAutoFit/>
          </a:bodyPr>
          <a:lstStyle/>
          <a:p>
            <a:pPr algn="ctr"/>
            <a:r>
              <a:rPr lang="en-US"/>
              <a:t>Avionics Bay</a:t>
            </a:r>
          </a:p>
        </p:txBody>
      </p:sp>
      <p:cxnSp>
        <p:nvCxnSpPr>
          <p:cNvPr id="16" name="Straight Arrow Connector 15">
            <a:extLst>
              <a:ext uri="{FF2B5EF4-FFF2-40B4-BE49-F238E27FC236}">
                <a16:creationId xmlns:a16="http://schemas.microsoft.com/office/drawing/2014/main" id="{942E0982-F3CA-58B1-9A2F-D884CB0F72FC}"/>
              </a:ext>
            </a:extLst>
          </p:cNvPr>
          <p:cNvCxnSpPr>
            <a:cxnSpLocks/>
          </p:cNvCxnSpPr>
          <p:nvPr/>
        </p:nvCxnSpPr>
        <p:spPr>
          <a:xfrm flipH="1">
            <a:off x="4732293" y="2444045"/>
            <a:ext cx="1118410" cy="71081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90766FC-57FF-B2C3-16A0-F46D37118015}"/>
              </a:ext>
            </a:extLst>
          </p:cNvPr>
          <p:cNvCxnSpPr>
            <a:cxnSpLocks/>
          </p:cNvCxnSpPr>
          <p:nvPr/>
        </p:nvCxnSpPr>
        <p:spPr>
          <a:xfrm flipH="1">
            <a:off x="4765080" y="2444045"/>
            <a:ext cx="1085623" cy="7713"/>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F22F1547-808F-C15D-EF85-E3F2A2B21EE1}"/>
              </a:ext>
            </a:extLst>
          </p:cNvPr>
          <p:cNvSpPr txBox="1"/>
          <p:nvPr/>
        </p:nvSpPr>
        <p:spPr>
          <a:xfrm>
            <a:off x="7169726" y="3039340"/>
            <a:ext cx="1775113" cy="46166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NOTE</a:t>
            </a:r>
            <a:r>
              <a:rPr lang="en-US" sz="1200"/>
              <a:t>: Payload will be released at 500 meters</a:t>
            </a:r>
          </a:p>
        </p:txBody>
      </p:sp>
    </p:spTree>
    <p:extLst>
      <p:ext uri="{BB962C8B-B14F-4D97-AF65-F5344CB8AC3E}">
        <p14:creationId xmlns:p14="http://schemas.microsoft.com/office/powerpoint/2010/main" val="279819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2" name="Google Shape;432;p4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Mechanical Layout of Components Trade &amp; Selection (2/2)</a:t>
            </a:r>
            <a:endParaRPr/>
          </a:p>
        </p:txBody>
      </p:sp>
      <p:sp>
        <p:nvSpPr>
          <p:cNvPr id="430" name="Google Shape;430;p4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en-US"/>
          </a:p>
        </p:txBody>
      </p:sp>
      <p:sp>
        <p:nvSpPr>
          <p:cNvPr id="431" name="Google Shape;431;p4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46</a:t>
            </a:fld>
            <a:endParaRPr sz="1000" b="0" i="0" u="none" strike="noStrike" cap="none">
              <a:solidFill>
                <a:schemeClr val="dk1"/>
              </a:solidFill>
              <a:latin typeface="Arial"/>
              <a:ea typeface="Arial"/>
              <a:cs typeface="Arial"/>
              <a:sym typeface="Arial"/>
            </a:endParaRPr>
          </a:p>
        </p:txBody>
      </p:sp>
      <p:sp>
        <p:nvSpPr>
          <p:cNvPr id="434" name="Google Shape;434;p4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35" name="Google Shape;435;p4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Melissa Gonzalez Grospe</a:t>
            </a:r>
            <a:endParaRPr lang="en-US" sz="1000"/>
          </a:p>
        </p:txBody>
      </p:sp>
      <p:pic>
        <p:nvPicPr>
          <p:cNvPr id="2" name="Picture 1">
            <a:extLst>
              <a:ext uri="{FF2B5EF4-FFF2-40B4-BE49-F238E27FC236}">
                <a16:creationId xmlns:a16="http://schemas.microsoft.com/office/drawing/2014/main" id="{EDDE19F8-F933-CEF0-B542-192AE946ECB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4">
            <a:extLst>
              <a:ext uri="{FF2B5EF4-FFF2-40B4-BE49-F238E27FC236}">
                <a16:creationId xmlns:a16="http://schemas.microsoft.com/office/drawing/2014/main" id="{CC77F3E0-9701-8B67-B529-4C4263CDAE94}"/>
              </a:ext>
            </a:extLst>
          </p:cNvPr>
          <p:cNvGraphicFramePr>
            <a:graphicFrameLocks noGrp="1"/>
          </p:cNvGraphicFramePr>
          <p:nvPr>
            <p:extLst>
              <p:ext uri="{D42A27DB-BD31-4B8C-83A1-F6EECF244321}">
                <p14:modId xmlns:p14="http://schemas.microsoft.com/office/powerpoint/2010/main" val="75288432"/>
              </p:ext>
            </p:extLst>
          </p:nvPr>
        </p:nvGraphicFramePr>
        <p:xfrm>
          <a:off x="113559" y="3657599"/>
          <a:ext cx="8916875" cy="2585844"/>
        </p:xfrm>
        <a:graphic>
          <a:graphicData uri="http://schemas.openxmlformats.org/drawingml/2006/table">
            <a:tbl>
              <a:tblPr firstRow="1" bandRow="1">
                <a:tableStyleId>{8C3FCF63-3D44-445B-BD44-2AC177EEEF46}</a:tableStyleId>
              </a:tblPr>
              <a:tblGrid>
                <a:gridCol w="1154097">
                  <a:extLst>
                    <a:ext uri="{9D8B030D-6E8A-4147-A177-3AD203B41FA5}">
                      <a16:colId xmlns:a16="http://schemas.microsoft.com/office/drawing/2014/main" val="283393363"/>
                    </a:ext>
                  </a:extLst>
                </a:gridCol>
                <a:gridCol w="3304343">
                  <a:extLst>
                    <a:ext uri="{9D8B030D-6E8A-4147-A177-3AD203B41FA5}">
                      <a16:colId xmlns:a16="http://schemas.microsoft.com/office/drawing/2014/main" val="4026473303"/>
                    </a:ext>
                  </a:extLst>
                </a:gridCol>
                <a:gridCol w="2554431">
                  <a:extLst>
                    <a:ext uri="{9D8B030D-6E8A-4147-A177-3AD203B41FA5}">
                      <a16:colId xmlns:a16="http://schemas.microsoft.com/office/drawing/2014/main" val="1059146593"/>
                    </a:ext>
                  </a:extLst>
                </a:gridCol>
                <a:gridCol w="1904004">
                  <a:extLst>
                    <a:ext uri="{9D8B030D-6E8A-4147-A177-3AD203B41FA5}">
                      <a16:colId xmlns:a16="http://schemas.microsoft.com/office/drawing/2014/main" val="1879698965"/>
                    </a:ext>
                  </a:extLst>
                </a:gridCol>
              </a:tblGrid>
              <a:tr h="360804">
                <a:tc>
                  <a:txBody>
                    <a:bodyPr/>
                    <a:lstStyle/>
                    <a:p>
                      <a:r>
                        <a:rPr lang="en-US" b="1">
                          <a:solidFill>
                            <a:schemeClr val="bg1"/>
                          </a:solidFill>
                        </a:rPr>
                        <a:t>Design</a:t>
                      </a:r>
                    </a:p>
                  </a:txBody>
                  <a:tcPr anchor="ctr">
                    <a:solidFill>
                      <a:schemeClr val="accent6"/>
                    </a:solidFill>
                  </a:tcPr>
                </a:tc>
                <a:tc>
                  <a:txBody>
                    <a:bodyPr/>
                    <a:lstStyle/>
                    <a:p>
                      <a:r>
                        <a:rPr lang="en-US" b="1">
                          <a:solidFill>
                            <a:schemeClr val="bg1"/>
                          </a:solidFill>
                        </a:rPr>
                        <a:t>Description</a:t>
                      </a:r>
                    </a:p>
                  </a:txBody>
                  <a:tcPr anchor="ctr">
                    <a:solidFill>
                      <a:schemeClr val="accent6"/>
                    </a:solidFill>
                  </a:tcPr>
                </a:tc>
                <a:tc>
                  <a:txBody>
                    <a:bodyPr/>
                    <a:lstStyle/>
                    <a:p>
                      <a:r>
                        <a:rPr lang="en-US" b="1">
                          <a:solidFill>
                            <a:schemeClr val="bg1"/>
                          </a:solidFill>
                        </a:rPr>
                        <a:t>Materials</a:t>
                      </a:r>
                    </a:p>
                  </a:txBody>
                  <a:tcPr anchor="ctr">
                    <a:solidFill>
                      <a:schemeClr val="accent6"/>
                    </a:solidFill>
                  </a:tcPr>
                </a:tc>
                <a:tc>
                  <a:txBody>
                    <a:bodyPr/>
                    <a:lstStyle/>
                    <a:p>
                      <a:r>
                        <a:rPr lang="en-US" b="1">
                          <a:solidFill>
                            <a:schemeClr val="bg1"/>
                          </a:solidFill>
                        </a:rPr>
                        <a:t>Evaluation</a:t>
                      </a:r>
                    </a:p>
                  </a:txBody>
                  <a:tcPr anchor="ctr">
                    <a:solidFill>
                      <a:schemeClr val="accent6"/>
                    </a:solidFill>
                  </a:tcPr>
                </a:tc>
                <a:extLst>
                  <a:ext uri="{0D108BD9-81ED-4DB2-BD59-A6C34878D82A}">
                    <a16:rowId xmlns:a16="http://schemas.microsoft.com/office/drawing/2014/main" val="22888903"/>
                  </a:ext>
                </a:extLst>
              </a:tr>
              <a:tr h="1062973">
                <a:tc>
                  <a:txBody>
                    <a:bodyPr/>
                    <a:lstStyle/>
                    <a:p>
                      <a:r>
                        <a:rPr lang="en-US"/>
                        <a:t>Spring Loaded Hexagon</a:t>
                      </a:r>
                    </a:p>
                  </a:txBody>
                  <a:tcPr/>
                </a:tc>
                <a:tc>
                  <a:txBody>
                    <a:bodyPr/>
                    <a:lstStyle/>
                    <a:p>
                      <a:r>
                        <a:rPr lang="en-US"/>
                        <a:t>Overall hexagonal prism shape when compacted (in can). When released from can, arms expand to create an upside down truncated hexagonal pyramid for the bottom half of the payload. All plates are hexagonal. Bottom 2 plates are reserved for electrical components. Top 2 plates are used for the parachute attachment and flag deployment device.</a:t>
                      </a:r>
                    </a:p>
                  </a:txBody>
                  <a:tcPr/>
                </a:tc>
                <a:tc>
                  <a:txBody>
                    <a:bodyPr/>
                    <a:lstStyle/>
                    <a:p>
                      <a:r>
                        <a:rPr lang="en-US"/>
                        <a:t>Plates – ABS Plastic</a:t>
                      </a:r>
                    </a:p>
                    <a:p>
                      <a:r>
                        <a:rPr lang="en-US"/>
                        <a:t>Poles – Aluminum</a:t>
                      </a:r>
                    </a:p>
                    <a:p>
                      <a:r>
                        <a:rPr lang="en-US"/>
                        <a:t>Arms – ABS Plastic</a:t>
                      </a:r>
                    </a:p>
                    <a:p>
                      <a:r>
                        <a:rPr lang="en-US"/>
                        <a:t>Springs – Zinc Plated Steel</a:t>
                      </a:r>
                    </a:p>
                    <a:p>
                      <a:r>
                        <a:rPr lang="en-US"/>
                        <a:t>Parachute Attachment – Steel</a:t>
                      </a:r>
                    </a:p>
                    <a:p>
                      <a:endParaRPr lang="en-US"/>
                    </a:p>
                    <a:p>
                      <a:endParaRPr lang="en-US"/>
                    </a:p>
                    <a:p>
                      <a:endParaRPr lang="en-US"/>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a:solidFill>
                            <a:srgbClr val="FA4616"/>
                          </a:solidFill>
                        </a:rPr>
                        <a:t>Selected</a:t>
                      </a:r>
                      <a:r>
                        <a:rPr lang="en-US">
                          <a:solidFill>
                            <a:schemeClr val="tx1"/>
                          </a:solidFill>
                        </a:rPr>
                        <a:t>, easier to manufacture, lighter in weight, structurally practical</a:t>
                      </a:r>
                      <a:endParaRPr lang="en-US">
                        <a:solidFill>
                          <a:srgbClr val="92D050"/>
                        </a:solidFill>
                      </a:endParaRPr>
                    </a:p>
                    <a:p>
                      <a:endParaRPr lang="en-US"/>
                    </a:p>
                  </a:txBody>
                  <a:tcPr/>
                </a:tc>
                <a:extLst>
                  <a:ext uri="{0D108BD9-81ED-4DB2-BD59-A6C34878D82A}">
                    <a16:rowId xmlns:a16="http://schemas.microsoft.com/office/drawing/2014/main" val="199055253"/>
                  </a:ext>
                </a:extLst>
              </a:tr>
            </a:tbl>
          </a:graphicData>
        </a:graphic>
      </p:graphicFrame>
      <p:pic>
        <p:nvPicPr>
          <p:cNvPr id="5" name="Picture 2">
            <a:extLst>
              <a:ext uri="{FF2B5EF4-FFF2-40B4-BE49-F238E27FC236}">
                <a16:creationId xmlns:a16="http://schemas.microsoft.com/office/drawing/2014/main" id="{02BE799E-BCBA-7A7D-6320-05C24DF74D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66" b="6934"/>
          <a:stretch/>
        </p:blipFill>
        <p:spPr bwMode="auto">
          <a:xfrm>
            <a:off x="2997166" y="1018517"/>
            <a:ext cx="3149663" cy="26334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FF0E18-1A94-B2A3-7A8B-8535B6048D21}"/>
              </a:ext>
            </a:extLst>
          </p:cNvPr>
          <p:cNvSpPr txBox="1"/>
          <p:nvPr/>
        </p:nvSpPr>
        <p:spPr>
          <a:xfrm>
            <a:off x="2377102" y="2080544"/>
            <a:ext cx="958788" cy="307777"/>
          </a:xfrm>
          <a:prstGeom prst="rect">
            <a:avLst/>
          </a:prstGeom>
          <a:noFill/>
        </p:spPr>
        <p:txBody>
          <a:bodyPr wrap="square" rtlCol="0">
            <a:spAutoFit/>
          </a:bodyPr>
          <a:lstStyle/>
          <a:p>
            <a:r>
              <a:rPr lang="en-US"/>
              <a:t>Plates</a:t>
            </a:r>
          </a:p>
        </p:txBody>
      </p:sp>
      <p:sp>
        <p:nvSpPr>
          <p:cNvPr id="7" name="TextBox 6">
            <a:extLst>
              <a:ext uri="{FF2B5EF4-FFF2-40B4-BE49-F238E27FC236}">
                <a16:creationId xmlns:a16="http://schemas.microsoft.com/office/drawing/2014/main" id="{4FA048E1-30F4-2714-9392-EB7BCE7ED11E}"/>
              </a:ext>
            </a:extLst>
          </p:cNvPr>
          <p:cNvSpPr txBox="1"/>
          <p:nvPr/>
        </p:nvSpPr>
        <p:spPr>
          <a:xfrm>
            <a:off x="2779335" y="2741411"/>
            <a:ext cx="958788" cy="307777"/>
          </a:xfrm>
          <a:prstGeom prst="rect">
            <a:avLst/>
          </a:prstGeom>
          <a:noFill/>
        </p:spPr>
        <p:txBody>
          <a:bodyPr wrap="square" rtlCol="0">
            <a:spAutoFit/>
          </a:bodyPr>
          <a:lstStyle/>
          <a:p>
            <a:r>
              <a:rPr lang="en-US"/>
              <a:t>Arms</a:t>
            </a:r>
          </a:p>
        </p:txBody>
      </p:sp>
      <p:sp>
        <p:nvSpPr>
          <p:cNvPr id="8" name="TextBox 7">
            <a:extLst>
              <a:ext uri="{FF2B5EF4-FFF2-40B4-BE49-F238E27FC236}">
                <a16:creationId xmlns:a16="http://schemas.microsoft.com/office/drawing/2014/main" id="{E8CE7C71-7D02-4E66-1933-2BDC79B9FCCB}"/>
              </a:ext>
            </a:extLst>
          </p:cNvPr>
          <p:cNvSpPr txBox="1"/>
          <p:nvPr/>
        </p:nvSpPr>
        <p:spPr>
          <a:xfrm>
            <a:off x="5921406" y="2518990"/>
            <a:ext cx="958788" cy="307777"/>
          </a:xfrm>
          <a:prstGeom prst="rect">
            <a:avLst/>
          </a:prstGeom>
          <a:noFill/>
        </p:spPr>
        <p:txBody>
          <a:bodyPr wrap="square" rtlCol="0">
            <a:spAutoFit/>
          </a:bodyPr>
          <a:lstStyle/>
          <a:p>
            <a:r>
              <a:rPr lang="en-US"/>
              <a:t>Springs</a:t>
            </a:r>
          </a:p>
        </p:txBody>
      </p:sp>
      <p:sp>
        <p:nvSpPr>
          <p:cNvPr id="9" name="TextBox 8">
            <a:extLst>
              <a:ext uri="{FF2B5EF4-FFF2-40B4-BE49-F238E27FC236}">
                <a16:creationId xmlns:a16="http://schemas.microsoft.com/office/drawing/2014/main" id="{A883C080-A34B-C990-75D0-5A03AF69FBC9}"/>
              </a:ext>
            </a:extLst>
          </p:cNvPr>
          <p:cNvSpPr txBox="1"/>
          <p:nvPr/>
        </p:nvSpPr>
        <p:spPr>
          <a:xfrm>
            <a:off x="5957951" y="1688159"/>
            <a:ext cx="958788" cy="307777"/>
          </a:xfrm>
          <a:prstGeom prst="rect">
            <a:avLst/>
          </a:prstGeom>
          <a:noFill/>
        </p:spPr>
        <p:txBody>
          <a:bodyPr wrap="square" rtlCol="0">
            <a:spAutoFit/>
          </a:bodyPr>
          <a:lstStyle/>
          <a:p>
            <a:r>
              <a:rPr lang="en-US"/>
              <a:t>Poles</a:t>
            </a:r>
          </a:p>
        </p:txBody>
      </p:sp>
      <p:sp>
        <p:nvSpPr>
          <p:cNvPr id="10" name="TextBox 9">
            <a:extLst>
              <a:ext uri="{FF2B5EF4-FFF2-40B4-BE49-F238E27FC236}">
                <a16:creationId xmlns:a16="http://schemas.microsoft.com/office/drawing/2014/main" id="{236E27C3-78DC-B7A4-5034-A8C8F9580A5E}"/>
              </a:ext>
            </a:extLst>
          </p:cNvPr>
          <p:cNvSpPr txBox="1"/>
          <p:nvPr/>
        </p:nvSpPr>
        <p:spPr>
          <a:xfrm>
            <a:off x="2377102" y="1050904"/>
            <a:ext cx="1491448" cy="523220"/>
          </a:xfrm>
          <a:prstGeom prst="rect">
            <a:avLst/>
          </a:prstGeom>
          <a:noFill/>
        </p:spPr>
        <p:txBody>
          <a:bodyPr wrap="square" rtlCol="0">
            <a:spAutoFit/>
          </a:bodyPr>
          <a:lstStyle/>
          <a:p>
            <a:pPr algn="ctr"/>
            <a:r>
              <a:rPr lang="en-US"/>
              <a:t>Parachute attachment</a:t>
            </a:r>
          </a:p>
        </p:txBody>
      </p:sp>
      <p:cxnSp>
        <p:nvCxnSpPr>
          <p:cNvPr id="12" name="Straight Arrow Connector 11">
            <a:extLst>
              <a:ext uri="{FF2B5EF4-FFF2-40B4-BE49-F238E27FC236}">
                <a16:creationId xmlns:a16="http://schemas.microsoft.com/office/drawing/2014/main" id="{8B4D81E8-C36C-9D21-2E91-526A161752F6}"/>
              </a:ext>
            </a:extLst>
          </p:cNvPr>
          <p:cNvCxnSpPr>
            <a:cxnSpLocks/>
          </p:cNvCxnSpPr>
          <p:nvPr/>
        </p:nvCxnSpPr>
        <p:spPr>
          <a:xfrm flipV="1">
            <a:off x="3604377" y="1235960"/>
            <a:ext cx="765670" cy="7655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E1D3C66-93E4-414E-B36D-9F0D2BC4FDB3}"/>
              </a:ext>
            </a:extLst>
          </p:cNvPr>
          <p:cNvCxnSpPr>
            <a:cxnSpLocks/>
          </p:cNvCxnSpPr>
          <p:nvPr/>
        </p:nvCxnSpPr>
        <p:spPr>
          <a:xfrm flipV="1">
            <a:off x="3020732" y="2069942"/>
            <a:ext cx="1472731" cy="17341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97AA878-ACE6-DABC-2445-04A220E357BE}"/>
              </a:ext>
            </a:extLst>
          </p:cNvPr>
          <p:cNvCxnSpPr>
            <a:cxnSpLocks/>
          </p:cNvCxnSpPr>
          <p:nvPr/>
        </p:nvCxnSpPr>
        <p:spPr>
          <a:xfrm flipV="1">
            <a:off x="3302431" y="2584840"/>
            <a:ext cx="401609" cy="32988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5D9DF65A-83DD-E2C0-8BCF-3E1CDFD59CDF}"/>
              </a:ext>
            </a:extLst>
          </p:cNvPr>
          <p:cNvCxnSpPr>
            <a:cxnSpLocks/>
          </p:cNvCxnSpPr>
          <p:nvPr/>
        </p:nvCxnSpPr>
        <p:spPr>
          <a:xfrm flipH="1">
            <a:off x="4846881" y="1838601"/>
            <a:ext cx="1159485" cy="15733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63F8389D-FBB5-791B-6642-0B68E9A8E2FE}"/>
              </a:ext>
            </a:extLst>
          </p:cNvPr>
          <p:cNvCxnSpPr>
            <a:cxnSpLocks/>
          </p:cNvCxnSpPr>
          <p:nvPr/>
        </p:nvCxnSpPr>
        <p:spPr>
          <a:xfrm flipH="1" flipV="1">
            <a:off x="4945039" y="2478859"/>
            <a:ext cx="1042715" cy="19401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86D70DDA-6AFF-B4C7-9A53-12D7E4A7D038}"/>
              </a:ext>
            </a:extLst>
          </p:cNvPr>
          <p:cNvSpPr txBox="1"/>
          <p:nvPr/>
        </p:nvSpPr>
        <p:spPr>
          <a:xfrm>
            <a:off x="5627569" y="3210611"/>
            <a:ext cx="1474181" cy="307777"/>
          </a:xfrm>
          <a:prstGeom prst="rect">
            <a:avLst/>
          </a:prstGeom>
          <a:noFill/>
        </p:spPr>
        <p:txBody>
          <a:bodyPr wrap="square" rtlCol="0">
            <a:spAutoFit/>
          </a:bodyPr>
          <a:lstStyle/>
          <a:p>
            <a:pPr algn="ctr"/>
            <a:r>
              <a:rPr lang="en-US"/>
              <a:t>Avionics Bay</a:t>
            </a:r>
          </a:p>
        </p:txBody>
      </p:sp>
      <p:cxnSp>
        <p:nvCxnSpPr>
          <p:cNvPr id="35" name="Straight Arrow Connector 34">
            <a:extLst>
              <a:ext uri="{FF2B5EF4-FFF2-40B4-BE49-F238E27FC236}">
                <a16:creationId xmlns:a16="http://schemas.microsoft.com/office/drawing/2014/main" id="{D2C16273-64C5-DE94-3739-AAC66C2B27D9}"/>
              </a:ext>
            </a:extLst>
          </p:cNvPr>
          <p:cNvCxnSpPr>
            <a:cxnSpLocks/>
          </p:cNvCxnSpPr>
          <p:nvPr/>
        </p:nvCxnSpPr>
        <p:spPr>
          <a:xfrm flipH="1" flipV="1">
            <a:off x="4571997" y="3257048"/>
            <a:ext cx="1247101" cy="7732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95E45671-46EB-F46B-4077-30381B571AE5}"/>
              </a:ext>
            </a:extLst>
          </p:cNvPr>
          <p:cNvCxnSpPr>
            <a:cxnSpLocks/>
          </p:cNvCxnSpPr>
          <p:nvPr/>
        </p:nvCxnSpPr>
        <p:spPr>
          <a:xfrm flipH="1" flipV="1">
            <a:off x="4642291" y="2860608"/>
            <a:ext cx="1193464" cy="48920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3" name="Google Shape;443;p4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Aerobraking Pre Deployment</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Configuration Trade &amp; Selection</a:t>
            </a:r>
            <a:endParaRPr/>
          </a:p>
        </p:txBody>
      </p:sp>
      <p:sp>
        <p:nvSpPr>
          <p:cNvPr id="441" name="Google Shape;441;p4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42" name="Google Shape;442;p4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47</a:t>
            </a:fld>
            <a:endParaRPr sz="1000" b="0" i="0" u="none" strike="noStrike" cap="none">
              <a:solidFill>
                <a:schemeClr val="dk1"/>
              </a:solidFill>
              <a:latin typeface="Arial"/>
              <a:ea typeface="Arial"/>
              <a:cs typeface="Arial"/>
              <a:sym typeface="Arial"/>
            </a:endParaRPr>
          </a:p>
        </p:txBody>
      </p:sp>
      <p:sp>
        <p:nvSpPr>
          <p:cNvPr id="445" name="Google Shape;445;p4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46" name="Google Shape;446;p4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Melissa Gonzalez Grospe</a:t>
            </a:r>
            <a:endParaRPr lang="en-US"/>
          </a:p>
        </p:txBody>
      </p:sp>
      <p:pic>
        <p:nvPicPr>
          <p:cNvPr id="2" name="Picture 1">
            <a:extLst>
              <a:ext uri="{FF2B5EF4-FFF2-40B4-BE49-F238E27FC236}">
                <a16:creationId xmlns:a16="http://schemas.microsoft.com/office/drawing/2014/main" id="{240E1213-41B9-2E3C-D7D7-1E67E63A01AB}"/>
              </a:ext>
            </a:extLst>
          </p:cNvPr>
          <p:cNvPicPr>
            <a:picLocks noChangeAspect="1"/>
          </p:cNvPicPr>
          <p:nvPr/>
        </p:nvPicPr>
        <p:blipFill>
          <a:blip r:embed="rId3"/>
          <a:stretch>
            <a:fillRect/>
          </a:stretch>
        </p:blipFill>
        <p:spPr>
          <a:xfrm>
            <a:off x="66288" y="43797"/>
            <a:ext cx="1533912" cy="884099"/>
          </a:xfrm>
          <a:prstGeom prst="rect">
            <a:avLst/>
          </a:prstGeom>
        </p:spPr>
      </p:pic>
      <p:pic>
        <p:nvPicPr>
          <p:cNvPr id="3" name="Picture 3" descr="Diagram&#10;&#10;Description automatically generated">
            <a:extLst>
              <a:ext uri="{FF2B5EF4-FFF2-40B4-BE49-F238E27FC236}">
                <a16:creationId xmlns:a16="http://schemas.microsoft.com/office/drawing/2014/main" id="{EDE137BF-E44A-D216-F438-13BA5A797806}"/>
              </a:ext>
            </a:extLst>
          </p:cNvPr>
          <p:cNvPicPr>
            <a:picLocks noChangeAspect="1"/>
          </p:cNvPicPr>
          <p:nvPr/>
        </p:nvPicPr>
        <p:blipFill>
          <a:blip r:embed="rId4"/>
          <a:stretch>
            <a:fillRect/>
          </a:stretch>
        </p:blipFill>
        <p:spPr>
          <a:xfrm>
            <a:off x="732560" y="1711035"/>
            <a:ext cx="1851315" cy="2137065"/>
          </a:xfrm>
          <a:prstGeom prst="rect">
            <a:avLst/>
          </a:prstGeom>
        </p:spPr>
      </p:pic>
      <p:pic>
        <p:nvPicPr>
          <p:cNvPr id="8" name="Picture 8" descr="Diagram, engineering drawing&#10;&#10;Description automatically generated">
            <a:extLst>
              <a:ext uri="{FF2B5EF4-FFF2-40B4-BE49-F238E27FC236}">
                <a16:creationId xmlns:a16="http://schemas.microsoft.com/office/drawing/2014/main" id="{6C806640-148D-B6F3-3D08-F6596BC8B547}"/>
              </a:ext>
            </a:extLst>
          </p:cNvPr>
          <p:cNvPicPr>
            <a:picLocks noChangeAspect="1"/>
          </p:cNvPicPr>
          <p:nvPr/>
        </p:nvPicPr>
        <p:blipFill>
          <a:blip r:embed="rId5"/>
          <a:stretch>
            <a:fillRect/>
          </a:stretch>
        </p:blipFill>
        <p:spPr>
          <a:xfrm>
            <a:off x="3771901" y="1806338"/>
            <a:ext cx="2743200" cy="1946462"/>
          </a:xfrm>
          <a:prstGeom prst="rect">
            <a:avLst/>
          </a:prstGeom>
        </p:spPr>
      </p:pic>
      <p:sp>
        <p:nvSpPr>
          <p:cNvPr id="9" name="TextBox 8">
            <a:extLst>
              <a:ext uri="{FF2B5EF4-FFF2-40B4-BE49-F238E27FC236}">
                <a16:creationId xmlns:a16="http://schemas.microsoft.com/office/drawing/2014/main" id="{87C8C206-77DB-0B1E-8703-68193548C8C4}"/>
              </a:ext>
            </a:extLst>
          </p:cNvPr>
          <p:cNvSpPr txBox="1"/>
          <p:nvPr/>
        </p:nvSpPr>
        <p:spPr>
          <a:xfrm>
            <a:off x="337705" y="1194954"/>
            <a:ext cx="2840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Configuration A: Umbrella Mechanism</a:t>
            </a:r>
          </a:p>
        </p:txBody>
      </p:sp>
      <p:sp>
        <p:nvSpPr>
          <p:cNvPr id="10" name="TextBox 9">
            <a:extLst>
              <a:ext uri="{FF2B5EF4-FFF2-40B4-BE49-F238E27FC236}">
                <a16:creationId xmlns:a16="http://schemas.microsoft.com/office/drawing/2014/main" id="{D9C488F0-9377-9998-14BD-8B5EB7F2392D}"/>
              </a:ext>
            </a:extLst>
          </p:cNvPr>
          <p:cNvSpPr txBox="1"/>
          <p:nvPr/>
        </p:nvSpPr>
        <p:spPr>
          <a:xfrm>
            <a:off x="3965863" y="1194954"/>
            <a:ext cx="26496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Configuration B: Spring Loaded Mechanism</a:t>
            </a:r>
          </a:p>
        </p:txBody>
      </p:sp>
      <p:sp>
        <p:nvSpPr>
          <p:cNvPr id="4" name="TextBox 3">
            <a:extLst>
              <a:ext uri="{FF2B5EF4-FFF2-40B4-BE49-F238E27FC236}">
                <a16:creationId xmlns:a16="http://schemas.microsoft.com/office/drawing/2014/main" id="{36792AF2-3015-F9D9-4204-768228B4BBE9}"/>
              </a:ext>
            </a:extLst>
          </p:cNvPr>
          <p:cNvSpPr txBox="1"/>
          <p:nvPr/>
        </p:nvSpPr>
        <p:spPr>
          <a:xfrm>
            <a:off x="7081406" y="2044005"/>
            <a:ext cx="1757794" cy="138499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NOTE</a:t>
            </a:r>
            <a:r>
              <a:rPr lang="en-US"/>
              <a:t>: Both designs will be compressed by the interior wall of the container during pre-deployment</a:t>
            </a:r>
          </a:p>
        </p:txBody>
      </p:sp>
      <p:graphicFrame>
        <p:nvGraphicFramePr>
          <p:cNvPr id="5" name="Table 4">
            <a:extLst>
              <a:ext uri="{FF2B5EF4-FFF2-40B4-BE49-F238E27FC236}">
                <a16:creationId xmlns:a16="http://schemas.microsoft.com/office/drawing/2014/main" id="{1B8B2A1E-326C-C153-F62E-FB67FFD8687F}"/>
              </a:ext>
            </a:extLst>
          </p:cNvPr>
          <p:cNvGraphicFramePr>
            <a:graphicFrameLocks noGrp="1"/>
          </p:cNvGraphicFramePr>
          <p:nvPr>
            <p:extLst>
              <p:ext uri="{D42A27DB-BD31-4B8C-83A1-F6EECF244321}">
                <p14:modId xmlns:p14="http://schemas.microsoft.com/office/powerpoint/2010/main" val="1091630250"/>
              </p:ext>
            </p:extLst>
          </p:nvPr>
        </p:nvGraphicFramePr>
        <p:xfrm>
          <a:off x="260649" y="3890698"/>
          <a:ext cx="8622697" cy="2511921"/>
        </p:xfrm>
        <a:graphic>
          <a:graphicData uri="http://schemas.openxmlformats.org/drawingml/2006/table">
            <a:tbl>
              <a:tblPr firstRow="1" bandRow="1">
                <a:tableStyleId>{8C3FCF63-3D44-445B-BD44-2AC177EEEF46}</a:tableStyleId>
              </a:tblPr>
              <a:tblGrid>
                <a:gridCol w="1379636">
                  <a:extLst>
                    <a:ext uri="{9D8B030D-6E8A-4147-A177-3AD203B41FA5}">
                      <a16:colId xmlns:a16="http://schemas.microsoft.com/office/drawing/2014/main" val="283393363"/>
                    </a:ext>
                  </a:extLst>
                </a:gridCol>
                <a:gridCol w="2931713">
                  <a:extLst>
                    <a:ext uri="{9D8B030D-6E8A-4147-A177-3AD203B41FA5}">
                      <a16:colId xmlns:a16="http://schemas.microsoft.com/office/drawing/2014/main" val="4026473303"/>
                    </a:ext>
                  </a:extLst>
                </a:gridCol>
                <a:gridCol w="3148894">
                  <a:extLst>
                    <a:ext uri="{9D8B030D-6E8A-4147-A177-3AD203B41FA5}">
                      <a16:colId xmlns:a16="http://schemas.microsoft.com/office/drawing/2014/main" val="1059146593"/>
                    </a:ext>
                  </a:extLst>
                </a:gridCol>
                <a:gridCol w="1162454">
                  <a:extLst>
                    <a:ext uri="{9D8B030D-6E8A-4147-A177-3AD203B41FA5}">
                      <a16:colId xmlns:a16="http://schemas.microsoft.com/office/drawing/2014/main" val="1879698965"/>
                    </a:ext>
                  </a:extLst>
                </a:gridCol>
              </a:tblGrid>
              <a:tr h="360804">
                <a:tc>
                  <a:txBody>
                    <a:bodyPr/>
                    <a:lstStyle/>
                    <a:p>
                      <a:r>
                        <a:rPr lang="en-US" b="1">
                          <a:solidFill>
                            <a:schemeClr val="bg1"/>
                          </a:solidFill>
                        </a:rPr>
                        <a:t>Configuration</a:t>
                      </a:r>
                    </a:p>
                  </a:txBody>
                  <a:tcPr>
                    <a:solidFill>
                      <a:schemeClr val="accent6"/>
                    </a:solidFill>
                  </a:tcPr>
                </a:tc>
                <a:tc>
                  <a:txBody>
                    <a:bodyPr/>
                    <a:lstStyle/>
                    <a:p>
                      <a:r>
                        <a:rPr lang="en-US" b="1">
                          <a:solidFill>
                            <a:schemeClr val="bg1"/>
                          </a:solidFill>
                        </a:rPr>
                        <a:t>Advantages</a:t>
                      </a:r>
                    </a:p>
                  </a:txBody>
                  <a:tcPr>
                    <a:solidFill>
                      <a:schemeClr val="accent6"/>
                    </a:solidFill>
                  </a:tcPr>
                </a:tc>
                <a:tc>
                  <a:txBody>
                    <a:bodyPr/>
                    <a:lstStyle/>
                    <a:p>
                      <a:r>
                        <a:rPr lang="en-US" b="1">
                          <a:solidFill>
                            <a:schemeClr val="bg1"/>
                          </a:solidFill>
                        </a:rPr>
                        <a:t>Disadvantages</a:t>
                      </a:r>
                    </a:p>
                  </a:txBody>
                  <a:tcPr>
                    <a:solidFill>
                      <a:schemeClr val="accent6"/>
                    </a:solidFill>
                  </a:tcPr>
                </a:tc>
                <a:tc>
                  <a:txBody>
                    <a:bodyPr/>
                    <a:lstStyle/>
                    <a:p>
                      <a:r>
                        <a:rPr lang="en-US" b="1">
                          <a:solidFill>
                            <a:schemeClr val="bg1"/>
                          </a:solidFill>
                        </a:rPr>
                        <a:t>Evaluation</a:t>
                      </a:r>
                    </a:p>
                  </a:txBody>
                  <a:tcPr>
                    <a:solidFill>
                      <a:schemeClr val="accent6"/>
                    </a:solidFill>
                  </a:tcPr>
                </a:tc>
                <a:extLst>
                  <a:ext uri="{0D108BD9-81ED-4DB2-BD59-A6C34878D82A}">
                    <a16:rowId xmlns:a16="http://schemas.microsoft.com/office/drawing/2014/main" val="22888903"/>
                  </a:ext>
                </a:extLst>
              </a:tr>
              <a:tr h="992877">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a:t>Umbrella Mechanism </a:t>
                      </a:r>
                    </a:p>
                    <a:p>
                      <a:endParaRPr lang="en-US"/>
                    </a:p>
                  </a:txBody>
                  <a:tcPr/>
                </a:tc>
                <a:tc>
                  <a:txBody>
                    <a:bodyPr/>
                    <a:lstStyle/>
                    <a:p>
                      <a:r>
                        <a:rPr lang="en-US"/>
                        <a:t>Only uses one spring</a:t>
                      </a:r>
                    </a:p>
                    <a:p>
                      <a:r>
                        <a:rPr lang="en-US"/>
                        <a:t>More secure</a:t>
                      </a:r>
                    </a:p>
                  </a:txBody>
                  <a:tcPr/>
                </a:tc>
                <a:tc>
                  <a:txBody>
                    <a:bodyPr/>
                    <a:lstStyle/>
                    <a:p>
                      <a:r>
                        <a:rPr lang="en-US"/>
                        <a:t>Significantly heavier than configuration B</a:t>
                      </a:r>
                    </a:p>
                    <a:p>
                      <a:r>
                        <a:rPr lang="en-US"/>
                        <a:t>Takes up large amount of space</a:t>
                      </a:r>
                    </a:p>
                    <a:p>
                      <a:r>
                        <a:rPr lang="en-US"/>
                        <a:t>Difficult to manufacture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Discarded</a:t>
                      </a:r>
                    </a:p>
                    <a:p>
                      <a:endParaRPr lang="en-US">
                        <a:solidFill>
                          <a:srgbClr val="92D050"/>
                        </a:solidFill>
                      </a:endParaRPr>
                    </a:p>
                  </a:txBody>
                  <a:tcPr/>
                </a:tc>
                <a:extLst>
                  <a:ext uri="{0D108BD9-81ED-4DB2-BD59-A6C34878D82A}">
                    <a16:rowId xmlns:a16="http://schemas.microsoft.com/office/drawing/2014/main" val="652833851"/>
                  </a:ext>
                </a:extLst>
              </a:tr>
              <a:tr h="1062973">
                <a:tc>
                  <a:txBody>
                    <a:bodyPr/>
                    <a:lstStyle/>
                    <a:p>
                      <a:r>
                        <a:rPr lang="en-US"/>
                        <a:t>Spring Loaded Hexagon</a:t>
                      </a:r>
                    </a:p>
                  </a:txBody>
                  <a:tcPr/>
                </a:tc>
                <a:tc>
                  <a:txBody>
                    <a:bodyPr/>
                    <a:lstStyle/>
                    <a:p>
                      <a:r>
                        <a:rPr lang="en-US"/>
                        <a:t>Lightweight</a:t>
                      </a:r>
                    </a:p>
                    <a:p>
                      <a:r>
                        <a:rPr lang="en-US"/>
                        <a:t>Occupies small section of the </a:t>
                      </a:r>
                      <a:r>
                        <a:rPr lang="en-US" err="1"/>
                        <a:t>CanSat</a:t>
                      </a:r>
                    </a:p>
                    <a:p>
                      <a:r>
                        <a:rPr lang="en-US"/>
                        <a:t>Uniform expansion</a:t>
                      </a:r>
                    </a:p>
                  </a:txBody>
                  <a:tcPr/>
                </a:tc>
                <a:tc>
                  <a:txBody>
                    <a:bodyPr/>
                    <a:lstStyle/>
                    <a:p>
                      <a:r>
                        <a:rPr lang="en-US"/>
                        <a:t>Large number of components required to hold it in place</a:t>
                      </a:r>
                    </a:p>
                    <a:p>
                      <a:r>
                        <a:rPr lang="en-US"/>
                        <a:t>More friction along the walls of the </a:t>
                      </a:r>
                      <a:r>
                        <a:rPr lang="en-US" err="1"/>
                        <a:t>CanSat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A4616"/>
                          </a:solidFill>
                        </a:rPr>
                        <a:t>Selected</a:t>
                      </a:r>
                      <a:r>
                        <a:rPr lang="en-US">
                          <a:solidFill>
                            <a:schemeClr val="tx1"/>
                          </a:solidFill>
                        </a:rPr>
                        <a:t>,</a:t>
                      </a:r>
                      <a:r>
                        <a:rPr lang="en-US">
                          <a:solidFill>
                            <a:srgbClr val="92D050"/>
                          </a:solidFill>
                        </a:rPr>
                        <a:t> </a:t>
                      </a:r>
                      <a:r>
                        <a:rPr lang="en-US">
                          <a:solidFill>
                            <a:schemeClr val="tx1"/>
                          </a:solidFill>
                        </a:rPr>
                        <a:t>easier to keep in place</a:t>
                      </a:r>
                    </a:p>
                    <a:p>
                      <a:endParaRPr lang="en-US"/>
                    </a:p>
                  </a:txBody>
                  <a:tcPr/>
                </a:tc>
                <a:extLst>
                  <a:ext uri="{0D108BD9-81ED-4DB2-BD59-A6C34878D82A}">
                    <a16:rowId xmlns:a16="http://schemas.microsoft.com/office/drawing/2014/main" val="19905525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4" name="Google Shape;454;p4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Aerobr</a:t>
            </a:r>
            <a:r>
              <a:rPr lang="en-US"/>
              <a:t>aking </a:t>
            </a:r>
            <a:r>
              <a:rPr lang="en-US" sz="2400" b="1" i="0" u="none" strike="noStrike" cap="none">
                <a:solidFill>
                  <a:schemeClr val="accent2"/>
                </a:solidFill>
                <a:latin typeface="Arial"/>
                <a:ea typeface="Arial"/>
                <a:cs typeface="Arial"/>
                <a:sym typeface="Arial"/>
              </a:rPr>
              <a:t>Deployment </a:t>
            </a:r>
            <a:endParaRPr sz="2400" b="1"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Configuration Trade &amp; Selection</a:t>
            </a:r>
            <a:endParaRPr/>
          </a:p>
        </p:txBody>
      </p:sp>
      <p:sp>
        <p:nvSpPr>
          <p:cNvPr id="452" name="Google Shape;452;p4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53" name="Google Shape;453;p4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48</a:t>
            </a:fld>
            <a:endParaRPr sz="1000" b="0" i="0" u="none" strike="noStrike" cap="none">
              <a:solidFill>
                <a:schemeClr val="dk1"/>
              </a:solidFill>
              <a:latin typeface="Arial"/>
              <a:ea typeface="Arial"/>
              <a:cs typeface="Arial"/>
              <a:sym typeface="Arial"/>
            </a:endParaRPr>
          </a:p>
        </p:txBody>
      </p:sp>
      <p:sp>
        <p:nvSpPr>
          <p:cNvPr id="456" name="Google Shape;456;p4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57" name="Google Shape;457;p48"/>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Daniel Horton</a:t>
            </a:r>
            <a:endParaRPr lang="en-US"/>
          </a:p>
        </p:txBody>
      </p:sp>
      <p:pic>
        <p:nvPicPr>
          <p:cNvPr id="2" name="Picture 1">
            <a:extLst>
              <a:ext uri="{FF2B5EF4-FFF2-40B4-BE49-F238E27FC236}">
                <a16:creationId xmlns:a16="http://schemas.microsoft.com/office/drawing/2014/main" id="{D92A37F5-03A0-3DC6-DB50-D6D9AE0EBBBB}"/>
              </a:ext>
            </a:extLst>
          </p:cNvPr>
          <p:cNvPicPr>
            <a:picLocks noChangeAspect="1"/>
          </p:cNvPicPr>
          <p:nvPr/>
        </p:nvPicPr>
        <p:blipFill>
          <a:blip r:embed="rId3"/>
          <a:stretch>
            <a:fillRect/>
          </a:stretch>
        </p:blipFill>
        <p:spPr>
          <a:xfrm>
            <a:off x="66288" y="43797"/>
            <a:ext cx="1533912" cy="884099"/>
          </a:xfrm>
          <a:prstGeom prst="rect">
            <a:avLst/>
          </a:prstGeom>
        </p:spPr>
      </p:pic>
      <p:pic>
        <p:nvPicPr>
          <p:cNvPr id="3" name="Picture 3" descr="Diagram&#10;&#10;Description automatically generated">
            <a:extLst>
              <a:ext uri="{FF2B5EF4-FFF2-40B4-BE49-F238E27FC236}">
                <a16:creationId xmlns:a16="http://schemas.microsoft.com/office/drawing/2014/main" id="{0D41F2A9-7069-7116-02FB-F771DBA49144}"/>
              </a:ext>
            </a:extLst>
          </p:cNvPr>
          <p:cNvPicPr>
            <a:picLocks noChangeAspect="1"/>
          </p:cNvPicPr>
          <p:nvPr/>
        </p:nvPicPr>
        <p:blipFill>
          <a:blip r:embed="rId4"/>
          <a:stretch>
            <a:fillRect/>
          </a:stretch>
        </p:blipFill>
        <p:spPr>
          <a:xfrm>
            <a:off x="576696" y="1220152"/>
            <a:ext cx="2743200" cy="1459749"/>
          </a:xfrm>
          <a:prstGeom prst="rect">
            <a:avLst/>
          </a:prstGeom>
        </p:spPr>
      </p:pic>
      <p:pic>
        <p:nvPicPr>
          <p:cNvPr id="7" name="Picture 7" descr="Shape, arrow&#10;&#10;Description automatically generated">
            <a:extLst>
              <a:ext uri="{FF2B5EF4-FFF2-40B4-BE49-F238E27FC236}">
                <a16:creationId xmlns:a16="http://schemas.microsoft.com/office/drawing/2014/main" id="{8635007A-96B1-F9B1-A156-0284B6FFC6FF}"/>
              </a:ext>
            </a:extLst>
          </p:cNvPr>
          <p:cNvPicPr>
            <a:picLocks noChangeAspect="1"/>
          </p:cNvPicPr>
          <p:nvPr/>
        </p:nvPicPr>
        <p:blipFill>
          <a:blip r:embed="rId5"/>
          <a:stretch>
            <a:fillRect/>
          </a:stretch>
        </p:blipFill>
        <p:spPr>
          <a:xfrm rot="9240000">
            <a:off x="824523" y="1382377"/>
            <a:ext cx="570947" cy="465167"/>
          </a:xfrm>
          <a:prstGeom prst="rect">
            <a:avLst/>
          </a:prstGeom>
        </p:spPr>
      </p:pic>
      <p:pic>
        <p:nvPicPr>
          <p:cNvPr id="8" name="Picture 7" descr="Shape, arrow&#10;&#10;Description automatically generated">
            <a:extLst>
              <a:ext uri="{FF2B5EF4-FFF2-40B4-BE49-F238E27FC236}">
                <a16:creationId xmlns:a16="http://schemas.microsoft.com/office/drawing/2014/main" id="{470E8E35-6147-5B3D-D0FA-D3E0F7D71725}"/>
              </a:ext>
            </a:extLst>
          </p:cNvPr>
          <p:cNvPicPr>
            <a:picLocks noChangeAspect="1"/>
          </p:cNvPicPr>
          <p:nvPr/>
        </p:nvPicPr>
        <p:blipFill>
          <a:blip r:embed="rId5"/>
          <a:stretch>
            <a:fillRect/>
          </a:stretch>
        </p:blipFill>
        <p:spPr>
          <a:xfrm rot="1419684">
            <a:off x="2441409" y="1335957"/>
            <a:ext cx="449720" cy="369918"/>
          </a:xfrm>
          <a:prstGeom prst="rect">
            <a:avLst/>
          </a:prstGeom>
        </p:spPr>
      </p:pic>
      <p:pic>
        <p:nvPicPr>
          <p:cNvPr id="1030" name="Picture 6">
            <a:extLst>
              <a:ext uri="{FF2B5EF4-FFF2-40B4-BE49-F238E27FC236}">
                <a16:creationId xmlns:a16="http://schemas.microsoft.com/office/drawing/2014/main" id="{34606EAF-F7C4-27BD-8BC0-6FEA5C44B6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1085" y="1146931"/>
            <a:ext cx="2128261" cy="153297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Left 5">
            <a:extLst>
              <a:ext uri="{FF2B5EF4-FFF2-40B4-BE49-F238E27FC236}">
                <a16:creationId xmlns:a16="http://schemas.microsoft.com/office/drawing/2014/main" id="{34913EE7-FF32-114F-F733-7BC9CC121337}"/>
              </a:ext>
            </a:extLst>
          </p:cNvPr>
          <p:cNvSpPr/>
          <p:nvPr/>
        </p:nvSpPr>
        <p:spPr>
          <a:xfrm rot="11378650">
            <a:off x="8031267" y="1759760"/>
            <a:ext cx="396158" cy="95233"/>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B4D7A38E-A616-9F29-3FC6-5E68EC857A26}"/>
              </a:ext>
            </a:extLst>
          </p:cNvPr>
          <p:cNvSpPr/>
          <p:nvPr/>
        </p:nvSpPr>
        <p:spPr>
          <a:xfrm rot="321017">
            <a:off x="5827604" y="1425898"/>
            <a:ext cx="396158" cy="95233"/>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5">
            <a:extLst>
              <a:ext uri="{FF2B5EF4-FFF2-40B4-BE49-F238E27FC236}">
                <a16:creationId xmlns:a16="http://schemas.microsoft.com/office/drawing/2014/main" id="{51EC818F-7A2D-2F5D-1783-199F0C0F0457}"/>
              </a:ext>
            </a:extLst>
          </p:cNvPr>
          <p:cNvGraphicFramePr>
            <a:graphicFrameLocks noGrp="1"/>
          </p:cNvGraphicFramePr>
          <p:nvPr>
            <p:extLst>
              <p:ext uri="{D42A27DB-BD31-4B8C-83A1-F6EECF244321}">
                <p14:modId xmlns:p14="http://schemas.microsoft.com/office/powerpoint/2010/main" val="629066612"/>
              </p:ext>
            </p:extLst>
          </p:nvPr>
        </p:nvGraphicFramePr>
        <p:xfrm>
          <a:off x="509080" y="2797981"/>
          <a:ext cx="8125838" cy="3398250"/>
        </p:xfrm>
        <a:graphic>
          <a:graphicData uri="http://schemas.openxmlformats.org/drawingml/2006/table">
            <a:tbl>
              <a:tblPr firstRow="1" bandRow="1">
                <a:tableStyleId>{8C3FCF63-3D44-445B-BD44-2AC177EEEF46}</a:tableStyleId>
              </a:tblPr>
              <a:tblGrid>
                <a:gridCol w="2031460">
                  <a:extLst>
                    <a:ext uri="{9D8B030D-6E8A-4147-A177-3AD203B41FA5}">
                      <a16:colId xmlns:a16="http://schemas.microsoft.com/office/drawing/2014/main" val="2956351570"/>
                    </a:ext>
                  </a:extLst>
                </a:gridCol>
                <a:gridCol w="2861333">
                  <a:extLst>
                    <a:ext uri="{9D8B030D-6E8A-4147-A177-3AD203B41FA5}">
                      <a16:colId xmlns:a16="http://schemas.microsoft.com/office/drawing/2014/main" val="688819667"/>
                    </a:ext>
                  </a:extLst>
                </a:gridCol>
                <a:gridCol w="1775113">
                  <a:extLst>
                    <a:ext uri="{9D8B030D-6E8A-4147-A177-3AD203B41FA5}">
                      <a16:colId xmlns:a16="http://schemas.microsoft.com/office/drawing/2014/main" val="2505340930"/>
                    </a:ext>
                  </a:extLst>
                </a:gridCol>
                <a:gridCol w="1457932">
                  <a:extLst>
                    <a:ext uri="{9D8B030D-6E8A-4147-A177-3AD203B41FA5}">
                      <a16:colId xmlns:a16="http://schemas.microsoft.com/office/drawing/2014/main" val="3815757565"/>
                    </a:ext>
                  </a:extLst>
                </a:gridCol>
              </a:tblGrid>
              <a:tr h="441690">
                <a:tc>
                  <a:txBody>
                    <a:bodyPr/>
                    <a:lstStyle/>
                    <a:p>
                      <a:pPr marR="0" algn="l" rtl="0">
                        <a:lnSpc>
                          <a:spcPct val="100000"/>
                        </a:lnSpc>
                        <a:spcBef>
                          <a:spcPts val="0"/>
                        </a:spcBef>
                        <a:spcAft>
                          <a:spcPts val="0"/>
                        </a:spcAft>
                        <a:buClr>
                          <a:srgbClr val="000000"/>
                        </a:buClr>
                        <a:buFont typeface="Arial"/>
                      </a:pPr>
                      <a:r>
                        <a:rPr lang="en-US" sz="1400" b="1" i="0" u="none" strike="noStrike" cap="none">
                          <a:solidFill>
                            <a:schemeClr val="bg1"/>
                          </a:solidFill>
                          <a:latin typeface="Arial"/>
                          <a:cs typeface="Arial"/>
                          <a:sym typeface="Arial"/>
                        </a:rPr>
                        <a:t>Configuration</a:t>
                      </a:r>
                    </a:p>
                  </a:txBody>
                  <a:tcPr anchor="ctr">
                    <a:solidFill>
                      <a:schemeClr val="accent6"/>
                    </a:solidFill>
                  </a:tcPr>
                </a:tc>
                <a:tc>
                  <a:txBody>
                    <a:bodyPr/>
                    <a:lstStyle/>
                    <a:p>
                      <a:pPr marR="0" algn="l" rtl="0">
                        <a:lnSpc>
                          <a:spcPct val="100000"/>
                        </a:lnSpc>
                        <a:spcBef>
                          <a:spcPts val="0"/>
                        </a:spcBef>
                        <a:spcAft>
                          <a:spcPts val="0"/>
                        </a:spcAft>
                        <a:buClr>
                          <a:srgbClr val="000000"/>
                        </a:buClr>
                        <a:buFont typeface="Arial"/>
                      </a:pPr>
                      <a:r>
                        <a:rPr lang="en-US" sz="1400" b="1" i="0" u="none" strike="noStrike" cap="none">
                          <a:solidFill>
                            <a:schemeClr val="bg1"/>
                          </a:solidFill>
                          <a:latin typeface="Arial"/>
                          <a:cs typeface="Arial"/>
                          <a:sym typeface="Arial"/>
                        </a:rPr>
                        <a:t>Method</a:t>
                      </a:r>
                    </a:p>
                  </a:txBody>
                  <a:tcPr anchor="ctr">
                    <a:solidFill>
                      <a:schemeClr val="accent6"/>
                    </a:solidFill>
                  </a:tcPr>
                </a:tc>
                <a:tc>
                  <a:txBody>
                    <a:bodyPr/>
                    <a:lstStyle/>
                    <a:p>
                      <a:pPr marR="0" algn="l" rtl="0">
                        <a:lnSpc>
                          <a:spcPct val="100000"/>
                        </a:lnSpc>
                        <a:spcBef>
                          <a:spcPts val="0"/>
                        </a:spcBef>
                        <a:spcAft>
                          <a:spcPts val="0"/>
                        </a:spcAft>
                        <a:buClr>
                          <a:srgbClr val="000000"/>
                        </a:buClr>
                        <a:buFont typeface="Arial"/>
                      </a:pPr>
                      <a:r>
                        <a:rPr lang="en-US" sz="1400" b="1" i="0" u="none" strike="noStrike" cap="none">
                          <a:solidFill>
                            <a:schemeClr val="bg1"/>
                          </a:solidFill>
                          <a:latin typeface="Arial"/>
                          <a:cs typeface="Arial"/>
                          <a:sym typeface="Arial"/>
                        </a:rPr>
                        <a:t>Identified Issues</a:t>
                      </a:r>
                    </a:p>
                  </a:txBody>
                  <a:tcPr anchor="ctr">
                    <a:solidFill>
                      <a:schemeClr val="accent6"/>
                    </a:solidFill>
                  </a:tcPr>
                </a:tc>
                <a:tc>
                  <a:txBody>
                    <a:bodyPr/>
                    <a:lstStyle/>
                    <a:p>
                      <a:pPr marR="0" algn="l" rtl="0">
                        <a:lnSpc>
                          <a:spcPct val="100000"/>
                        </a:lnSpc>
                        <a:spcBef>
                          <a:spcPts val="0"/>
                        </a:spcBef>
                        <a:spcAft>
                          <a:spcPts val="0"/>
                        </a:spcAft>
                        <a:buClr>
                          <a:srgbClr val="000000"/>
                        </a:buClr>
                        <a:buFont typeface="Arial"/>
                      </a:pPr>
                      <a:r>
                        <a:rPr lang="en-US" sz="1400" b="1" i="0" u="none" strike="noStrike" cap="none">
                          <a:solidFill>
                            <a:schemeClr val="bg1"/>
                          </a:solidFill>
                          <a:latin typeface="Arial"/>
                          <a:cs typeface="Arial"/>
                          <a:sym typeface="Arial"/>
                        </a:rPr>
                        <a:t>Evaluation</a:t>
                      </a:r>
                    </a:p>
                  </a:txBody>
                  <a:tcPr anchor="ctr">
                    <a:solidFill>
                      <a:schemeClr val="accent6"/>
                    </a:solidFill>
                  </a:tcPr>
                </a:tc>
                <a:extLst>
                  <a:ext uri="{0D108BD9-81ED-4DB2-BD59-A6C34878D82A}">
                    <a16:rowId xmlns:a16="http://schemas.microsoft.com/office/drawing/2014/main" val="3079212561"/>
                  </a:ext>
                </a:extLst>
              </a:tr>
              <a:tr h="370840">
                <a:tc>
                  <a:txBody>
                    <a:bodyPr/>
                    <a:lstStyle/>
                    <a:p>
                      <a:r>
                        <a:rPr lang="en-US"/>
                        <a:t>Umbrella Mechanism</a:t>
                      </a:r>
                    </a:p>
                  </a:txBody>
                  <a:tcPr/>
                </a:tc>
                <a:tc>
                  <a:txBody>
                    <a:bodyPr/>
                    <a:lstStyle/>
                    <a:p>
                      <a:r>
                        <a:rPr lang="en-US"/>
                        <a:t>Upon release from can, the rods will extend fully, causing the implementation of the heat shield which acts as the aerobraking device. This creates an aerodynamic parabolic shape.</a:t>
                      </a:r>
                    </a:p>
                  </a:txBody>
                  <a:tcPr/>
                </a:tc>
                <a:tc>
                  <a:txBody>
                    <a:bodyPr/>
                    <a:lstStyle/>
                    <a:p>
                      <a:r>
                        <a:rPr lang="en-US"/>
                        <a:t>Entirely dependent on gravity, difficulty manufacturing the rods</a:t>
                      </a:r>
                    </a:p>
                  </a:txBody>
                  <a:tcPr/>
                </a:tc>
                <a:tc>
                  <a:txBody>
                    <a:bodyPr/>
                    <a:lstStyle/>
                    <a:p>
                      <a:r>
                        <a:rPr lang="en-US"/>
                        <a:t>Discarded</a:t>
                      </a:r>
                    </a:p>
                  </a:txBody>
                  <a:tcPr/>
                </a:tc>
                <a:extLst>
                  <a:ext uri="{0D108BD9-81ED-4DB2-BD59-A6C34878D82A}">
                    <a16:rowId xmlns:a16="http://schemas.microsoft.com/office/drawing/2014/main" val="4220547807"/>
                  </a:ext>
                </a:extLst>
              </a:tr>
              <a:tr h="370840">
                <a:tc>
                  <a:txBody>
                    <a:bodyPr/>
                    <a:lstStyle/>
                    <a:p>
                      <a:r>
                        <a:rPr lang="en-US"/>
                        <a:t>Spring Loaded Hexagon</a:t>
                      </a:r>
                    </a:p>
                  </a:txBody>
                  <a:tcPr/>
                </a:tc>
                <a:tc>
                  <a:txBody>
                    <a:bodyPr/>
                    <a:lstStyle/>
                    <a:p>
                      <a:r>
                        <a:rPr lang="en-US"/>
                        <a:t>Upon release from can, the spring loaded arms will be expanded, causing the implementation of the heat shield which acts as the aerobraking device. This creates an upside down truncated hexagonal pyramid shape.</a:t>
                      </a:r>
                    </a:p>
                  </a:txBody>
                  <a:tcPr/>
                </a:tc>
                <a:tc>
                  <a:txBody>
                    <a:bodyPr/>
                    <a:lstStyle/>
                    <a:p>
                      <a:r>
                        <a:rPr lang="en-US"/>
                        <a:t>Springs could go off inside the can, difficulty assembling the payload and inserting into can</a:t>
                      </a:r>
                    </a:p>
                  </a:txBody>
                  <a:tcPr/>
                </a:tc>
                <a:tc>
                  <a:txBody>
                    <a:bodyPr/>
                    <a:lstStyle/>
                    <a:p>
                      <a:r>
                        <a:rPr lang="en-US">
                          <a:solidFill>
                            <a:srgbClr val="FA4616"/>
                          </a:solidFill>
                        </a:rPr>
                        <a:t>Selected</a:t>
                      </a:r>
                      <a:r>
                        <a:rPr lang="en-US">
                          <a:solidFill>
                            <a:schemeClr val="tx1"/>
                          </a:solidFill>
                        </a:rPr>
                        <a:t>,</a:t>
                      </a:r>
                      <a:r>
                        <a:rPr lang="en-US">
                          <a:solidFill>
                            <a:srgbClr val="92D050"/>
                          </a:solidFill>
                        </a:rPr>
                        <a:t> </a:t>
                      </a:r>
                      <a:r>
                        <a:rPr lang="en-US">
                          <a:solidFill>
                            <a:schemeClr val="tx1"/>
                          </a:solidFill>
                        </a:rPr>
                        <a:t>smaller size makes it easier to deploy. Also, lightweight and easy to manufacture</a:t>
                      </a:r>
                    </a:p>
                  </a:txBody>
                  <a:tcPr/>
                </a:tc>
                <a:extLst>
                  <a:ext uri="{0D108BD9-81ED-4DB2-BD59-A6C34878D82A}">
                    <a16:rowId xmlns:a16="http://schemas.microsoft.com/office/drawing/2014/main" val="1007073832"/>
                  </a:ext>
                </a:extLst>
              </a:tr>
            </a:tbl>
          </a:graphicData>
        </a:graphic>
      </p:graphicFrame>
      <p:sp>
        <p:nvSpPr>
          <p:cNvPr id="12" name="TextBox 11">
            <a:extLst>
              <a:ext uri="{FF2B5EF4-FFF2-40B4-BE49-F238E27FC236}">
                <a16:creationId xmlns:a16="http://schemas.microsoft.com/office/drawing/2014/main" id="{D4ADC38E-A574-8D78-9F4E-0D6EA5D24737}"/>
              </a:ext>
            </a:extLst>
          </p:cNvPr>
          <p:cNvSpPr txBox="1"/>
          <p:nvPr/>
        </p:nvSpPr>
        <p:spPr>
          <a:xfrm>
            <a:off x="3803514" y="1283196"/>
            <a:ext cx="1536970" cy="738664"/>
          </a:xfrm>
          <a:prstGeom prst="rect">
            <a:avLst/>
          </a:prstGeom>
          <a:noFill/>
        </p:spPr>
        <p:txBody>
          <a:bodyPr wrap="square" rtlCol="0">
            <a:spAutoFit/>
          </a:bodyPr>
          <a:lstStyle/>
          <a:p>
            <a:pPr algn="ctr"/>
            <a:r>
              <a:rPr lang="en-US"/>
              <a:t>Attach Heat Shield material (Mylar) here</a:t>
            </a:r>
          </a:p>
        </p:txBody>
      </p:sp>
      <p:cxnSp>
        <p:nvCxnSpPr>
          <p:cNvPr id="17" name="Straight Arrow Connector 16">
            <a:extLst>
              <a:ext uri="{FF2B5EF4-FFF2-40B4-BE49-F238E27FC236}">
                <a16:creationId xmlns:a16="http://schemas.microsoft.com/office/drawing/2014/main" id="{D488EA88-E6BB-6D6B-3DE2-AE469D6A3F6E}"/>
              </a:ext>
            </a:extLst>
          </p:cNvPr>
          <p:cNvCxnSpPr>
            <a:cxnSpLocks/>
            <a:stCxn id="12" idx="1"/>
          </p:cNvCxnSpPr>
          <p:nvPr/>
        </p:nvCxnSpPr>
        <p:spPr>
          <a:xfrm flipH="1">
            <a:off x="3042913" y="1652528"/>
            <a:ext cx="760601" cy="7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7DFF26-7962-62BA-A9EC-7E57450280FD}"/>
              </a:ext>
            </a:extLst>
          </p:cNvPr>
          <p:cNvCxnSpPr>
            <a:cxnSpLocks/>
            <a:stCxn id="12" idx="1"/>
          </p:cNvCxnSpPr>
          <p:nvPr/>
        </p:nvCxnSpPr>
        <p:spPr>
          <a:xfrm flipH="1">
            <a:off x="3257605" y="1652528"/>
            <a:ext cx="545909" cy="4425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14C7C22-D2E3-F97C-BDC1-94740E072084}"/>
              </a:ext>
            </a:extLst>
          </p:cNvPr>
          <p:cNvCxnSpPr>
            <a:cxnSpLocks/>
            <a:stCxn id="12" idx="3"/>
          </p:cNvCxnSpPr>
          <p:nvPr/>
        </p:nvCxnSpPr>
        <p:spPr>
          <a:xfrm flipV="1">
            <a:off x="5340484" y="1594965"/>
            <a:ext cx="886855" cy="575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B578C8-6C6B-BAAC-4C85-8FBEC3955B2E}"/>
              </a:ext>
            </a:extLst>
          </p:cNvPr>
          <p:cNvCxnSpPr>
            <a:cxnSpLocks/>
            <a:stCxn id="12" idx="3"/>
          </p:cNvCxnSpPr>
          <p:nvPr/>
        </p:nvCxnSpPr>
        <p:spPr>
          <a:xfrm>
            <a:off x="5340484" y="1652528"/>
            <a:ext cx="1371466" cy="712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951811-FC84-594A-D138-68CA208CA3A9}"/>
              </a:ext>
            </a:extLst>
          </p:cNvPr>
          <p:cNvCxnSpPr>
            <a:cxnSpLocks/>
            <a:stCxn id="12" idx="3"/>
          </p:cNvCxnSpPr>
          <p:nvPr/>
        </p:nvCxnSpPr>
        <p:spPr>
          <a:xfrm>
            <a:off x="5340484" y="1652528"/>
            <a:ext cx="1060316" cy="1084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EEA4C1C-1B62-17C7-3D4D-4B39CC2AC9F9}"/>
              </a:ext>
            </a:extLst>
          </p:cNvPr>
          <p:cNvCxnSpPr>
            <a:cxnSpLocks/>
            <a:stCxn id="12" idx="1"/>
          </p:cNvCxnSpPr>
          <p:nvPr/>
        </p:nvCxnSpPr>
        <p:spPr>
          <a:xfrm flipH="1">
            <a:off x="2617030" y="1652528"/>
            <a:ext cx="1186484" cy="4268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5" name="Google Shape;465;p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t>
            </a:r>
            <a:r>
              <a:rPr lang="en-US"/>
              <a:t>Parachute </a:t>
            </a:r>
            <a:r>
              <a:rPr lang="en-US" sz="2400" b="1" i="0" u="none" strike="noStrike" cap="none">
                <a:solidFill>
                  <a:schemeClr val="accent2"/>
                </a:solidFill>
                <a:latin typeface="Arial"/>
                <a:ea typeface="Arial"/>
                <a:cs typeface="Arial"/>
                <a:sym typeface="Arial"/>
              </a:rPr>
              <a:t>Deployment </a:t>
            </a:r>
            <a:endParaRPr sz="2400" b="1"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Configuration Trade &amp; Selection</a:t>
            </a:r>
            <a:endParaRPr/>
          </a:p>
        </p:txBody>
      </p:sp>
      <p:sp>
        <p:nvSpPr>
          <p:cNvPr id="463" name="Google Shape;463;p4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64" name="Google Shape;464;p4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49</a:t>
            </a:fld>
            <a:endParaRPr sz="1000" b="0" i="0" u="none" strike="noStrike" cap="none">
              <a:solidFill>
                <a:schemeClr val="dk1"/>
              </a:solidFill>
              <a:latin typeface="Arial"/>
              <a:ea typeface="Arial"/>
              <a:cs typeface="Arial"/>
              <a:sym typeface="Arial"/>
            </a:endParaRPr>
          </a:p>
        </p:txBody>
      </p:sp>
      <p:sp>
        <p:nvSpPr>
          <p:cNvPr id="467" name="Google Shape;467;p4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68" name="Google Shape;468;p4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Daniel Horton</a:t>
            </a:r>
            <a:endParaRPr lang="en-US">
              <a:solidFill>
                <a:schemeClr val="dk1"/>
              </a:solidFill>
            </a:endParaRPr>
          </a:p>
        </p:txBody>
      </p:sp>
      <p:pic>
        <p:nvPicPr>
          <p:cNvPr id="2" name="Picture 1">
            <a:extLst>
              <a:ext uri="{FF2B5EF4-FFF2-40B4-BE49-F238E27FC236}">
                <a16:creationId xmlns:a16="http://schemas.microsoft.com/office/drawing/2014/main" id="{C429B150-4448-E3E4-CB26-E988B5899420}"/>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3">
            <a:extLst>
              <a:ext uri="{FF2B5EF4-FFF2-40B4-BE49-F238E27FC236}">
                <a16:creationId xmlns:a16="http://schemas.microsoft.com/office/drawing/2014/main" id="{52947B62-0A44-6426-FD13-FB4476786ECF}"/>
              </a:ext>
            </a:extLst>
          </p:cNvPr>
          <p:cNvGraphicFramePr>
            <a:graphicFrameLocks noGrp="1"/>
          </p:cNvGraphicFramePr>
          <p:nvPr>
            <p:extLst>
              <p:ext uri="{D42A27DB-BD31-4B8C-83A1-F6EECF244321}">
                <p14:modId xmlns:p14="http://schemas.microsoft.com/office/powerpoint/2010/main" val="3813394815"/>
              </p:ext>
            </p:extLst>
          </p:nvPr>
        </p:nvGraphicFramePr>
        <p:xfrm>
          <a:off x="228600" y="1056055"/>
          <a:ext cx="8686800" cy="3417543"/>
        </p:xfrm>
        <a:graphic>
          <a:graphicData uri="http://schemas.openxmlformats.org/drawingml/2006/table">
            <a:tbl>
              <a:tblPr firstRow="1" bandRow="1">
                <a:tableStyleId>{8C3FCF63-3D44-445B-BD44-2AC177EEEF46}</a:tableStyleId>
              </a:tblPr>
              <a:tblGrid>
                <a:gridCol w="1077687">
                  <a:extLst>
                    <a:ext uri="{9D8B030D-6E8A-4147-A177-3AD203B41FA5}">
                      <a16:colId xmlns:a16="http://schemas.microsoft.com/office/drawing/2014/main" val="1328692051"/>
                    </a:ext>
                  </a:extLst>
                </a:gridCol>
                <a:gridCol w="3645093">
                  <a:extLst>
                    <a:ext uri="{9D8B030D-6E8A-4147-A177-3AD203B41FA5}">
                      <a16:colId xmlns:a16="http://schemas.microsoft.com/office/drawing/2014/main" val="3629313501"/>
                    </a:ext>
                  </a:extLst>
                </a:gridCol>
                <a:gridCol w="2848452">
                  <a:extLst>
                    <a:ext uri="{9D8B030D-6E8A-4147-A177-3AD203B41FA5}">
                      <a16:colId xmlns:a16="http://schemas.microsoft.com/office/drawing/2014/main" val="2095071119"/>
                    </a:ext>
                  </a:extLst>
                </a:gridCol>
                <a:gridCol w="1115568">
                  <a:extLst>
                    <a:ext uri="{9D8B030D-6E8A-4147-A177-3AD203B41FA5}">
                      <a16:colId xmlns:a16="http://schemas.microsoft.com/office/drawing/2014/main" val="1199119336"/>
                    </a:ext>
                  </a:extLst>
                </a:gridCol>
              </a:tblGrid>
              <a:tr h="460983">
                <a:tc>
                  <a:txBody>
                    <a:bodyPr/>
                    <a:lstStyle/>
                    <a:p>
                      <a:r>
                        <a:rPr lang="en-US" b="1">
                          <a:solidFill>
                            <a:schemeClr val="bg1"/>
                          </a:solidFill>
                        </a:rPr>
                        <a:t>Method</a:t>
                      </a:r>
                      <a:r>
                        <a:rPr lang="en-US" b="1"/>
                        <a:t> </a:t>
                      </a:r>
                    </a:p>
                  </a:txBody>
                  <a:tcPr anchor="ctr">
                    <a:solidFill>
                      <a:schemeClr val="accent6"/>
                    </a:solidFill>
                  </a:tcPr>
                </a:tc>
                <a:tc>
                  <a:txBody>
                    <a:bodyPr/>
                    <a:lstStyle/>
                    <a:p>
                      <a:r>
                        <a:rPr lang="en-US" b="1">
                          <a:solidFill>
                            <a:schemeClr val="bg1"/>
                          </a:solidFill>
                        </a:rPr>
                        <a:t>Description</a:t>
                      </a:r>
                    </a:p>
                  </a:txBody>
                  <a:tcPr anchor="ctr">
                    <a:solidFill>
                      <a:schemeClr val="accent6"/>
                    </a:solidFill>
                  </a:tcPr>
                </a:tc>
                <a:tc>
                  <a:txBody>
                    <a:bodyPr/>
                    <a:lstStyle/>
                    <a:p>
                      <a:r>
                        <a:rPr lang="en-US" b="1">
                          <a:solidFill>
                            <a:schemeClr val="bg1"/>
                          </a:solidFill>
                        </a:rPr>
                        <a:t>Identified Issues</a:t>
                      </a:r>
                    </a:p>
                  </a:txBody>
                  <a:tcPr anchor="ctr">
                    <a:solidFill>
                      <a:schemeClr val="accent6"/>
                    </a:solidFill>
                  </a:tcPr>
                </a:tc>
                <a:tc>
                  <a:txBody>
                    <a:bodyPr/>
                    <a:lstStyle/>
                    <a:p>
                      <a:r>
                        <a:rPr lang="en-US" b="1">
                          <a:solidFill>
                            <a:schemeClr val="bg1"/>
                          </a:solidFill>
                        </a:rPr>
                        <a:t>Evaluation</a:t>
                      </a:r>
                    </a:p>
                  </a:txBody>
                  <a:tcPr anchor="ctr">
                    <a:solidFill>
                      <a:schemeClr val="accent6"/>
                    </a:solidFill>
                  </a:tcPr>
                </a:tc>
                <a:extLst>
                  <a:ext uri="{0D108BD9-81ED-4DB2-BD59-A6C34878D82A}">
                    <a16:rowId xmlns:a16="http://schemas.microsoft.com/office/drawing/2014/main" val="1787770863"/>
                  </a:ext>
                </a:extLst>
              </a:tr>
              <a:tr h="0">
                <a:tc>
                  <a:txBody>
                    <a:bodyPr/>
                    <a:lstStyle/>
                    <a:p>
                      <a:r>
                        <a:rPr lang="en-US"/>
                        <a:t>Three Ring Release System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A cable is passed through this series of loops. Once the payload reaches the desired altitude, the chord will be released in a linear motion using a linear actuator. Releasing the chord will allow the parachute to naturally deploy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Requires a complex mechanical system. Additional linear actuator will add weight to the system. Linear actuator must be able to resist the shock of deployment. Requires extensive testing.</a:t>
                      </a:r>
                    </a:p>
                  </a:txBody>
                  <a:tcPr/>
                </a:tc>
                <a:tc>
                  <a:txBody>
                    <a:bodyPr/>
                    <a:lstStyle/>
                    <a:p>
                      <a:r>
                        <a:rPr lang="en-US">
                          <a:solidFill>
                            <a:schemeClr val="tx1"/>
                          </a:solidFill>
                        </a:rPr>
                        <a:t>Discarded</a:t>
                      </a:r>
                    </a:p>
                  </a:txBody>
                  <a:tcPr/>
                </a:tc>
                <a:extLst>
                  <a:ext uri="{0D108BD9-81ED-4DB2-BD59-A6C34878D82A}">
                    <a16:rowId xmlns:a16="http://schemas.microsoft.com/office/drawing/2014/main" val="2080299081"/>
                  </a:ext>
                </a:extLst>
              </a:tr>
              <a:tr h="772989">
                <a:tc>
                  <a:txBody>
                    <a:bodyPr/>
                    <a:lstStyle/>
                    <a:p>
                      <a:r>
                        <a:rPr lang="en-US"/>
                        <a:t>Altimeter </a:t>
                      </a:r>
                    </a:p>
                    <a:p>
                      <a:r>
                        <a:rPr lang="en-US"/>
                        <a:t>Chute </a:t>
                      </a:r>
                    </a:p>
                    <a:p>
                      <a:r>
                        <a:rPr lang="en-US"/>
                        <a:t>Release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t>The parachute will sit atop the payload and be held together by the device using a chord and hook which are attached to the device. Once the desired altitude is reached, the device will release, and the parachute will be allowed to deploy naturally.</a:t>
                      </a:r>
                      <a:endParaRPr lang="en-US">
                        <a:effectLs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Device would add considerable weight to the system. Device would need to be purchased from a third-party and thus add to the expenses.</a:t>
                      </a: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A4616"/>
                          </a:solidFill>
                        </a:rPr>
                        <a:t>Selected</a:t>
                      </a:r>
                      <a:r>
                        <a:rPr lang="en-US">
                          <a:solidFill>
                            <a:schemeClr val="tx1"/>
                          </a:solidFill>
                        </a:rPr>
                        <a:t>,</a:t>
                      </a:r>
                      <a:r>
                        <a:rPr lang="en-US">
                          <a:solidFill>
                            <a:srgbClr val="00B050"/>
                          </a:solidFill>
                        </a:rPr>
                        <a:t> </a:t>
                      </a:r>
                      <a:r>
                        <a:rPr lang="en-US">
                          <a:solidFill>
                            <a:schemeClr val="tx1"/>
                          </a:solidFill>
                        </a:rPr>
                        <a:t>easier to secure and implement</a:t>
                      </a:r>
                    </a:p>
                    <a:p>
                      <a:endParaRPr lang="en-US"/>
                    </a:p>
                  </a:txBody>
                  <a:tcPr/>
                </a:tc>
                <a:extLst>
                  <a:ext uri="{0D108BD9-81ED-4DB2-BD59-A6C34878D82A}">
                    <a16:rowId xmlns:a16="http://schemas.microsoft.com/office/drawing/2014/main" val="71717532"/>
                  </a:ext>
                </a:extLst>
              </a:tr>
            </a:tbl>
          </a:graphicData>
        </a:graphic>
      </p:graphicFrame>
      <p:sp>
        <p:nvSpPr>
          <p:cNvPr id="4" name="Google Shape;372;p40">
            <a:extLst>
              <a:ext uri="{FF2B5EF4-FFF2-40B4-BE49-F238E27FC236}">
                <a16:creationId xmlns:a16="http://schemas.microsoft.com/office/drawing/2014/main" id="{39F583A7-A97F-7BBC-F62E-4DE55694AB16}"/>
              </a:ext>
            </a:extLst>
          </p:cNvPr>
          <p:cNvSpPr txBox="1">
            <a:spLocks noGrp="1"/>
          </p:cNvSpPr>
          <p:nvPr>
            <p:ph type="body" idx="1"/>
          </p:nvPr>
        </p:nvSpPr>
        <p:spPr>
          <a:xfrm>
            <a:off x="1160929" y="5217450"/>
            <a:ext cx="2779854" cy="132052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endParaRPr lang="en-US" sz="2400" b="1" i="0" u="none" strike="noStrike" cap="none">
              <a:latin typeface="Arial"/>
              <a:ea typeface="Arial"/>
              <a:cs typeface="Arial"/>
              <a:sym typeface="Arial"/>
            </a:endParaRPr>
          </a:p>
          <a:p>
            <a:pPr marL="0" marR="0" lvl="0" indent="0" algn="l" rtl="0">
              <a:lnSpc>
                <a:spcPct val="100000"/>
              </a:lnSpc>
              <a:spcBef>
                <a:spcPts val="0"/>
              </a:spcBef>
              <a:spcAft>
                <a:spcPts val="0"/>
              </a:spcAft>
              <a:buClr>
                <a:schemeClr val="dk1"/>
              </a:buClr>
              <a:buSzPts val="2400"/>
              <a:buNone/>
            </a:pPr>
            <a:endParaRPr lang="en-US" sz="2400" b="1" i="0" u="none" strike="noStrike" cap="none">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a:buChar char="•"/>
            </a:pPr>
            <a:endParaRPr lang="en-US"/>
          </a:p>
        </p:txBody>
      </p:sp>
      <p:pic>
        <p:nvPicPr>
          <p:cNvPr id="5" name="Picture 2" descr="Chute Release">
            <a:extLst>
              <a:ext uri="{FF2B5EF4-FFF2-40B4-BE49-F238E27FC236}">
                <a16:creationId xmlns:a16="http://schemas.microsoft.com/office/drawing/2014/main" id="{348A1B69-CA1A-BBA2-0D5B-E018C4337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5430" y="4615254"/>
            <a:ext cx="1605170" cy="16051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3-ring release system - Wikipedia">
            <a:extLst>
              <a:ext uri="{FF2B5EF4-FFF2-40B4-BE49-F238E27FC236}">
                <a16:creationId xmlns:a16="http://schemas.microsoft.com/office/drawing/2014/main" id="{6E2DDF0F-22D0-1AD8-7D62-E08C52075F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8768" y="4685826"/>
            <a:ext cx="1280647" cy="16051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7A174D-85BE-271C-7BCB-6CF1741D764D}"/>
              </a:ext>
            </a:extLst>
          </p:cNvPr>
          <p:cNvSpPr txBox="1"/>
          <p:nvPr/>
        </p:nvSpPr>
        <p:spPr>
          <a:xfrm>
            <a:off x="180975" y="4803087"/>
            <a:ext cx="2840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Configuration A: Three Ring Release System</a:t>
            </a:r>
          </a:p>
        </p:txBody>
      </p:sp>
      <p:sp>
        <p:nvSpPr>
          <p:cNvPr id="8" name="TextBox 7">
            <a:extLst>
              <a:ext uri="{FF2B5EF4-FFF2-40B4-BE49-F238E27FC236}">
                <a16:creationId xmlns:a16="http://schemas.microsoft.com/office/drawing/2014/main" id="{9D561C45-2152-2821-3557-41029F5CC7DF}"/>
              </a:ext>
            </a:extLst>
          </p:cNvPr>
          <p:cNvSpPr txBox="1"/>
          <p:nvPr/>
        </p:nvSpPr>
        <p:spPr>
          <a:xfrm>
            <a:off x="4348995" y="4694877"/>
            <a:ext cx="2840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Configuration B: Altimeter Chute release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6" name="Google Shape;146;p18"/>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Systems Overview</a:t>
            </a:r>
            <a:endParaRPr/>
          </a:p>
        </p:txBody>
      </p:sp>
      <p:sp>
        <p:nvSpPr>
          <p:cNvPr id="147" name="Google Shape;147;p18"/>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Savari Datta, Jordi Rey, Daniel Horton</a:t>
            </a:r>
            <a:endParaRPr/>
          </a:p>
        </p:txBody>
      </p:sp>
      <p:sp>
        <p:nvSpPr>
          <p:cNvPr id="144" name="Google Shape;144;p1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a:t>
            </a:r>
            <a:r>
              <a:rPr lang="en-US"/>
              <a:t> </a:t>
            </a:r>
            <a:r>
              <a:rPr lang="en-US" sz="1000" b="0" i="0" u="none" strike="noStrike" cap="none">
                <a:latin typeface="Arial"/>
                <a:ea typeface="Arial"/>
                <a:cs typeface="Arial"/>
                <a:sym typeface="Arial"/>
              </a:rPr>
              <a:t> Team </a:t>
            </a:r>
            <a:r>
              <a:rPr lang="en-US"/>
              <a:t>1032</a:t>
            </a:r>
            <a:r>
              <a:rPr lang="en-US" sz="1000" b="0" i="0" u="none" strike="noStrike" cap="none">
                <a:latin typeface="Arial"/>
                <a:ea typeface="Arial"/>
                <a:cs typeface="Arial"/>
                <a:sym typeface="Arial"/>
              </a:rPr>
              <a:t> Yes we CANSAT</a:t>
            </a:r>
            <a:endParaRPr lang="en-US"/>
          </a:p>
        </p:txBody>
      </p:sp>
      <p:sp>
        <p:nvSpPr>
          <p:cNvPr id="145" name="Google Shape;145;p1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6" name="Google Shape;476;p5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t>
            </a:r>
            <a:r>
              <a:rPr lang="en-US"/>
              <a:t>Uprighting</a:t>
            </a:r>
            <a:r>
              <a:rPr lang="en-US" sz="2400" b="1" i="0" u="none" strike="noStrike" cap="none">
                <a:solidFill>
                  <a:schemeClr val="accent2"/>
                </a:solidFill>
                <a:latin typeface="Arial"/>
                <a:ea typeface="Arial"/>
                <a:cs typeface="Arial"/>
                <a:sym typeface="Arial"/>
              </a:rPr>
              <a:t> </a:t>
            </a:r>
            <a:endParaRPr sz="2400" b="1"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Configuration Trade &amp; Selection</a:t>
            </a:r>
            <a:endParaRPr/>
          </a:p>
        </p:txBody>
      </p:sp>
      <p:sp>
        <p:nvSpPr>
          <p:cNvPr id="474" name="Google Shape;474;p5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75" name="Google Shape;475;p5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50</a:t>
            </a:fld>
            <a:endParaRPr sz="1000" b="0" i="0" u="none" strike="noStrike" cap="none">
              <a:solidFill>
                <a:schemeClr val="dk1"/>
              </a:solidFill>
              <a:latin typeface="Arial"/>
              <a:ea typeface="Arial"/>
              <a:cs typeface="Arial"/>
              <a:sym typeface="Arial"/>
            </a:endParaRPr>
          </a:p>
        </p:txBody>
      </p:sp>
      <p:sp>
        <p:nvSpPr>
          <p:cNvPr id="478" name="Google Shape;478;p5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79" name="Google Shape;479;p5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Daniel Horton</a:t>
            </a:r>
            <a:endParaRPr lang="en-US">
              <a:solidFill>
                <a:schemeClr val="dk1"/>
              </a:solidFill>
            </a:endParaRPr>
          </a:p>
        </p:txBody>
      </p:sp>
      <p:pic>
        <p:nvPicPr>
          <p:cNvPr id="2" name="Picture 1">
            <a:extLst>
              <a:ext uri="{FF2B5EF4-FFF2-40B4-BE49-F238E27FC236}">
                <a16:creationId xmlns:a16="http://schemas.microsoft.com/office/drawing/2014/main" id="{5B7C580D-5A24-063C-24AB-67E8306E60B5}"/>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5">
            <a:extLst>
              <a:ext uri="{FF2B5EF4-FFF2-40B4-BE49-F238E27FC236}">
                <a16:creationId xmlns:a16="http://schemas.microsoft.com/office/drawing/2014/main" id="{D3351EAC-B665-536A-E669-7A60F5D6BE1B}"/>
              </a:ext>
            </a:extLst>
          </p:cNvPr>
          <p:cNvGraphicFramePr>
            <a:graphicFrameLocks noGrp="1"/>
          </p:cNvGraphicFramePr>
          <p:nvPr>
            <p:extLst>
              <p:ext uri="{D42A27DB-BD31-4B8C-83A1-F6EECF244321}">
                <p14:modId xmlns:p14="http://schemas.microsoft.com/office/powerpoint/2010/main" val="143137076"/>
              </p:ext>
            </p:extLst>
          </p:nvPr>
        </p:nvGraphicFramePr>
        <p:xfrm>
          <a:off x="484761" y="1579990"/>
          <a:ext cx="8125839" cy="3437888"/>
        </p:xfrm>
        <a:graphic>
          <a:graphicData uri="http://schemas.openxmlformats.org/drawingml/2006/table">
            <a:tbl>
              <a:tblPr firstRow="1" bandRow="1">
                <a:tableStyleId>{8C3FCF63-3D44-445B-BD44-2AC177EEEF46}</a:tableStyleId>
              </a:tblPr>
              <a:tblGrid>
                <a:gridCol w="1510788">
                  <a:extLst>
                    <a:ext uri="{9D8B030D-6E8A-4147-A177-3AD203B41FA5}">
                      <a16:colId xmlns:a16="http://schemas.microsoft.com/office/drawing/2014/main" val="2956351570"/>
                    </a:ext>
                  </a:extLst>
                </a:gridCol>
                <a:gridCol w="2667020">
                  <a:extLst>
                    <a:ext uri="{9D8B030D-6E8A-4147-A177-3AD203B41FA5}">
                      <a16:colId xmlns:a16="http://schemas.microsoft.com/office/drawing/2014/main" val="2505340930"/>
                    </a:ext>
                  </a:extLst>
                </a:gridCol>
                <a:gridCol w="2667020">
                  <a:extLst>
                    <a:ext uri="{9D8B030D-6E8A-4147-A177-3AD203B41FA5}">
                      <a16:colId xmlns:a16="http://schemas.microsoft.com/office/drawing/2014/main" val="1396417582"/>
                    </a:ext>
                  </a:extLst>
                </a:gridCol>
                <a:gridCol w="1281011">
                  <a:extLst>
                    <a:ext uri="{9D8B030D-6E8A-4147-A177-3AD203B41FA5}">
                      <a16:colId xmlns:a16="http://schemas.microsoft.com/office/drawing/2014/main" val="3815757565"/>
                    </a:ext>
                  </a:extLst>
                </a:gridCol>
              </a:tblGrid>
              <a:tr h="454920">
                <a:tc>
                  <a:txBody>
                    <a:bodyPr/>
                    <a:lstStyle/>
                    <a:p>
                      <a:pPr marR="0" algn="l" rtl="0">
                        <a:lnSpc>
                          <a:spcPct val="100000"/>
                        </a:lnSpc>
                        <a:spcBef>
                          <a:spcPts val="0"/>
                        </a:spcBef>
                        <a:spcAft>
                          <a:spcPts val="0"/>
                        </a:spcAft>
                        <a:buClr>
                          <a:srgbClr val="000000"/>
                        </a:buClr>
                        <a:buFont typeface="Arial"/>
                      </a:pPr>
                      <a:r>
                        <a:rPr lang="en-US" sz="1400" b="1" i="0" u="none" strike="noStrike" cap="none">
                          <a:solidFill>
                            <a:schemeClr val="bg1"/>
                          </a:solidFill>
                          <a:latin typeface="Arial"/>
                          <a:cs typeface="Arial"/>
                          <a:sym typeface="Arial"/>
                        </a:rPr>
                        <a:t>Method</a:t>
                      </a:r>
                    </a:p>
                  </a:txBody>
                  <a:tcPr anchor="ctr">
                    <a:solidFill>
                      <a:schemeClr val="accent6"/>
                    </a:solidFill>
                  </a:tcPr>
                </a:tc>
                <a:tc>
                  <a:txBody>
                    <a:bodyPr/>
                    <a:lstStyle/>
                    <a:p>
                      <a:pPr marR="0" algn="l" rtl="0">
                        <a:lnSpc>
                          <a:spcPct val="100000"/>
                        </a:lnSpc>
                        <a:spcBef>
                          <a:spcPts val="0"/>
                        </a:spcBef>
                        <a:spcAft>
                          <a:spcPts val="0"/>
                        </a:spcAft>
                        <a:buClr>
                          <a:srgbClr val="000000"/>
                        </a:buClr>
                        <a:buFont typeface="Arial"/>
                      </a:pPr>
                      <a:r>
                        <a:rPr lang="en-US" sz="1400" b="1" i="0" u="none" strike="noStrike" cap="none">
                          <a:solidFill>
                            <a:schemeClr val="bg1"/>
                          </a:solidFill>
                          <a:latin typeface="Arial"/>
                          <a:cs typeface="Arial"/>
                          <a:sym typeface="Arial"/>
                        </a:rPr>
                        <a:t>Benefits</a:t>
                      </a:r>
                    </a:p>
                  </a:txBody>
                  <a:tcPr anchor="ctr">
                    <a:solidFill>
                      <a:schemeClr val="accent6"/>
                    </a:solidFill>
                  </a:tcPr>
                </a:tc>
                <a:tc>
                  <a:txBody>
                    <a:bodyPr/>
                    <a:lstStyle/>
                    <a:p>
                      <a:pPr marR="0" algn="l" rtl="0">
                        <a:lnSpc>
                          <a:spcPct val="100000"/>
                        </a:lnSpc>
                        <a:spcBef>
                          <a:spcPts val="0"/>
                        </a:spcBef>
                        <a:spcAft>
                          <a:spcPts val="0"/>
                        </a:spcAft>
                        <a:buClr>
                          <a:srgbClr val="000000"/>
                        </a:buClr>
                        <a:buFont typeface="Arial"/>
                      </a:pPr>
                      <a:r>
                        <a:rPr lang="en-US" sz="1400" b="1" i="0" u="none" strike="noStrike" cap="none">
                          <a:solidFill>
                            <a:schemeClr val="bg1"/>
                          </a:solidFill>
                          <a:latin typeface="Arial"/>
                          <a:cs typeface="Arial"/>
                          <a:sym typeface="Arial"/>
                        </a:rPr>
                        <a:t>Identified Issues</a:t>
                      </a:r>
                    </a:p>
                  </a:txBody>
                  <a:tcPr anchor="ctr">
                    <a:solidFill>
                      <a:schemeClr val="accent6"/>
                    </a:solidFill>
                  </a:tcPr>
                </a:tc>
                <a:tc>
                  <a:txBody>
                    <a:bodyPr/>
                    <a:lstStyle/>
                    <a:p>
                      <a:pPr marR="0" algn="l" rtl="0">
                        <a:lnSpc>
                          <a:spcPct val="100000"/>
                        </a:lnSpc>
                        <a:spcBef>
                          <a:spcPts val="0"/>
                        </a:spcBef>
                        <a:spcAft>
                          <a:spcPts val="0"/>
                        </a:spcAft>
                        <a:buClr>
                          <a:srgbClr val="000000"/>
                        </a:buClr>
                        <a:buFont typeface="Arial"/>
                      </a:pPr>
                      <a:r>
                        <a:rPr lang="en-US" sz="1400" b="1" i="0" u="none" strike="noStrike" cap="none">
                          <a:solidFill>
                            <a:schemeClr val="bg1"/>
                          </a:solidFill>
                          <a:latin typeface="Arial"/>
                          <a:cs typeface="Arial"/>
                          <a:sym typeface="Arial"/>
                        </a:rPr>
                        <a:t>Evaluation</a:t>
                      </a:r>
                    </a:p>
                  </a:txBody>
                  <a:tcPr anchor="ctr">
                    <a:solidFill>
                      <a:schemeClr val="accent6"/>
                    </a:solidFill>
                  </a:tcPr>
                </a:tc>
                <a:extLst>
                  <a:ext uri="{0D108BD9-81ED-4DB2-BD59-A6C34878D82A}">
                    <a16:rowId xmlns:a16="http://schemas.microsoft.com/office/drawing/2014/main" val="3079212561"/>
                  </a:ext>
                </a:extLst>
              </a:tr>
              <a:tr h="1382597">
                <a:tc>
                  <a:txBody>
                    <a:bodyPr/>
                    <a:lstStyle/>
                    <a:p>
                      <a:r>
                        <a:rPr lang="en-US"/>
                        <a:t>Active </a:t>
                      </a:r>
                      <a:r>
                        <a:rPr lang="en-US" err="1"/>
                        <a:t>Uprighting</a:t>
                      </a:r>
                      <a:r>
                        <a:rPr lang="en-US"/>
                        <a:t> System </a:t>
                      </a: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a:t>Much better chance of payload being upright, </a:t>
                      </a: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a:t>Additional subsystem to implement, which would add weight, complexity, and issues with room for all components </a:t>
                      </a:r>
                    </a:p>
                  </a:txBody>
                  <a:tcPr/>
                </a:tc>
                <a:tc>
                  <a:txBody>
                    <a:bodyPr/>
                    <a:lstStyle/>
                    <a:p>
                      <a:r>
                        <a:rPr lang="en-US"/>
                        <a:t>Discarded</a:t>
                      </a:r>
                    </a:p>
                  </a:txBody>
                  <a:tcPr/>
                </a:tc>
                <a:extLst>
                  <a:ext uri="{0D108BD9-81ED-4DB2-BD59-A6C34878D82A}">
                    <a16:rowId xmlns:a16="http://schemas.microsoft.com/office/drawing/2014/main" val="4220547807"/>
                  </a:ext>
                </a:extLst>
              </a:tr>
              <a:tr h="1600371">
                <a:tc>
                  <a:txBody>
                    <a:bodyPr/>
                    <a:lstStyle/>
                    <a:p>
                      <a:r>
                        <a:rPr lang="en-US"/>
                        <a:t>Passive </a:t>
                      </a:r>
                      <a:r>
                        <a:rPr lang="en-US" err="1"/>
                        <a:t>Uprighting</a:t>
                      </a:r>
                      <a:r>
                        <a:rPr lang="en-US"/>
                        <a:t> system</a:t>
                      </a:r>
                    </a:p>
                  </a:txBody>
                  <a:tcPr/>
                </a:tc>
                <a:tc>
                  <a:txBody>
                    <a:bodyPr/>
                    <a:lstStyle/>
                    <a:p>
                      <a:r>
                        <a:rPr lang="en-US"/>
                        <a:t>Would not require an additional subsystem</a:t>
                      </a:r>
                    </a:p>
                  </a:txBody>
                  <a:tcPr/>
                </a:tc>
                <a:tc>
                  <a:txBody>
                    <a:bodyPr/>
                    <a:lstStyle/>
                    <a:p>
                      <a:r>
                        <a:rPr lang="en-US"/>
                        <a:t>Not a guarantee for the payload to land upright, requires extensive testing</a:t>
                      </a:r>
                    </a:p>
                  </a:txBody>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a:solidFill>
                            <a:srgbClr val="FA4616"/>
                          </a:solidFill>
                        </a:rPr>
                        <a:t>Selected</a:t>
                      </a:r>
                      <a:r>
                        <a:rPr lang="en-US">
                          <a:solidFill>
                            <a:schemeClr val="tx1"/>
                          </a:solidFill>
                        </a:rPr>
                        <a:t>, easier to manufacture, less weight added to the system </a:t>
                      </a:r>
                      <a:endParaRPr lang="en-US">
                        <a:solidFill>
                          <a:srgbClr val="92D050"/>
                        </a:solidFill>
                      </a:endParaRPr>
                    </a:p>
                  </a:txBody>
                  <a:tcPr/>
                </a:tc>
                <a:extLst>
                  <a:ext uri="{0D108BD9-81ED-4DB2-BD59-A6C34878D82A}">
                    <a16:rowId xmlns:a16="http://schemas.microsoft.com/office/drawing/2014/main" val="1007073832"/>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7" name="Google Shape;497;p5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Container Mass Budget</a:t>
            </a:r>
            <a:endParaRPr/>
          </a:p>
        </p:txBody>
      </p:sp>
      <p:sp>
        <p:nvSpPr>
          <p:cNvPr id="494" name="Google Shape;494;p5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96" name="Google Shape;496;p5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51</a:t>
            </a:fld>
            <a:endParaRPr sz="1000" b="0" i="0" u="none" strike="noStrike" cap="none">
              <a:solidFill>
                <a:schemeClr val="dk1"/>
              </a:solidFill>
              <a:latin typeface="Arial"/>
              <a:ea typeface="Arial"/>
              <a:cs typeface="Arial"/>
              <a:sym typeface="Arial"/>
            </a:endParaRPr>
          </a:p>
        </p:txBody>
      </p:sp>
      <p:sp>
        <p:nvSpPr>
          <p:cNvPr id="498" name="Google Shape;498;p5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Savari Datta</a:t>
            </a:r>
            <a:endParaRPr/>
          </a:p>
        </p:txBody>
      </p:sp>
      <p:sp>
        <p:nvSpPr>
          <p:cNvPr id="499" name="Google Shape;499;p52"/>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37CACEF-A0EC-2135-3A61-A21F88B60214}"/>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8DBDB89A-FD09-3578-B208-E6C39E222564}"/>
              </a:ext>
            </a:extLst>
          </p:cNvPr>
          <p:cNvGraphicFramePr>
            <a:graphicFrameLocks noGrp="1"/>
          </p:cNvGraphicFramePr>
          <p:nvPr>
            <p:extLst>
              <p:ext uri="{D42A27DB-BD31-4B8C-83A1-F6EECF244321}">
                <p14:modId xmlns:p14="http://schemas.microsoft.com/office/powerpoint/2010/main" val="1156026915"/>
              </p:ext>
            </p:extLst>
          </p:nvPr>
        </p:nvGraphicFramePr>
        <p:xfrm>
          <a:off x="342899" y="1069951"/>
          <a:ext cx="8458200" cy="4616804"/>
        </p:xfrm>
        <a:graphic>
          <a:graphicData uri="http://schemas.openxmlformats.org/drawingml/2006/table">
            <a:tbl>
              <a:tblPr firstRow="1" bandRow="1">
                <a:tableStyleId>{8C3FCF63-3D44-445B-BD44-2AC177EEEF46}</a:tableStyleId>
              </a:tblPr>
              <a:tblGrid>
                <a:gridCol w="2114550">
                  <a:extLst>
                    <a:ext uri="{9D8B030D-6E8A-4147-A177-3AD203B41FA5}">
                      <a16:colId xmlns:a16="http://schemas.microsoft.com/office/drawing/2014/main" val="1954821324"/>
                    </a:ext>
                  </a:extLst>
                </a:gridCol>
                <a:gridCol w="2114550">
                  <a:extLst>
                    <a:ext uri="{9D8B030D-6E8A-4147-A177-3AD203B41FA5}">
                      <a16:colId xmlns:a16="http://schemas.microsoft.com/office/drawing/2014/main" val="2722448903"/>
                    </a:ext>
                  </a:extLst>
                </a:gridCol>
                <a:gridCol w="2114550">
                  <a:extLst>
                    <a:ext uri="{9D8B030D-6E8A-4147-A177-3AD203B41FA5}">
                      <a16:colId xmlns:a16="http://schemas.microsoft.com/office/drawing/2014/main" val="4292519319"/>
                    </a:ext>
                  </a:extLst>
                </a:gridCol>
                <a:gridCol w="2114550">
                  <a:extLst>
                    <a:ext uri="{9D8B030D-6E8A-4147-A177-3AD203B41FA5}">
                      <a16:colId xmlns:a16="http://schemas.microsoft.com/office/drawing/2014/main" val="4184674028"/>
                    </a:ext>
                  </a:extLst>
                </a:gridCol>
              </a:tblGrid>
              <a:tr h="377788">
                <a:tc>
                  <a:txBody>
                    <a:bodyPr/>
                    <a:lstStyle/>
                    <a:p>
                      <a:pPr algn="ctr" fontAlgn="b"/>
                      <a:r>
                        <a:rPr lang="en-US" sz="1100" b="1" i="0" u="none" strike="noStrike">
                          <a:solidFill>
                            <a:schemeClr val="bg1"/>
                          </a:solidFill>
                          <a:effectLst/>
                          <a:latin typeface="Calibri" panose="020F0502020204030204" pitchFamily="34" charset="0"/>
                        </a:rPr>
                        <a:t>Sensor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panose="020F0502020204030204" pitchFamily="34" charset="0"/>
                        </a:rPr>
                        <a:t>Quantity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panose="020F0502020204030204" pitchFamily="34" charset="0"/>
                        </a:rPr>
                        <a:t>Weight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panose="020F0502020204030204" pitchFamily="34" charset="0"/>
                        </a:rPr>
                        <a:t>Source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234965479"/>
                  </a:ext>
                </a:extLst>
              </a:tr>
              <a:tr h="358794">
                <a:tc>
                  <a:txBody>
                    <a:bodyPr/>
                    <a:lstStyle/>
                    <a:p>
                      <a:pPr algn="ctr" fontAlgn="b"/>
                      <a:r>
                        <a:rPr lang="en-US" sz="1100" b="0" i="0" u="none" strike="noStrike">
                          <a:solidFill>
                            <a:srgbClr val="000000"/>
                          </a:solidFill>
                          <a:effectLst/>
                          <a:latin typeface="Calibri" panose="020F0502020204030204" pitchFamily="34" charset="0"/>
                        </a:rPr>
                        <a:t>Adafruit BMP280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1599153"/>
                  </a:ext>
                </a:extLst>
              </a:tr>
              <a:tr h="353227">
                <a:tc>
                  <a:txBody>
                    <a:bodyPr/>
                    <a:lstStyle/>
                    <a:p>
                      <a:pPr algn="ctr" fontAlgn="b"/>
                      <a:r>
                        <a:rPr lang="en-US" sz="1100" b="0" i="0" u="none" strike="noStrike">
                          <a:solidFill>
                            <a:srgbClr val="000000"/>
                          </a:solidFill>
                          <a:effectLst/>
                          <a:latin typeface="Calibri" panose="020F0502020204030204" pitchFamily="34" charset="0"/>
                        </a:rPr>
                        <a:t>Arduino Nano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559948"/>
                  </a:ext>
                </a:extLst>
              </a:tr>
              <a:tr h="353227">
                <a:tc>
                  <a:txBody>
                    <a:bodyPr/>
                    <a:lstStyle/>
                    <a:p>
                      <a:pPr algn="ctr" fontAlgn="b"/>
                      <a:r>
                        <a:rPr lang="en-US" sz="1100" b="0" i="0" u="none" strike="noStrike">
                          <a:solidFill>
                            <a:srgbClr val="000000"/>
                          </a:solidFill>
                          <a:effectLst/>
                          <a:latin typeface="Calibri" panose="020F0502020204030204" pitchFamily="34" charset="0"/>
                        </a:rPr>
                        <a:t>2032 Cell Batteries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 (3.1 each)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4609736"/>
                  </a:ext>
                </a:extLst>
              </a:tr>
              <a:tr h="353227">
                <a:tc>
                  <a:txBody>
                    <a:bodyPr/>
                    <a:lstStyle/>
                    <a:p>
                      <a:pPr algn="ctr" fontAlgn="b"/>
                      <a:r>
                        <a:rPr lang="en-US" sz="1100" b="0" i="0" u="none" strike="noStrike">
                          <a:solidFill>
                            <a:srgbClr val="000000"/>
                          </a:solidFill>
                          <a:effectLst/>
                          <a:latin typeface="Calibri" panose="020F0502020204030204" pitchFamily="34" charset="0"/>
                        </a:rPr>
                        <a:t>Aluminum Supports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5029849"/>
                  </a:ext>
                </a:extLst>
              </a:tr>
              <a:tr h="353227">
                <a:tc>
                  <a:txBody>
                    <a:bodyPr/>
                    <a:lstStyle/>
                    <a:p>
                      <a:pPr algn="ctr" fontAlgn="b"/>
                      <a:r>
                        <a:rPr lang="en-US" sz="1100" b="0" i="0" u="none" strike="noStrike">
                          <a:solidFill>
                            <a:srgbClr val="000000"/>
                          </a:solidFill>
                          <a:effectLst/>
                          <a:latin typeface="Calibri" panose="020F0502020204030204" pitchFamily="34" charset="0"/>
                        </a:rPr>
                        <a:t>Aluminum Nut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926187"/>
                  </a:ext>
                </a:extLst>
              </a:tr>
              <a:tr h="353227">
                <a:tc>
                  <a:txBody>
                    <a:bodyPr/>
                    <a:lstStyle/>
                    <a:p>
                      <a:pPr algn="ctr" fontAlgn="b"/>
                      <a:r>
                        <a:rPr lang="en-US" sz="1100" b="0" i="0" u="none" strike="noStrike" cap="none">
                          <a:solidFill>
                            <a:srgbClr val="000000"/>
                          </a:solidFill>
                          <a:effectLst/>
                          <a:latin typeface="Calibri" panose="020F0502020204030204" pitchFamily="34" charset="0"/>
                          <a:cs typeface="Arial"/>
                          <a:sym typeface="Arial"/>
                        </a:rPr>
                        <a:t>Eyebolt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9856117"/>
                  </a:ext>
                </a:extLst>
              </a:tr>
              <a:tr h="353227">
                <a:tc>
                  <a:txBody>
                    <a:bodyPr/>
                    <a:lstStyle/>
                    <a:p>
                      <a:pPr algn="ctr" fontAlgn="b"/>
                      <a:r>
                        <a:rPr lang="en-US" sz="1100" b="0" i="0" u="none" strike="noStrike" cap="none">
                          <a:solidFill>
                            <a:srgbClr val="000000"/>
                          </a:solidFill>
                          <a:effectLst/>
                          <a:latin typeface="Calibri" panose="020F0502020204030204" pitchFamily="34" charset="0"/>
                          <a:cs typeface="Arial"/>
                          <a:sym typeface="Arial"/>
                        </a:rPr>
                        <a:t>Can Platforms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cap="none">
                          <a:solidFill>
                            <a:srgbClr val="000000"/>
                          </a:solidFill>
                          <a:effectLst/>
                          <a:latin typeface="Calibri" panose="020F0502020204030204" pitchFamily="34" charset="0"/>
                          <a:cs typeface="Arial"/>
                          <a:sym typeface="Arial"/>
                        </a:rPr>
                        <a:t>140.3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7599825"/>
                  </a:ext>
                </a:extLst>
              </a:tr>
              <a:tr h="353227">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Calibri" panose="020F0502020204030204" pitchFamily="34" charset="0"/>
                          <a:cs typeface="Arial"/>
                          <a:sym typeface="Arial"/>
                        </a:rPr>
                        <a:t>JB Weld Plastic Bonder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4642141"/>
                  </a:ext>
                </a:extLst>
              </a:tr>
              <a:tr h="353227">
                <a:tc>
                  <a:txBody>
                    <a:bodyPr/>
                    <a:lstStyle/>
                    <a:p>
                      <a:pPr algn="ctr" fontAlgn="b"/>
                      <a:r>
                        <a:rPr lang="en-US" sz="1100" b="0" i="0" u="none" strike="noStrike" cap="none">
                          <a:solidFill>
                            <a:srgbClr val="000000"/>
                          </a:solidFill>
                          <a:effectLst/>
                          <a:latin typeface="Calibri" panose="020F0502020204030204" pitchFamily="34" charset="0"/>
                          <a:cs typeface="Arial"/>
                          <a:sym typeface="Arial"/>
                        </a:rPr>
                        <a:t>Linear Actuator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Calibri" panose="020F0502020204030204" pitchFamily="34" charset="0"/>
                          <a:cs typeface="Arial"/>
                          <a:sym typeface="Arial"/>
                        </a:rPr>
                        <a:t>15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100" b="0" i="0" u="none" strike="noStrike" cap="none">
                          <a:solidFill>
                            <a:srgbClr val="000000"/>
                          </a:solidFill>
                          <a:effectLst/>
                          <a:latin typeface="Calibri"/>
                          <a:cs typeface="Arial"/>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9566633"/>
                  </a:ext>
                </a:extLst>
              </a:tr>
              <a:tr h="353227">
                <a:tc>
                  <a:txBody>
                    <a:bodyPr/>
                    <a:lstStyle/>
                    <a:p>
                      <a:pPr algn="ctr" fontAlgn="b"/>
                      <a:r>
                        <a:rPr lang="en-US" sz="1100" b="0" i="0" u="none" strike="noStrike">
                          <a:solidFill>
                            <a:srgbClr val="000000"/>
                          </a:solidFill>
                          <a:effectLst/>
                          <a:latin typeface="Calibri" panose="020F0502020204030204" pitchFamily="34" charset="0"/>
                        </a:rPr>
                        <a:t>Linear Actuator 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Calibri"/>
                          <a:cs typeface="Arial"/>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3772811"/>
                  </a:ext>
                </a:extLst>
              </a:tr>
              <a:tr h="347952">
                <a:tc>
                  <a:txBody>
                    <a:bodyPr/>
                    <a:lstStyle/>
                    <a:p>
                      <a:pPr algn="ctr" fontAlgn="b"/>
                      <a:r>
                        <a:rPr lang="en-US" sz="1100" b="0" i="0" u="none" strike="noStrike">
                          <a:solidFill>
                            <a:srgbClr val="000000"/>
                          </a:solidFill>
                          <a:effectLst/>
                          <a:latin typeface="Calibri" panose="020F0502020204030204" pitchFamily="34" charset="0"/>
                        </a:rPr>
                        <a:t>Plastic Coupling Nuts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Calibri"/>
                          <a:cs typeface="Arial"/>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240023"/>
                  </a:ext>
                </a:extLst>
              </a:tr>
              <a:tr h="353227">
                <a:tc>
                  <a:txBody>
                    <a:bodyPr/>
                    <a:lstStyle/>
                    <a:p>
                      <a:pPr algn="ctr" fontAlgn="b"/>
                      <a:r>
                        <a:rPr lang="en-US" sz="1100" b="0" i="0" u="none" strike="noStrike">
                          <a:solidFill>
                            <a:srgbClr val="000000"/>
                          </a:solidFill>
                          <a:effectLst/>
                          <a:latin typeface="Calibri" panose="020F0502020204030204" pitchFamily="34" charset="0"/>
                        </a:rPr>
                        <a:t>PCB Screws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Calibri"/>
                          <a:cs typeface="Arial"/>
                          <a:sym typeface="Arial"/>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5026228"/>
                  </a:ext>
                </a:extLst>
              </a:tr>
            </a:tbl>
          </a:graphicData>
        </a:graphic>
      </p:graphicFrame>
      <p:sp>
        <p:nvSpPr>
          <p:cNvPr id="3" name="TextBox 2">
            <a:extLst>
              <a:ext uri="{FF2B5EF4-FFF2-40B4-BE49-F238E27FC236}">
                <a16:creationId xmlns:a16="http://schemas.microsoft.com/office/drawing/2014/main" id="{C02313A4-0CDF-F5E8-A499-ABA51E6F09DB}"/>
              </a:ext>
            </a:extLst>
          </p:cNvPr>
          <p:cNvSpPr txBox="1"/>
          <p:nvPr/>
        </p:nvSpPr>
        <p:spPr>
          <a:xfrm>
            <a:off x="228600" y="5927989"/>
            <a:ext cx="2743200" cy="307777"/>
          </a:xfrm>
          <a:prstGeom prst="rect">
            <a:avLst/>
          </a:prstGeom>
          <a:noFill/>
        </p:spPr>
        <p:txBody>
          <a:bodyPr wrap="square" rtlCol="0">
            <a:spAutoFit/>
          </a:bodyPr>
          <a:lstStyle/>
          <a:p>
            <a:r>
              <a:rPr lang="en-US">
                <a:solidFill>
                  <a:srgbClr val="FF0000"/>
                </a:solidFill>
              </a:rPr>
              <a:t>Total Mass: 300.3g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7" name="Google Shape;497;p5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Payload Mass Budget (</a:t>
            </a:r>
            <a:r>
              <a:rPr lang="en-US"/>
              <a:t>1/3)</a:t>
            </a:r>
            <a:endParaRPr/>
          </a:p>
        </p:txBody>
      </p:sp>
      <p:sp>
        <p:nvSpPr>
          <p:cNvPr id="494" name="Google Shape;494;p5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96" name="Google Shape;496;p5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52</a:t>
            </a:fld>
            <a:endParaRPr sz="1000" b="0" i="0" u="none" strike="noStrike" cap="none">
              <a:solidFill>
                <a:schemeClr val="dk1"/>
              </a:solidFill>
              <a:latin typeface="Arial"/>
              <a:ea typeface="Arial"/>
              <a:cs typeface="Arial"/>
              <a:sym typeface="Arial"/>
            </a:endParaRPr>
          </a:p>
        </p:txBody>
      </p:sp>
      <p:sp>
        <p:nvSpPr>
          <p:cNvPr id="498" name="Google Shape;498;p5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Savari Datta</a:t>
            </a:r>
            <a:endParaRPr/>
          </a:p>
        </p:txBody>
      </p:sp>
      <p:sp>
        <p:nvSpPr>
          <p:cNvPr id="499" name="Google Shape;499;p52"/>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37CACEF-A0EC-2135-3A61-A21F88B60214}"/>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7CDF0FFA-26F6-74D2-43AC-1E78BF526F8F}"/>
              </a:ext>
            </a:extLst>
          </p:cNvPr>
          <p:cNvGraphicFramePr>
            <a:graphicFrameLocks noGrp="1"/>
          </p:cNvGraphicFramePr>
          <p:nvPr>
            <p:extLst>
              <p:ext uri="{D42A27DB-BD31-4B8C-83A1-F6EECF244321}">
                <p14:modId xmlns:p14="http://schemas.microsoft.com/office/powerpoint/2010/main" val="1019671864"/>
              </p:ext>
            </p:extLst>
          </p:nvPr>
        </p:nvGraphicFramePr>
        <p:xfrm>
          <a:off x="248411" y="1056831"/>
          <a:ext cx="8647176" cy="4752846"/>
        </p:xfrm>
        <a:graphic>
          <a:graphicData uri="http://schemas.openxmlformats.org/drawingml/2006/table">
            <a:tbl>
              <a:tblPr firstRow="1" bandRow="1">
                <a:tableStyleId>{8C3FCF63-3D44-445B-BD44-2AC177EEEF46}</a:tableStyleId>
              </a:tblPr>
              <a:tblGrid>
                <a:gridCol w="2161794">
                  <a:extLst>
                    <a:ext uri="{9D8B030D-6E8A-4147-A177-3AD203B41FA5}">
                      <a16:colId xmlns:a16="http://schemas.microsoft.com/office/drawing/2014/main" val="1954821324"/>
                    </a:ext>
                  </a:extLst>
                </a:gridCol>
                <a:gridCol w="2161794">
                  <a:extLst>
                    <a:ext uri="{9D8B030D-6E8A-4147-A177-3AD203B41FA5}">
                      <a16:colId xmlns:a16="http://schemas.microsoft.com/office/drawing/2014/main" val="2722448903"/>
                    </a:ext>
                  </a:extLst>
                </a:gridCol>
                <a:gridCol w="2161794">
                  <a:extLst>
                    <a:ext uri="{9D8B030D-6E8A-4147-A177-3AD203B41FA5}">
                      <a16:colId xmlns:a16="http://schemas.microsoft.com/office/drawing/2014/main" val="4292519319"/>
                    </a:ext>
                  </a:extLst>
                </a:gridCol>
                <a:gridCol w="2161794">
                  <a:extLst>
                    <a:ext uri="{9D8B030D-6E8A-4147-A177-3AD203B41FA5}">
                      <a16:colId xmlns:a16="http://schemas.microsoft.com/office/drawing/2014/main" val="4184674028"/>
                    </a:ext>
                  </a:extLst>
                </a:gridCol>
              </a:tblGrid>
              <a:tr h="417915">
                <a:tc>
                  <a:txBody>
                    <a:bodyPr/>
                    <a:lstStyle/>
                    <a:p>
                      <a:pPr algn="ctr" fontAlgn="b"/>
                      <a:r>
                        <a:rPr lang="en-US" sz="1100" b="1" i="0" u="none" strike="noStrike">
                          <a:solidFill>
                            <a:schemeClr val="bg1"/>
                          </a:solidFill>
                          <a:effectLst/>
                          <a:latin typeface="Calibri"/>
                        </a:rPr>
                        <a:t>Sensor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a:rPr>
                        <a:t>Quantity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a:rPr>
                        <a:t>Weight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a:rPr>
                        <a:t>Source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234965479"/>
                  </a:ext>
                </a:extLst>
              </a:tr>
              <a:tr h="417915">
                <a:tc>
                  <a:txBody>
                    <a:bodyPr/>
                    <a:lstStyle/>
                    <a:p>
                      <a:pPr algn="ctr" fontAlgn="b"/>
                      <a:r>
                        <a:rPr lang="en-US" sz="1100" b="0" i="0" u="none" strike="noStrike">
                          <a:solidFill>
                            <a:srgbClr val="000000"/>
                          </a:solidFill>
                          <a:effectLst/>
                          <a:latin typeface="Calibri"/>
                        </a:rPr>
                        <a:t>Adafruit BMP280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1599153"/>
                  </a:ext>
                </a:extLst>
              </a:tr>
              <a:tr h="435224">
                <a:tc>
                  <a:txBody>
                    <a:bodyPr/>
                    <a:lstStyle/>
                    <a:p>
                      <a:pPr algn="ctr" fontAlgn="b"/>
                      <a:r>
                        <a:rPr lang="en-US" sz="1100" b="0" i="0" u="none" strike="noStrike">
                          <a:solidFill>
                            <a:srgbClr val="000000"/>
                          </a:solidFill>
                          <a:effectLst/>
                          <a:latin typeface="Calibri"/>
                        </a:rPr>
                        <a:t>BNO-055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032525"/>
                  </a:ext>
                </a:extLst>
              </a:tr>
              <a:tr h="435224">
                <a:tc>
                  <a:txBody>
                    <a:bodyPr/>
                    <a:lstStyle/>
                    <a:p>
                      <a:pPr algn="ctr" fontAlgn="b"/>
                      <a:r>
                        <a:rPr lang="en-US" sz="1100" b="0" i="0" u="none" strike="noStrike">
                          <a:solidFill>
                            <a:srgbClr val="000000"/>
                          </a:solidFill>
                          <a:effectLst/>
                          <a:latin typeface="Calibri"/>
                        </a:rPr>
                        <a:t>Adafruit Ultimate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655011"/>
                  </a:ext>
                </a:extLst>
              </a:tr>
              <a:tr h="435224">
                <a:tc>
                  <a:txBody>
                    <a:bodyPr/>
                    <a:lstStyle/>
                    <a:p>
                      <a:pPr algn="ctr" fontAlgn="b"/>
                      <a:r>
                        <a:rPr lang="en-US" sz="1100" b="0" i="0" u="none" strike="noStrike">
                          <a:solidFill>
                            <a:srgbClr val="000000"/>
                          </a:solidFill>
                          <a:effectLst/>
                          <a:latin typeface="Calibri"/>
                        </a:rPr>
                        <a:t>Raspberry Pi Pico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2250430"/>
                  </a:ext>
                </a:extLst>
              </a:tr>
              <a:tr h="435224">
                <a:tc>
                  <a:txBody>
                    <a:bodyPr/>
                    <a:lstStyle/>
                    <a:p>
                      <a:pPr algn="ctr" fontAlgn="b"/>
                      <a:r>
                        <a:rPr lang="en-US" sz="1100" b="0" i="0" u="none" strike="noStrike">
                          <a:solidFill>
                            <a:srgbClr val="000000"/>
                          </a:solidFill>
                          <a:effectLst/>
                          <a:latin typeface="Calibri"/>
                        </a:rPr>
                        <a:t>ANT-900-RP-2-A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a:t>
                      </a:r>
                      <a:endParaRPr lang="en-U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008976"/>
                  </a:ext>
                </a:extLst>
              </a:tr>
              <a:tr h="435224">
                <a:tc>
                  <a:txBody>
                    <a:bodyPr/>
                    <a:lstStyle/>
                    <a:p>
                      <a:pPr algn="ctr" fontAlgn="b"/>
                      <a:r>
                        <a:rPr lang="en-US" sz="1100" b="0" i="0" u="none" strike="noStrike">
                          <a:solidFill>
                            <a:srgbClr val="000000"/>
                          </a:solidFill>
                          <a:effectLst/>
                          <a:latin typeface="Calibri"/>
                        </a:rPr>
                        <a:t>Arducam Mini</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5071002"/>
                  </a:ext>
                </a:extLst>
              </a:tr>
              <a:tr h="435224">
                <a:tc>
                  <a:txBody>
                    <a:bodyPr/>
                    <a:lstStyle/>
                    <a:p>
                      <a:pPr algn="ctr" fontAlgn="b"/>
                      <a:r>
                        <a:rPr lang="en-US" sz="1100" b="0" i="0" u="none" strike="noStrike">
                          <a:solidFill>
                            <a:srgbClr val="000000"/>
                          </a:solidFill>
                          <a:effectLst/>
                          <a:latin typeface="Calibri"/>
                        </a:rPr>
                        <a:t>Mirco SD cards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804249"/>
                  </a:ext>
                </a:extLst>
              </a:tr>
              <a:tr h="435224">
                <a:tc>
                  <a:txBody>
                    <a:bodyPr/>
                    <a:lstStyle/>
                    <a:p>
                      <a:pPr algn="ctr" fontAlgn="b"/>
                      <a:r>
                        <a:rPr lang="en-US" sz="1100" b="0" i="0" u="none" strike="noStrike">
                          <a:solidFill>
                            <a:srgbClr val="000000"/>
                          </a:solidFill>
                          <a:effectLst/>
                          <a:latin typeface="Calibri"/>
                        </a:rPr>
                        <a:t>Micro SD Readers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0575120"/>
                  </a:ext>
                </a:extLst>
              </a:tr>
              <a:tr h="435224">
                <a:tc>
                  <a:txBody>
                    <a:bodyPr/>
                    <a:lstStyle/>
                    <a:p>
                      <a:pPr algn="ctr" fontAlgn="b"/>
                      <a:r>
                        <a:rPr lang="en-US" sz="1100" b="0" i="0" u="none" strike="noStrike">
                          <a:solidFill>
                            <a:srgbClr val="000000"/>
                          </a:solidFill>
                          <a:effectLst/>
                          <a:latin typeface="Calibri"/>
                        </a:rPr>
                        <a:t>XBEE Pro 900 Mhz Radio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559948"/>
                  </a:ext>
                </a:extLst>
              </a:tr>
              <a:tr h="435224">
                <a:tc>
                  <a:txBody>
                    <a:bodyPr/>
                    <a:lstStyle/>
                    <a:p>
                      <a:pPr algn="ctr" fontAlgn="b"/>
                      <a:r>
                        <a:rPr lang="en-US" sz="1100" b="0" i="0" u="none" strike="noStrike">
                          <a:solidFill>
                            <a:srgbClr val="000000"/>
                          </a:solidFill>
                          <a:effectLst/>
                          <a:latin typeface="Calibri"/>
                        </a:rPr>
                        <a:t>2032 Cell Batteries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6.2 (3.1 each)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4609736"/>
                  </a:ext>
                </a:extLst>
              </a:tr>
            </a:tbl>
          </a:graphicData>
        </a:graphic>
      </p:graphicFrame>
    </p:spTree>
    <p:extLst>
      <p:ext uri="{BB962C8B-B14F-4D97-AF65-F5344CB8AC3E}">
        <p14:creationId xmlns:p14="http://schemas.microsoft.com/office/powerpoint/2010/main" val="417236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7" name="Google Shape;497;p5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Payload Mass Budget (</a:t>
            </a:r>
            <a:r>
              <a:rPr lang="en-US"/>
              <a:t>2/3</a:t>
            </a:r>
            <a:r>
              <a:rPr lang="en-US" sz="2400" b="1" i="0" u="none" strike="noStrike" cap="none">
                <a:latin typeface="Arial"/>
                <a:ea typeface="Arial"/>
                <a:cs typeface="Arial"/>
                <a:sym typeface="Arial"/>
              </a:rPr>
              <a:t>)</a:t>
            </a:r>
            <a:endParaRPr/>
          </a:p>
        </p:txBody>
      </p:sp>
      <p:sp>
        <p:nvSpPr>
          <p:cNvPr id="494" name="Google Shape;494;p5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96" name="Google Shape;496;p5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53</a:t>
            </a:fld>
            <a:endParaRPr sz="1000" b="0" i="0" u="none" strike="noStrike" cap="none">
              <a:solidFill>
                <a:schemeClr val="dk1"/>
              </a:solidFill>
              <a:latin typeface="Arial"/>
              <a:ea typeface="Arial"/>
              <a:cs typeface="Arial"/>
              <a:sym typeface="Arial"/>
            </a:endParaRPr>
          </a:p>
        </p:txBody>
      </p:sp>
      <p:sp>
        <p:nvSpPr>
          <p:cNvPr id="498" name="Google Shape;498;p5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Savari Datta</a:t>
            </a:r>
            <a:endParaRPr/>
          </a:p>
        </p:txBody>
      </p:sp>
      <p:sp>
        <p:nvSpPr>
          <p:cNvPr id="499" name="Google Shape;499;p52"/>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37CACEF-A0EC-2135-3A61-A21F88B60214}"/>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7CDF0FFA-26F6-74D2-43AC-1E78BF526F8F}"/>
              </a:ext>
            </a:extLst>
          </p:cNvPr>
          <p:cNvGraphicFramePr>
            <a:graphicFrameLocks noGrp="1"/>
          </p:cNvGraphicFramePr>
          <p:nvPr>
            <p:extLst>
              <p:ext uri="{D42A27DB-BD31-4B8C-83A1-F6EECF244321}">
                <p14:modId xmlns:p14="http://schemas.microsoft.com/office/powerpoint/2010/main" val="302280990"/>
              </p:ext>
            </p:extLst>
          </p:nvPr>
        </p:nvGraphicFramePr>
        <p:xfrm>
          <a:off x="248412" y="1052577"/>
          <a:ext cx="8647176" cy="5188070"/>
        </p:xfrm>
        <a:graphic>
          <a:graphicData uri="http://schemas.openxmlformats.org/drawingml/2006/table">
            <a:tbl>
              <a:tblPr firstRow="1" bandRow="1">
                <a:tableStyleId>{8C3FCF63-3D44-445B-BD44-2AC177EEEF46}</a:tableStyleId>
              </a:tblPr>
              <a:tblGrid>
                <a:gridCol w="2161794">
                  <a:extLst>
                    <a:ext uri="{9D8B030D-6E8A-4147-A177-3AD203B41FA5}">
                      <a16:colId xmlns:a16="http://schemas.microsoft.com/office/drawing/2014/main" val="1954821324"/>
                    </a:ext>
                  </a:extLst>
                </a:gridCol>
                <a:gridCol w="2161794">
                  <a:extLst>
                    <a:ext uri="{9D8B030D-6E8A-4147-A177-3AD203B41FA5}">
                      <a16:colId xmlns:a16="http://schemas.microsoft.com/office/drawing/2014/main" val="2722448903"/>
                    </a:ext>
                  </a:extLst>
                </a:gridCol>
                <a:gridCol w="2161794">
                  <a:extLst>
                    <a:ext uri="{9D8B030D-6E8A-4147-A177-3AD203B41FA5}">
                      <a16:colId xmlns:a16="http://schemas.microsoft.com/office/drawing/2014/main" val="4292519319"/>
                    </a:ext>
                  </a:extLst>
                </a:gridCol>
                <a:gridCol w="2161794">
                  <a:extLst>
                    <a:ext uri="{9D8B030D-6E8A-4147-A177-3AD203B41FA5}">
                      <a16:colId xmlns:a16="http://schemas.microsoft.com/office/drawing/2014/main" val="4184674028"/>
                    </a:ext>
                  </a:extLst>
                </a:gridCol>
              </a:tblGrid>
              <a:tr h="417915">
                <a:tc>
                  <a:txBody>
                    <a:bodyPr/>
                    <a:lstStyle/>
                    <a:p>
                      <a:pPr algn="ctr" fontAlgn="b"/>
                      <a:r>
                        <a:rPr lang="en-US" sz="1100" b="1" i="0" u="none" strike="noStrike">
                          <a:solidFill>
                            <a:schemeClr val="bg1"/>
                          </a:solidFill>
                          <a:effectLst/>
                          <a:latin typeface="Calibri"/>
                        </a:rPr>
                        <a:t>Sensor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a:rPr>
                        <a:t>Quantity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a:rPr>
                        <a:t>Weight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a:rPr>
                        <a:t>Source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234965479"/>
                  </a:ext>
                </a:extLst>
              </a:tr>
              <a:tr h="417915">
                <a:tc>
                  <a:txBody>
                    <a:bodyPr/>
                    <a:lstStyle/>
                    <a:p>
                      <a:pPr algn="ctr" fontAlgn="b"/>
                      <a:r>
                        <a:rPr lang="en-US" sz="1100" b="0" i="0" u="none" strike="noStrike">
                          <a:solidFill>
                            <a:srgbClr val="000000"/>
                          </a:solidFill>
                          <a:effectLst/>
                          <a:latin typeface="Calibri"/>
                        </a:rPr>
                        <a:t>Springs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1599153"/>
                  </a:ext>
                </a:extLst>
              </a:tr>
              <a:tr h="435224">
                <a:tc>
                  <a:txBody>
                    <a:bodyPr/>
                    <a:lstStyle/>
                    <a:p>
                      <a:pPr algn="ctr" fontAlgn="b"/>
                      <a:r>
                        <a:rPr lang="en-US" sz="1100" b="0" i="0" u="none" strike="noStrike">
                          <a:solidFill>
                            <a:srgbClr val="000000"/>
                          </a:solidFill>
                          <a:effectLst/>
                          <a:latin typeface="Calibri"/>
                        </a:rPr>
                        <a:t>Heatshield Arms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032525"/>
                  </a:ext>
                </a:extLst>
              </a:tr>
              <a:tr h="435224">
                <a:tc>
                  <a:txBody>
                    <a:bodyPr/>
                    <a:lstStyle/>
                    <a:p>
                      <a:pPr algn="ctr" fontAlgn="b"/>
                      <a:r>
                        <a:rPr lang="en-US" sz="1100" b="0" i="0" u="none" strike="noStrike">
                          <a:solidFill>
                            <a:srgbClr val="000000"/>
                          </a:solidFill>
                          <a:effectLst/>
                          <a:latin typeface="Calibri"/>
                        </a:rPr>
                        <a:t>Payload Rods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19.5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655011"/>
                  </a:ext>
                </a:extLst>
              </a:tr>
              <a:tr h="435224">
                <a:tc>
                  <a:txBody>
                    <a:bodyPr/>
                    <a:lstStyle/>
                    <a:p>
                      <a:pPr algn="ctr" fontAlgn="b"/>
                      <a:r>
                        <a:rPr lang="en-US" sz="1100" b="0" i="0" u="none" strike="noStrike">
                          <a:solidFill>
                            <a:srgbClr val="000000"/>
                          </a:solidFill>
                          <a:effectLst/>
                          <a:latin typeface="Calibri"/>
                        </a:rPr>
                        <a:t>Platforms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138.3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0" i="0" u="none" strike="noStrike">
                          <a:solidFill>
                            <a:srgbClr val="000000"/>
                          </a:solidFill>
                          <a:effectLst/>
                          <a:latin typeface="Calibri"/>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2250430"/>
                  </a:ext>
                </a:extLst>
              </a:tr>
              <a:tr h="435224">
                <a:tc>
                  <a:txBody>
                    <a:bodyPr/>
                    <a:lstStyle/>
                    <a:p>
                      <a:pPr algn="ctr" fontAlgn="b"/>
                      <a:r>
                        <a:rPr lang="en-US" sz="1100" b="0" i="0" u="none" strike="noStrike">
                          <a:solidFill>
                            <a:srgbClr val="000000"/>
                          </a:solidFill>
                          <a:effectLst/>
                          <a:latin typeface="Calibri"/>
                        </a:rPr>
                        <a:t>Flag Release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008976"/>
                  </a:ext>
                </a:extLst>
              </a:tr>
              <a:tr h="435224">
                <a:tc>
                  <a:txBody>
                    <a:bodyPr/>
                    <a:lstStyle/>
                    <a:p>
                      <a:pPr algn="ctr" fontAlgn="b"/>
                      <a:r>
                        <a:rPr lang="en-US" sz="1100" b="0" i="0" u="none" strike="noStrike">
                          <a:solidFill>
                            <a:srgbClr val="000000"/>
                          </a:solidFill>
                          <a:effectLst/>
                          <a:latin typeface="Calibri" panose="020F0502020204030204" pitchFamily="34" charset="0"/>
                        </a:rPr>
                        <a:t>Steel Tape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5071002"/>
                  </a:ext>
                </a:extLst>
              </a:tr>
              <a:tr h="435224">
                <a:tc>
                  <a:txBody>
                    <a:bodyPr/>
                    <a:lstStyle/>
                    <a:p>
                      <a:pPr algn="ctr" fontAlgn="b"/>
                      <a:r>
                        <a:rPr lang="en-US" sz="1100" b="0" i="0" u="none" strike="noStrike">
                          <a:solidFill>
                            <a:srgbClr val="000000"/>
                          </a:solidFill>
                          <a:effectLst/>
                          <a:latin typeface="Calibri" panose="020F0502020204030204" pitchFamily="34" charset="0"/>
                        </a:rPr>
                        <a:t>Super Lube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7941991"/>
                  </a:ext>
                </a:extLst>
              </a:tr>
              <a:tr h="435224">
                <a:tc>
                  <a:txBody>
                    <a:bodyPr/>
                    <a:lstStyle/>
                    <a:p>
                      <a:pPr algn="ctr" fontAlgn="b"/>
                      <a:r>
                        <a:rPr lang="en-US" sz="1100" b="0" i="0" u="none" strike="noStrike">
                          <a:solidFill>
                            <a:srgbClr val="000000"/>
                          </a:solidFill>
                          <a:effectLst/>
                          <a:latin typeface="Calibri" panose="020F0502020204030204" pitchFamily="34" charset="0"/>
                        </a:rPr>
                        <a:t>Clock Spring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7.8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7320083"/>
                  </a:ext>
                </a:extLst>
              </a:tr>
              <a:tr h="435224">
                <a:tc>
                  <a:txBody>
                    <a:bodyPr/>
                    <a:lstStyle/>
                    <a:p>
                      <a:pPr algn="ctr" fontAlgn="b"/>
                      <a:r>
                        <a:rPr lang="en-US" sz="1100" b="0" i="0" u="none" strike="noStrike">
                          <a:solidFill>
                            <a:srgbClr val="000000"/>
                          </a:solidFill>
                          <a:effectLst/>
                          <a:latin typeface="Calibri"/>
                        </a:rPr>
                        <a:t>Screw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7804249"/>
                  </a:ext>
                </a:extLst>
              </a:tr>
              <a:tr h="435224">
                <a:tc>
                  <a:txBody>
                    <a:bodyPr/>
                    <a:lstStyle/>
                    <a:p>
                      <a:pPr algn="ctr" fontAlgn="b"/>
                      <a:r>
                        <a:rPr lang="en-US" sz="1100" b="0" i="0" u="none" strike="noStrike">
                          <a:solidFill>
                            <a:srgbClr val="000000"/>
                          </a:solidFill>
                          <a:effectLst/>
                          <a:latin typeface="Calibri"/>
                        </a:rPr>
                        <a:t>Nut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0.5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0575120"/>
                  </a:ext>
                </a:extLst>
              </a:tr>
              <a:tr h="435224">
                <a:tc>
                  <a:txBody>
                    <a:bodyPr/>
                    <a:lstStyle/>
                    <a:p>
                      <a:pPr algn="ctr" fontAlgn="b"/>
                      <a:r>
                        <a:rPr lang="en-US" sz="1100" b="0" i="0" u="none" strike="noStrike">
                          <a:solidFill>
                            <a:srgbClr val="000000"/>
                          </a:solidFill>
                          <a:effectLst/>
                          <a:latin typeface="Calibri"/>
                        </a:rPr>
                        <a:t>Servo Motor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28672"/>
                  </a:ext>
                </a:extLst>
              </a:tr>
            </a:tbl>
          </a:graphicData>
        </a:graphic>
      </p:graphicFrame>
    </p:spTree>
    <p:extLst>
      <p:ext uri="{BB962C8B-B14F-4D97-AF65-F5344CB8AC3E}">
        <p14:creationId xmlns:p14="http://schemas.microsoft.com/office/powerpoint/2010/main" val="1948788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7" name="Google Shape;497;p5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latin typeface="Arial"/>
                <a:ea typeface="Arial"/>
                <a:cs typeface="Arial"/>
                <a:sym typeface="Arial"/>
              </a:rPr>
              <a:t>Payload Mass Budget </a:t>
            </a:r>
            <a:r>
              <a:rPr lang="en-US"/>
              <a:t>(3/3)</a:t>
            </a:r>
            <a:endParaRPr/>
          </a:p>
        </p:txBody>
      </p:sp>
      <p:sp>
        <p:nvSpPr>
          <p:cNvPr id="494" name="Google Shape;494;p5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496" name="Google Shape;496;p5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54</a:t>
            </a:fld>
            <a:endParaRPr sz="1000" b="0" i="0" u="none" strike="noStrike" cap="none">
              <a:solidFill>
                <a:schemeClr val="dk1"/>
              </a:solidFill>
              <a:latin typeface="Arial"/>
              <a:ea typeface="Arial"/>
              <a:cs typeface="Arial"/>
              <a:sym typeface="Arial"/>
            </a:endParaRPr>
          </a:p>
        </p:txBody>
      </p:sp>
      <p:sp>
        <p:nvSpPr>
          <p:cNvPr id="498" name="Google Shape;498;p5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Savari Datta</a:t>
            </a:r>
            <a:endParaRPr/>
          </a:p>
        </p:txBody>
      </p:sp>
      <p:sp>
        <p:nvSpPr>
          <p:cNvPr id="499" name="Google Shape;499;p52"/>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37CACEF-A0EC-2135-3A61-A21F88B60214}"/>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7CDF0FFA-26F6-74D2-43AC-1E78BF526F8F}"/>
              </a:ext>
            </a:extLst>
          </p:cNvPr>
          <p:cNvGraphicFramePr>
            <a:graphicFrameLocks noGrp="1"/>
          </p:cNvGraphicFramePr>
          <p:nvPr>
            <p:extLst>
              <p:ext uri="{D42A27DB-BD31-4B8C-83A1-F6EECF244321}">
                <p14:modId xmlns:p14="http://schemas.microsoft.com/office/powerpoint/2010/main" val="864566654"/>
              </p:ext>
            </p:extLst>
          </p:nvPr>
        </p:nvGraphicFramePr>
        <p:xfrm>
          <a:off x="248412" y="1052577"/>
          <a:ext cx="8647176" cy="1723587"/>
        </p:xfrm>
        <a:graphic>
          <a:graphicData uri="http://schemas.openxmlformats.org/drawingml/2006/table">
            <a:tbl>
              <a:tblPr firstRow="1" bandRow="1">
                <a:tableStyleId>{8C3FCF63-3D44-445B-BD44-2AC177EEEF46}</a:tableStyleId>
              </a:tblPr>
              <a:tblGrid>
                <a:gridCol w="2161794">
                  <a:extLst>
                    <a:ext uri="{9D8B030D-6E8A-4147-A177-3AD203B41FA5}">
                      <a16:colId xmlns:a16="http://schemas.microsoft.com/office/drawing/2014/main" val="1954821324"/>
                    </a:ext>
                  </a:extLst>
                </a:gridCol>
                <a:gridCol w="2161794">
                  <a:extLst>
                    <a:ext uri="{9D8B030D-6E8A-4147-A177-3AD203B41FA5}">
                      <a16:colId xmlns:a16="http://schemas.microsoft.com/office/drawing/2014/main" val="2722448903"/>
                    </a:ext>
                  </a:extLst>
                </a:gridCol>
                <a:gridCol w="2161794">
                  <a:extLst>
                    <a:ext uri="{9D8B030D-6E8A-4147-A177-3AD203B41FA5}">
                      <a16:colId xmlns:a16="http://schemas.microsoft.com/office/drawing/2014/main" val="4292519319"/>
                    </a:ext>
                  </a:extLst>
                </a:gridCol>
                <a:gridCol w="2161794">
                  <a:extLst>
                    <a:ext uri="{9D8B030D-6E8A-4147-A177-3AD203B41FA5}">
                      <a16:colId xmlns:a16="http://schemas.microsoft.com/office/drawing/2014/main" val="4184674028"/>
                    </a:ext>
                  </a:extLst>
                </a:gridCol>
              </a:tblGrid>
              <a:tr h="417915">
                <a:tc>
                  <a:txBody>
                    <a:bodyPr/>
                    <a:lstStyle/>
                    <a:p>
                      <a:pPr algn="ctr" fontAlgn="b"/>
                      <a:r>
                        <a:rPr lang="en-US" sz="1100" b="1" i="0" u="none" strike="noStrike">
                          <a:solidFill>
                            <a:schemeClr val="bg1"/>
                          </a:solidFill>
                          <a:effectLst/>
                          <a:latin typeface="Calibri"/>
                        </a:rPr>
                        <a:t>Sensor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a:rPr>
                        <a:t>Quantity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a:rPr>
                        <a:t>Weight (g)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100" b="1" i="0" u="none" strike="noStrike">
                          <a:solidFill>
                            <a:schemeClr val="bg1"/>
                          </a:solidFill>
                          <a:effectLst/>
                          <a:latin typeface="Calibri"/>
                        </a:rPr>
                        <a:t>Source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234965479"/>
                  </a:ext>
                </a:extLst>
              </a:tr>
              <a:tr h="435224">
                <a:tc>
                  <a:txBody>
                    <a:bodyPr/>
                    <a:lstStyle/>
                    <a:p>
                      <a:pPr algn="ctr" fontAlgn="b"/>
                      <a:r>
                        <a:rPr lang="en-US" sz="1100" b="0" i="0" u="none" strike="noStrike">
                          <a:solidFill>
                            <a:srgbClr val="000000"/>
                          </a:solidFill>
                          <a:effectLst/>
                          <a:latin typeface="Calibri"/>
                        </a:rPr>
                        <a:t>Servo Motor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Actual from 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28672"/>
                  </a:ext>
                </a:extLst>
              </a:tr>
              <a:tr h="435224">
                <a:tc>
                  <a:txBody>
                    <a:bodyPr/>
                    <a:lstStyle/>
                    <a:p>
                      <a:pPr algn="ctr" fontAlgn="b"/>
                      <a:r>
                        <a:rPr lang="en-US" sz="1100" b="0" i="0" u="none" strike="noStrike">
                          <a:solidFill>
                            <a:srgbClr val="000000"/>
                          </a:solidFill>
                          <a:effectLst/>
                          <a:latin typeface="Calibri"/>
                        </a:rPr>
                        <a:t>Mylar Fabric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112.1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5863096"/>
                  </a:ext>
                </a:extLst>
              </a:tr>
              <a:tr h="435224">
                <a:tc>
                  <a:txBody>
                    <a:bodyPr/>
                    <a:lstStyle/>
                    <a:p>
                      <a:pPr algn="ctr" fontAlgn="b"/>
                      <a:r>
                        <a:rPr lang="en-US" sz="1100" b="0" i="0" u="none" strike="noStrike">
                          <a:solidFill>
                            <a:srgbClr val="000000"/>
                          </a:solidFill>
                          <a:effectLst/>
                          <a:latin typeface="Calibri"/>
                        </a:rPr>
                        <a:t>Parachute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1606185"/>
                  </a:ext>
                </a:extLst>
              </a:tr>
            </a:tbl>
          </a:graphicData>
        </a:graphic>
      </p:graphicFrame>
      <p:sp>
        <p:nvSpPr>
          <p:cNvPr id="9" name="TextBox 8">
            <a:extLst>
              <a:ext uri="{FF2B5EF4-FFF2-40B4-BE49-F238E27FC236}">
                <a16:creationId xmlns:a16="http://schemas.microsoft.com/office/drawing/2014/main" id="{5C7A2E23-21BB-E0F2-BB82-7E97E26A8914}"/>
              </a:ext>
            </a:extLst>
          </p:cNvPr>
          <p:cNvSpPr txBox="1"/>
          <p:nvPr/>
        </p:nvSpPr>
        <p:spPr>
          <a:xfrm>
            <a:off x="228600" y="2987564"/>
            <a:ext cx="2743200" cy="307777"/>
          </a:xfrm>
          <a:prstGeom prst="rect">
            <a:avLst/>
          </a:prstGeom>
          <a:noFill/>
        </p:spPr>
        <p:txBody>
          <a:bodyPr wrap="square" lIns="91440" tIns="45720" rIns="91440" bIns="45720" rtlCol="0" anchor="t">
            <a:spAutoFit/>
          </a:bodyPr>
          <a:lstStyle/>
          <a:p>
            <a:r>
              <a:rPr lang="en-US">
                <a:solidFill>
                  <a:srgbClr val="FF0000"/>
                </a:solidFill>
              </a:rPr>
              <a:t>Total Mass: 380.9 g</a:t>
            </a:r>
          </a:p>
        </p:txBody>
      </p:sp>
    </p:spTree>
    <p:extLst>
      <p:ext uri="{BB962C8B-B14F-4D97-AF65-F5344CB8AC3E}">
        <p14:creationId xmlns:p14="http://schemas.microsoft.com/office/powerpoint/2010/main" val="926806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6" name="Google Shape;506;p53"/>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Communication and Data Handling (CDH) Subsystem Design</a:t>
            </a:r>
            <a:endParaRPr/>
          </a:p>
        </p:txBody>
      </p:sp>
      <p:sp>
        <p:nvSpPr>
          <p:cNvPr id="507" name="Google Shape;507;p53"/>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a:t>Max Epstein, Yashas Shivaram</a:t>
            </a:r>
          </a:p>
        </p:txBody>
      </p:sp>
      <p:sp>
        <p:nvSpPr>
          <p:cNvPr id="504" name="Google Shape;504;p5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05" name="Google Shape;505;p5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55</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4" name="Google Shape;514;p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 Command Data Handler (</a:t>
            </a:r>
            <a:r>
              <a:rPr lang="en-US" sz="2400" b="1" i="0" u="none" strike="noStrike" cap="none">
                <a:solidFill>
                  <a:schemeClr val="accent2"/>
                </a:solidFill>
                <a:latin typeface="Arial"/>
                <a:ea typeface="Arial"/>
                <a:cs typeface="Arial"/>
                <a:sym typeface="Arial"/>
              </a:rPr>
              <a:t>CDH) Overview</a:t>
            </a:r>
            <a:endParaRPr/>
          </a:p>
        </p:txBody>
      </p:sp>
      <p:sp>
        <p:nvSpPr>
          <p:cNvPr id="512" name="Google Shape;512;p5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13" name="Google Shape;513;p5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56</a:t>
            </a:fld>
            <a:endParaRPr sz="1000" b="0" i="0" u="none" strike="noStrike" cap="none">
              <a:solidFill>
                <a:schemeClr val="dk1"/>
              </a:solidFill>
              <a:latin typeface="Arial"/>
              <a:ea typeface="Arial"/>
              <a:cs typeface="Arial"/>
              <a:sym typeface="Arial"/>
            </a:endParaRPr>
          </a:p>
        </p:txBody>
      </p:sp>
      <p:sp>
        <p:nvSpPr>
          <p:cNvPr id="516" name="Google Shape;516;p5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Yashas Shivaram</a:t>
            </a:r>
            <a:endParaRPr/>
          </a:p>
        </p:txBody>
      </p:sp>
      <p:sp>
        <p:nvSpPr>
          <p:cNvPr id="517" name="Google Shape;517;p5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2F7FEE8E-CD58-321D-8EBB-176F40897FB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4" name="Table 3">
            <a:extLst>
              <a:ext uri="{FF2B5EF4-FFF2-40B4-BE49-F238E27FC236}">
                <a16:creationId xmlns:a16="http://schemas.microsoft.com/office/drawing/2014/main" id="{22FE347C-BC15-63A8-CC33-C0B05AF42854}"/>
              </a:ext>
            </a:extLst>
          </p:cNvPr>
          <p:cNvGraphicFramePr>
            <a:graphicFrameLocks noGrp="1"/>
          </p:cNvGraphicFramePr>
          <p:nvPr>
            <p:extLst>
              <p:ext uri="{D42A27DB-BD31-4B8C-83A1-F6EECF244321}">
                <p14:modId xmlns:p14="http://schemas.microsoft.com/office/powerpoint/2010/main" val="1889149751"/>
              </p:ext>
            </p:extLst>
          </p:nvPr>
        </p:nvGraphicFramePr>
        <p:xfrm>
          <a:off x="851270" y="1207909"/>
          <a:ext cx="7441458" cy="4562942"/>
        </p:xfrm>
        <a:graphic>
          <a:graphicData uri="http://schemas.openxmlformats.org/drawingml/2006/table">
            <a:tbl>
              <a:tblPr/>
              <a:tblGrid>
                <a:gridCol w="2480486">
                  <a:extLst>
                    <a:ext uri="{9D8B030D-6E8A-4147-A177-3AD203B41FA5}">
                      <a16:colId xmlns:a16="http://schemas.microsoft.com/office/drawing/2014/main" val="3195615575"/>
                    </a:ext>
                  </a:extLst>
                </a:gridCol>
                <a:gridCol w="2480486">
                  <a:extLst>
                    <a:ext uri="{9D8B030D-6E8A-4147-A177-3AD203B41FA5}">
                      <a16:colId xmlns:a16="http://schemas.microsoft.com/office/drawing/2014/main" val="496217949"/>
                    </a:ext>
                  </a:extLst>
                </a:gridCol>
                <a:gridCol w="2480486">
                  <a:extLst>
                    <a:ext uri="{9D8B030D-6E8A-4147-A177-3AD203B41FA5}">
                      <a16:colId xmlns:a16="http://schemas.microsoft.com/office/drawing/2014/main" val="1734509435"/>
                    </a:ext>
                  </a:extLst>
                </a:gridCol>
              </a:tblGrid>
              <a:tr h="564398">
                <a:tc>
                  <a:txBody>
                    <a:bodyPr/>
                    <a:lstStyle/>
                    <a:p>
                      <a:pPr algn="ctr" fontAlgn="base"/>
                      <a:r>
                        <a:rPr lang="en-US" sz="1400" b="1" i="0" u="none" strike="noStrike">
                          <a:solidFill>
                            <a:srgbClr val="FFFFFF"/>
                          </a:solidFill>
                          <a:effectLst/>
                          <a:latin typeface="Arial"/>
                        </a:rPr>
                        <a:t>Device Type​</a:t>
                      </a:r>
                      <a:r>
                        <a:rPr lang="en-US" sz="1400" b="1" i="0">
                          <a:solidFill>
                            <a:srgbClr val="000000"/>
                          </a:solidFill>
                          <a:effectLst/>
                          <a:latin typeface="Arial"/>
                        </a:rPr>
                        <a:t>​</a:t>
                      </a:r>
                      <a:endParaRPr lang="en-US" b="1"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400" b="1" i="0" u="none" strike="noStrike">
                          <a:solidFill>
                            <a:srgbClr val="FFFFFF"/>
                          </a:solidFill>
                          <a:effectLst/>
                          <a:latin typeface="Arial"/>
                        </a:rPr>
                        <a:t>Model​</a:t>
                      </a:r>
                      <a:r>
                        <a:rPr lang="en-US" sz="1400" b="1" i="0">
                          <a:solidFill>
                            <a:srgbClr val="000000"/>
                          </a:solidFill>
                          <a:effectLst/>
                          <a:latin typeface="Arial"/>
                        </a:rPr>
                        <a:t>​</a:t>
                      </a:r>
                      <a:endParaRPr lang="en-US" b="1"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400" b="1" i="0" u="none" strike="noStrike">
                          <a:solidFill>
                            <a:srgbClr val="FFFFFF"/>
                          </a:solidFill>
                          <a:effectLst/>
                          <a:latin typeface="Arial"/>
                        </a:rPr>
                        <a:t>Purpose​</a:t>
                      </a:r>
                      <a:r>
                        <a:rPr lang="en-US" sz="1400" b="1" i="0">
                          <a:solidFill>
                            <a:srgbClr val="000000"/>
                          </a:solidFill>
                          <a:effectLst/>
                          <a:latin typeface="Arial"/>
                        </a:rPr>
                        <a:t>​</a:t>
                      </a:r>
                      <a:endParaRPr lang="en-US" b="1"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3545658218"/>
                  </a:ext>
                </a:extLst>
              </a:tr>
              <a:tr h="1076698">
                <a:tc>
                  <a:txBody>
                    <a:bodyPr/>
                    <a:lstStyle/>
                    <a:p>
                      <a:pPr algn="ctr" fontAlgn="base"/>
                      <a:r>
                        <a:rPr lang="en-US" sz="1400" b="0" i="0" u="none" strike="noStrike">
                          <a:solidFill>
                            <a:srgbClr val="000000"/>
                          </a:solidFill>
                          <a:effectLst/>
                          <a:latin typeface="Arial"/>
                        </a:rPr>
                        <a:t>Processor &amp; Memory</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Raspberry Pi Pico</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Facilitate data storage, sensing, communication</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4140988"/>
                  </a:ext>
                </a:extLst>
              </a:tr>
              <a:tr h="922574">
                <a:tc>
                  <a:txBody>
                    <a:bodyPr/>
                    <a:lstStyle/>
                    <a:p>
                      <a:pPr algn="ctr" fontAlgn="base"/>
                      <a:r>
                        <a:rPr lang="en-US" sz="1400" b="0" i="0" u="none" strike="noStrike">
                          <a:solidFill>
                            <a:srgbClr val="000000"/>
                          </a:solidFill>
                          <a:effectLst/>
                          <a:latin typeface="Arial"/>
                        </a:rPr>
                        <a:t>Real-Time Clock</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Adafruit Ultimate Breakout v3 GPS Module</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Keep track of times for data &amp; calculation purposes</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333833"/>
                  </a:ext>
                </a:extLst>
              </a:tr>
              <a:tr h="1076698">
                <a:tc>
                  <a:txBody>
                    <a:bodyPr/>
                    <a:lstStyle/>
                    <a:p>
                      <a:pPr algn="ctr" fontAlgn="base"/>
                      <a:r>
                        <a:rPr lang="en-US" sz="1400" b="0" i="0" u="none" strike="noStrike">
                          <a:solidFill>
                            <a:srgbClr val="000000"/>
                          </a:solidFill>
                          <a:effectLst/>
                          <a:latin typeface="Arial"/>
                        </a:rPr>
                        <a:t>Antenna</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a:t>ANT-900-RP-2-A</a:t>
                      </a:r>
                      <a:endParaRPr lang="en-US" sz="1400" b="0" i="0">
                        <a:solidFill>
                          <a:srgbClr val="000000"/>
                        </a:solidFill>
                        <a:effectLst/>
                        <a:latin typeface="Arial" panose="020B0604020202020204" pitchFamily="34" charset="0"/>
                        <a:cs typeface="Arial" panose="020B0604020202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Transmit/receive data from radio/processor configuration</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706445"/>
                  </a:ext>
                </a:extLst>
              </a:tr>
              <a:tr h="922574">
                <a:tc>
                  <a:txBody>
                    <a:bodyPr/>
                    <a:lstStyle/>
                    <a:p>
                      <a:pPr algn="ctr" fontAlgn="base"/>
                      <a:r>
                        <a:rPr lang="en-US" sz="1400" b="0" i="0" u="none" strike="noStrike">
                          <a:solidFill>
                            <a:srgbClr val="000000"/>
                          </a:solidFill>
                          <a:effectLst/>
                          <a:latin typeface="Arial"/>
                        </a:rPr>
                        <a:t>Radio</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a:t>XBEE-PRO 900HP</a:t>
                      </a:r>
                      <a:endParaRPr lang="en-US" sz="1400" b="0" i="0">
                        <a:solidFill>
                          <a:srgbClr val="000000"/>
                        </a:solidFill>
                        <a:effectLst/>
                        <a:latin typeface="Arial" panose="020B0604020202020204" pitchFamily="34" charset="0"/>
                        <a:cs typeface="Arial" panose="020B0604020202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Communicate between antennae &amp; processors</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7185263"/>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4" name="Google Shape;524;p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Processor &amp; Memory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Trade &amp; Selection</a:t>
            </a:r>
            <a:endParaRPr/>
          </a:p>
        </p:txBody>
      </p:sp>
      <p:sp>
        <p:nvSpPr>
          <p:cNvPr id="522" name="Google Shape;522;p5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23" name="Google Shape;523;p55"/>
          <p:cNvSpPr txBox="1">
            <a:spLocks noGrp="1"/>
          </p:cNvSpPr>
          <p:nvPr>
            <p:ph type="sldNum" idx="12"/>
          </p:nvPr>
        </p:nvSpPr>
        <p:spPr>
          <a:xfrm>
            <a:off x="7991600" y="647697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57</a:t>
            </a:fld>
            <a:endParaRPr sz="1000" b="0" i="0" u="none" strike="noStrike" cap="none">
              <a:solidFill>
                <a:schemeClr val="dk1"/>
              </a:solidFill>
              <a:latin typeface="Arial"/>
              <a:ea typeface="Arial"/>
              <a:cs typeface="Arial"/>
              <a:sym typeface="Arial"/>
            </a:endParaRPr>
          </a:p>
        </p:txBody>
      </p:sp>
      <p:sp>
        <p:nvSpPr>
          <p:cNvPr id="526" name="Google Shape;526;p5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Yashas Shivaram</a:t>
            </a:r>
            <a:endParaRPr lang="en-US" sz="1000"/>
          </a:p>
        </p:txBody>
      </p:sp>
      <p:sp>
        <p:nvSpPr>
          <p:cNvPr id="527" name="Google Shape;527;p5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FA48B3A7-9F3E-D688-32A6-B763E5DE9D37}"/>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3">
            <a:extLst>
              <a:ext uri="{FF2B5EF4-FFF2-40B4-BE49-F238E27FC236}">
                <a16:creationId xmlns:a16="http://schemas.microsoft.com/office/drawing/2014/main" id="{EFA623DD-ACCB-3426-81AC-1B9D5714DF33}"/>
              </a:ext>
            </a:extLst>
          </p:cNvPr>
          <p:cNvGraphicFramePr>
            <a:graphicFrameLocks noGrp="1"/>
          </p:cNvGraphicFramePr>
          <p:nvPr>
            <p:extLst>
              <p:ext uri="{D42A27DB-BD31-4B8C-83A1-F6EECF244321}">
                <p14:modId xmlns:p14="http://schemas.microsoft.com/office/powerpoint/2010/main" val="1391345952"/>
              </p:ext>
            </p:extLst>
          </p:nvPr>
        </p:nvGraphicFramePr>
        <p:xfrm>
          <a:off x="228600" y="1152500"/>
          <a:ext cx="8689256" cy="3192780"/>
        </p:xfrm>
        <a:graphic>
          <a:graphicData uri="http://schemas.openxmlformats.org/drawingml/2006/table">
            <a:tbl>
              <a:tblPr firstRow="1" bandRow="1">
                <a:tableStyleId>{8C3FCF63-3D44-445B-BD44-2AC177EEEF46}</a:tableStyleId>
              </a:tblPr>
              <a:tblGrid>
                <a:gridCol w="1232386">
                  <a:extLst>
                    <a:ext uri="{9D8B030D-6E8A-4147-A177-3AD203B41FA5}">
                      <a16:colId xmlns:a16="http://schemas.microsoft.com/office/drawing/2014/main" val="1873663005"/>
                    </a:ext>
                  </a:extLst>
                </a:gridCol>
                <a:gridCol w="939929">
                  <a:extLst>
                    <a:ext uri="{9D8B030D-6E8A-4147-A177-3AD203B41FA5}">
                      <a16:colId xmlns:a16="http://schemas.microsoft.com/office/drawing/2014/main" val="2223756607"/>
                    </a:ext>
                  </a:extLst>
                </a:gridCol>
                <a:gridCol w="1086157">
                  <a:extLst>
                    <a:ext uri="{9D8B030D-6E8A-4147-A177-3AD203B41FA5}">
                      <a16:colId xmlns:a16="http://schemas.microsoft.com/office/drawing/2014/main" val="1610309527"/>
                    </a:ext>
                  </a:extLst>
                </a:gridCol>
                <a:gridCol w="917780">
                  <a:extLst>
                    <a:ext uri="{9D8B030D-6E8A-4147-A177-3AD203B41FA5}">
                      <a16:colId xmlns:a16="http://schemas.microsoft.com/office/drawing/2014/main" val="653054938"/>
                    </a:ext>
                  </a:extLst>
                </a:gridCol>
                <a:gridCol w="953729">
                  <a:extLst>
                    <a:ext uri="{9D8B030D-6E8A-4147-A177-3AD203B41FA5}">
                      <a16:colId xmlns:a16="http://schemas.microsoft.com/office/drawing/2014/main" val="2453268361"/>
                    </a:ext>
                  </a:extLst>
                </a:gridCol>
                <a:gridCol w="1170038">
                  <a:extLst>
                    <a:ext uri="{9D8B030D-6E8A-4147-A177-3AD203B41FA5}">
                      <a16:colId xmlns:a16="http://schemas.microsoft.com/office/drawing/2014/main" val="1536012819"/>
                    </a:ext>
                  </a:extLst>
                </a:gridCol>
                <a:gridCol w="924233">
                  <a:extLst>
                    <a:ext uri="{9D8B030D-6E8A-4147-A177-3AD203B41FA5}">
                      <a16:colId xmlns:a16="http://schemas.microsoft.com/office/drawing/2014/main" val="3474676042"/>
                    </a:ext>
                  </a:extLst>
                </a:gridCol>
                <a:gridCol w="1465004">
                  <a:extLst>
                    <a:ext uri="{9D8B030D-6E8A-4147-A177-3AD203B41FA5}">
                      <a16:colId xmlns:a16="http://schemas.microsoft.com/office/drawing/2014/main" val="1820653742"/>
                    </a:ext>
                  </a:extLst>
                </a:gridCol>
              </a:tblGrid>
              <a:tr h="0">
                <a:tc>
                  <a:txBody>
                    <a:bodyPr/>
                    <a:lstStyle/>
                    <a:p>
                      <a:r>
                        <a:rPr lang="en-US" b="1">
                          <a:solidFill>
                            <a:schemeClr val="bg1"/>
                          </a:solidFill>
                        </a:rPr>
                        <a:t>Processor</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r>
                        <a:rPr lang="en-US" b="1">
                          <a:solidFill>
                            <a:schemeClr val="bg1"/>
                          </a:solidFill>
                        </a:rPr>
                        <a:t>Boot time(s)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r>
                        <a:rPr lang="en-US" b="1">
                          <a:solidFill>
                            <a:schemeClr val="bg1"/>
                          </a:solidFill>
                        </a:rPr>
                        <a:t>Speed (</a:t>
                      </a:r>
                      <a:r>
                        <a:rPr lang="en-US" b="1" err="1">
                          <a:solidFill>
                            <a:schemeClr val="bg1"/>
                          </a:solidFill>
                        </a:rPr>
                        <a:t>Mhz</a:t>
                      </a:r>
                      <a:r>
                        <a:rPr lang="en-US" b="1">
                          <a:solidFill>
                            <a:schemeClr val="bg1"/>
                          </a:solidFill>
                        </a:rPr>
                        <a:t>)</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r>
                        <a:rPr lang="en-US" b="1">
                          <a:solidFill>
                            <a:schemeClr val="bg1"/>
                          </a:solidFill>
                        </a:rPr>
                        <a:t>Memory (KB)</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r>
                        <a:rPr lang="en-US" b="1">
                          <a:solidFill>
                            <a:schemeClr val="bg1"/>
                          </a:solidFill>
                        </a:rPr>
                        <a:t>Weight (g)</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r>
                        <a:rPr lang="en-US" b="1">
                          <a:solidFill>
                            <a:schemeClr val="bg1"/>
                          </a:solidFill>
                        </a:rPr>
                        <a:t>Dimension (mm)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r>
                        <a:rPr lang="en-US" b="1">
                          <a:solidFill>
                            <a:schemeClr val="bg1"/>
                          </a:solidFill>
                        </a:rPr>
                        <a:t>Voltage Input (V)</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r>
                        <a:rPr lang="en-US" b="1">
                          <a:solidFill>
                            <a:schemeClr val="bg1"/>
                          </a:solidFill>
                        </a:rPr>
                        <a:t>Ports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2360849023"/>
                  </a:ext>
                </a:extLst>
              </a:tr>
              <a:tr h="170739">
                <a:tc>
                  <a:txBody>
                    <a:bodyPr/>
                    <a:lstStyle/>
                    <a:p>
                      <a:pPr algn="ctr" fontAlgn="base"/>
                      <a:r>
                        <a:rPr lang="en-US" sz="1050" b="0" i="0" u="none" strike="noStrike" baseline="0">
                          <a:solidFill>
                            <a:schemeClr val="tx1"/>
                          </a:solidFill>
                          <a:effectLst/>
                          <a:latin typeface="+mj-lt"/>
                        </a:rPr>
                        <a:t>Arduino Nano</a:t>
                      </a:r>
                      <a:r>
                        <a:rPr lang="en-US" sz="1050" b="0" i="0" baseline="0">
                          <a:solidFill>
                            <a:schemeClr val="tx1"/>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baseline="0">
                          <a:solidFill>
                            <a:schemeClr val="tx1"/>
                          </a:solidFill>
                          <a:effectLst/>
                          <a:latin typeface="+mj-lt"/>
                        </a:rPr>
                        <a:t>8 - 10</a:t>
                      </a:r>
                      <a:r>
                        <a:rPr lang="en-US" sz="1050" b="0" i="0" baseline="0">
                          <a:solidFill>
                            <a:schemeClr val="tx1"/>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baseline="0">
                          <a:solidFill>
                            <a:schemeClr val="tx1"/>
                          </a:solidFill>
                          <a:effectLst/>
                          <a:latin typeface="+mj-lt"/>
                        </a:rPr>
                        <a:t>16</a:t>
                      </a:r>
                      <a:r>
                        <a:rPr lang="en-US" sz="1050" b="0" i="0" baseline="0">
                          <a:solidFill>
                            <a:schemeClr val="tx1"/>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chemeClr val="tx1"/>
                          </a:solidFill>
                          <a:effectLst/>
                          <a:latin typeface="+mj-lt"/>
                        </a:rPr>
                        <a:t>32</a:t>
                      </a:r>
                      <a:r>
                        <a:rPr lang="en-US" sz="1050" b="0" i="0">
                          <a:solidFill>
                            <a:schemeClr val="tx1"/>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chemeClr val="tx1"/>
                          </a:solidFill>
                          <a:effectLst/>
                          <a:latin typeface="+mj-lt"/>
                        </a:rPr>
                        <a:t>7</a:t>
                      </a:r>
                      <a:r>
                        <a:rPr lang="en-US" sz="1050" b="0" i="0">
                          <a:solidFill>
                            <a:schemeClr val="tx1"/>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chemeClr val="tx1"/>
                          </a:solidFill>
                          <a:effectLst/>
                          <a:latin typeface="+mj-lt"/>
                        </a:rPr>
                        <a:t>18 x 45 </a:t>
                      </a:r>
                      <a:r>
                        <a:rPr lang="en-US" sz="1050" b="0" i="0">
                          <a:solidFill>
                            <a:schemeClr val="tx1"/>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chemeClr val="tx1"/>
                          </a:solidFill>
                          <a:effectLst/>
                          <a:latin typeface="+mj-lt"/>
                        </a:rPr>
                        <a:t>7 - 12</a:t>
                      </a:r>
                      <a:r>
                        <a:rPr lang="en-US" sz="1050" b="0" i="0">
                          <a:solidFill>
                            <a:schemeClr val="tx1"/>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chemeClr val="tx1"/>
                          </a:solidFill>
                          <a:effectLst/>
                          <a:latin typeface="+mj-lt"/>
                        </a:rPr>
                        <a:t>Analog Input - 8 </a:t>
                      </a:r>
                    </a:p>
                    <a:p>
                      <a:pPr algn="ctr" fontAlgn="base"/>
                      <a:r>
                        <a:rPr lang="en-US" sz="1050" b="0" i="0" u="none" strike="noStrike">
                          <a:solidFill>
                            <a:schemeClr val="tx1"/>
                          </a:solidFill>
                          <a:effectLst/>
                          <a:latin typeface="+mj-lt"/>
                        </a:rPr>
                        <a:t>PWM Output - 6 </a:t>
                      </a:r>
                      <a:r>
                        <a:rPr lang="en-US" sz="1050" b="0" i="0">
                          <a:solidFill>
                            <a:schemeClr val="tx1"/>
                          </a:solidFill>
                          <a:effectLst/>
                          <a:latin typeface="+mj-lt"/>
                        </a:rPr>
                        <a:t>​</a:t>
                      </a:r>
                    </a:p>
                    <a:p>
                      <a:pPr algn="ctr" fontAlgn="base"/>
                      <a:r>
                        <a:rPr lang="en-US" sz="1050" b="0" i="0" u="none" strike="noStrike">
                          <a:solidFill>
                            <a:schemeClr val="tx1"/>
                          </a:solidFill>
                          <a:effectLst/>
                          <a:latin typeface="+mj-lt"/>
                        </a:rPr>
                        <a:t>I2C I/O - 1 </a:t>
                      </a:r>
                      <a:r>
                        <a:rPr lang="en-US" sz="1050" b="0" i="0">
                          <a:solidFill>
                            <a:schemeClr val="tx1"/>
                          </a:solidFill>
                          <a:effectLst/>
                          <a:latin typeface="+mj-lt"/>
                        </a:rPr>
                        <a:t>​</a:t>
                      </a:r>
                    </a:p>
                    <a:p>
                      <a:pPr algn="ctr" fontAlgn="base"/>
                      <a:r>
                        <a:rPr lang="en-US" sz="1050" b="0" i="0" u="none" strike="noStrike">
                          <a:solidFill>
                            <a:schemeClr val="tx1"/>
                          </a:solidFill>
                          <a:effectLst/>
                          <a:latin typeface="+mj-lt"/>
                        </a:rPr>
                        <a:t>SPI - 1 </a:t>
                      </a:r>
                      <a:r>
                        <a:rPr lang="en-US" sz="1050" b="0" i="0">
                          <a:solidFill>
                            <a:schemeClr val="tx1"/>
                          </a:solidFill>
                          <a:effectLst/>
                          <a:latin typeface="+mj-lt"/>
                        </a:rPr>
                        <a:t>​</a:t>
                      </a:r>
                    </a:p>
                    <a:p>
                      <a:pPr algn="ctr" fontAlgn="base"/>
                      <a:r>
                        <a:rPr lang="en-US" sz="1050" b="0" i="0" u="none" strike="noStrike">
                          <a:solidFill>
                            <a:schemeClr val="tx1"/>
                          </a:solidFill>
                          <a:effectLst/>
                          <a:latin typeface="+mj-lt"/>
                        </a:rPr>
                        <a:t>DAC Output - 0</a:t>
                      </a:r>
                      <a:r>
                        <a:rPr lang="en-US" sz="1050" b="0" i="0">
                          <a:solidFill>
                            <a:schemeClr val="tx1"/>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187554169"/>
                  </a:ext>
                </a:extLst>
              </a:tr>
              <a:tr h="0">
                <a:tc>
                  <a:txBody>
                    <a:bodyPr/>
                    <a:lstStyle/>
                    <a:p>
                      <a:pPr algn="ctr"/>
                      <a:r>
                        <a:rPr lang="en-US" sz="1050" baseline="0">
                          <a:solidFill>
                            <a:srgbClr val="FA4616"/>
                          </a:solidFill>
                          <a:latin typeface="+mj-lt"/>
                        </a:rPr>
                        <a:t>Raspberry pi Pico</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baseline="0">
                          <a:solidFill>
                            <a:srgbClr val="FA4616"/>
                          </a:solidFill>
                          <a:latin typeface="+mj-lt"/>
                        </a:rPr>
                        <a:t>0.5</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baseline="0">
                          <a:solidFill>
                            <a:srgbClr val="FA4616"/>
                          </a:solidFill>
                          <a:latin typeface="+mj-lt"/>
                        </a:rPr>
                        <a:t>125</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rgbClr val="FA4616"/>
                          </a:solidFill>
                          <a:latin typeface="+mj-lt"/>
                        </a:rPr>
                        <a:t>264 </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rgbClr val="FA4616"/>
                          </a:solidFill>
                          <a:latin typeface="+mj-lt"/>
                        </a:rPr>
                        <a:t>3</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rgbClr val="FA4616"/>
                          </a:solidFill>
                          <a:latin typeface="+mj-lt"/>
                        </a:rPr>
                        <a:t>51.3x21</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rgbClr val="FA4616"/>
                          </a:solidFill>
                          <a:latin typeface="+mj-lt"/>
                        </a:rPr>
                        <a:t>1.8 – 5.5</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050">
                          <a:solidFill>
                            <a:srgbClr val="FA4616"/>
                          </a:solidFill>
                          <a:latin typeface="+mj-lt"/>
                        </a:rPr>
                        <a:t>Analog Input - 4</a:t>
                      </a:r>
                    </a:p>
                    <a:p>
                      <a:pPr algn="ctr"/>
                      <a:r>
                        <a:rPr lang="en-US" sz="1050">
                          <a:solidFill>
                            <a:srgbClr val="FA4616"/>
                          </a:solidFill>
                          <a:latin typeface="+mj-lt"/>
                        </a:rPr>
                        <a:t>PWM Output - 8</a:t>
                      </a:r>
                    </a:p>
                    <a:p>
                      <a:pPr algn="ctr"/>
                      <a:r>
                        <a:rPr lang="en-US" sz="1050">
                          <a:solidFill>
                            <a:srgbClr val="FA4616"/>
                          </a:solidFill>
                          <a:latin typeface="+mj-lt"/>
                        </a:rPr>
                        <a:t>I2C I/O – 1</a:t>
                      </a:r>
                    </a:p>
                    <a:p>
                      <a:pPr algn="ctr"/>
                      <a:r>
                        <a:rPr lang="en-US" sz="1050">
                          <a:solidFill>
                            <a:srgbClr val="FA4616"/>
                          </a:solidFill>
                          <a:latin typeface="+mj-lt"/>
                        </a:rPr>
                        <a:t>SPI – 1</a:t>
                      </a:r>
                    </a:p>
                    <a:p>
                      <a:pPr algn="ctr"/>
                      <a:r>
                        <a:rPr lang="en-US" sz="1050">
                          <a:solidFill>
                            <a:srgbClr val="FA4616"/>
                          </a:solidFill>
                          <a:latin typeface="+mj-lt"/>
                        </a:rPr>
                        <a:t>DAC Output - 1</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97078909"/>
                  </a:ext>
                </a:extLst>
              </a:tr>
              <a:tr h="170739">
                <a:tc>
                  <a:txBody>
                    <a:bodyPr/>
                    <a:lstStyle/>
                    <a:p>
                      <a:pPr algn="ctr" fontAlgn="auto"/>
                      <a:r>
                        <a:rPr lang="en-US" sz="1050" b="0" i="0" u="none" strike="noStrike" baseline="0">
                          <a:solidFill>
                            <a:srgbClr val="000000"/>
                          </a:solidFill>
                          <a:effectLst/>
                          <a:latin typeface="+mj-lt"/>
                        </a:rPr>
                        <a:t>​</a:t>
                      </a:r>
                    </a:p>
                    <a:p>
                      <a:pPr algn="ctr" fontAlgn="base"/>
                      <a:r>
                        <a:rPr lang="en-US" sz="1050" b="0" i="0" u="none" strike="noStrike" baseline="0">
                          <a:solidFill>
                            <a:srgbClr val="000000"/>
                          </a:solidFill>
                          <a:effectLst/>
                          <a:latin typeface="+mj-lt"/>
                        </a:rPr>
                        <a:t>Teensy 3.2</a:t>
                      </a:r>
                      <a:r>
                        <a:rPr lang="en-US" sz="1050" b="0" i="0" baseline="0">
                          <a:solidFill>
                            <a:srgbClr val="000000"/>
                          </a:solidFill>
                          <a:effectLst/>
                          <a:latin typeface="+mj-lt"/>
                        </a:rPr>
                        <a:t>​</a:t>
                      </a:r>
                    </a:p>
                    <a:p>
                      <a:pPr algn="ctr" fontAlgn="base"/>
                      <a:r>
                        <a:rPr lang="en-US" sz="1050" b="0" i="0" baseline="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baseline="0">
                          <a:solidFill>
                            <a:srgbClr val="000000"/>
                          </a:solidFill>
                          <a:effectLst/>
                          <a:latin typeface="+mj-lt"/>
                        </a:rPr>
                        <a:t>5</a:t>
                      </a:r>
                      <a:r>
                        <a:rPr lang="en-US" sz="1050" b="0" i="0" baseline="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baseline="0">
                          <a:solidFill>
                            <a:srgbClr val="000000"/>
                          </a:solidFill>
                          <a:effectLst/>
                          <a:latin typeface="+mj-lt"/>
                        </a:rPr>
                        <a:t>16</a:t>
                      </a:r>
                      <a:r>
                        <a:rPr lang="en-US" sz="1050" b="0" i="0" baseline="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256</a:t>
                      </a:r>
                      <a:r>
                        <a:rPr lang="en-US" sz="1050" b="0" i="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4.8</a:t>
                      </a:r>
                      <a:endParaRPr lang="en-US" sz="1050" b="0" i="0">
                        <a:solidFill>
                          <a:srgbClr val="000000"/>
                        </a:solidFill>
                        <a:effectLst/>
                        <a:latin typeface="+mj-l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18 x 36</a:t>
                      </a:r>
                      <a:endParaRPr lang="en-US" sz="1050" b="0" i="0">
                        <a:solidFill>
                          <a:srgbClr val="000000"/>
                        </a:solidFill>
                        <a:effectLst/>
                        <a:latin typeface="+mj-l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5</a:t>
                      </a:r>
                      <a:r>
                        <a:rPr lang="en-US" sz="1050" b="0" i="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fontAlgn="base"/>
                      <a:r>
                        <a:rPr lang="en-US" sz="1050" b="0" i="0" u="none" strike="noStrike">
                          <a:solidFill>
                            <a:srgbClr val="000000"/>
                          </a:solidFill>
                          <a:effectLst/>
                          <a:latin typeface="+mj-lt"/>
                        </a:rPr>
                        <a:t>Analog Input - 25 </a:t>
                      </a:r>
                      <a:r>
                        <a:rPr lang="en-US" sz="1050" b="0" i="0">
                          <a:solidFill>
                            <a:srgbClr val="000000"/>
                          </a:solidFill>
                          <a:effectLst/>
                          <a:latin typeface="+mj-lt"/>
                        </a:rPr>
                        <a:t>​</a:t>
                      </a:r>
                    </a:p>
                    <a:p>
                      <a:pPr algn="ctr" fontAlgn="base"/>
                      <a:r>
                        <a:rPr lang="en-US" sz="1050" b="0" i="0" u="none" strike="noStrike">
                          <a:solidFill>
                            <a:srgbClr val="000000"/>
                          </a:solidFill>
                          <a:effectLst/>
                          <a:latin typeface="+mj-lt"/>
                        </a:rPr>
                        <a:t>PWM Output - 22 </a:t>
                      </a:r>
                    </a:p>
                    <a:p>
                      <a:pPr algn="ctr" fontAlgn="base"/>
                      <a:r>
                        <a:rPr lang="en-US" sz="1050" b="0" i="0" u="none" strike="noStrike">
                          <a:solidFill>
                            <a:srgbClr val="000000"/>
                          </a:solidFill>
                          <a:effectLst/>
                          <a:latin typeface="+mj-lt"/>
                        </a:rPr>
                        <a:t>I2C I/O - 4 </a:t>
                      </a:r>
                      <a:r>
                        <a:rPr lang="en-US" sz="1050" b="0" i="0">
                          <a:solidFill>
                            <a:srgbClr val="000000"/>
                          </a:solidFill>
                          <a:effectLst/>
                          <a:latin typeface="+mj-lt"/>
                        </a:rPr>
                        <a:t>​</a:t>
                      </a:r>
                    </a:p>
                    <a:p>
                      <a:pPr algn="ctr" fontAlgn="base"/>
                      <a:r>
                        <a:rPr lang="en-US" sz="1050" b="0" i="0" u="none" strike="noStrike">
                          <a:solidFill>
                            <a:srgbClr val="000000"/>
                          </a:solidFill>
                          <a:effectLst/>
                          <a:latin typeface="+mj-lt"/>
                        </a:rPr>
                        <a:t>SPI - 3 </a:t>
                      </a:r>
                      <a:r>
                        <a:rPr lang="en-US" sz="1050" b="0" i="0">
                          <a:solidFill>
                            <a:srgbClr val="000000"/>
                          </a:solidFill>
                          <a:effectLst/>
                          <a:latin typeface="+mj-lt"/>
                        </a:rPr>
                        <a:t>​</a:t>
                      </a:r>
                    </a:p>
                    <a:p>
                      <a:pPr algn="ctr" fontAlgn="base"/>
                      <a:r>
                        <a:rPr lang="en-US" sz="1050" b="0" i="0" u="none" strike="noStrike">
                          <a:solidFill>
                            <a:srgbClr val="000000"/>
                          </a:solidFill>
                          <a:effectLst/>
                          <a:latin typeface="+mj-lt"/>
                        </a:rPr>
                        <a:t>DAC Output - 2</a:t>
                      </a:r>
                      <a:r>
                        <a:rPr lang="en-US" sz="1050" b="0" i="0">
                          <a:solidFill>
                            <a:srgbClr val="000000"/>
                          </a:solidFill>
                          <a:effectLst/>
                          <a:latin typeface="+mj-lt"/>
                        </a:rPr>
                        <a:t>​</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5169374"/>
                  </a:ext>
                </a:extLst>
              </a:tr>
            </a:tbl>
          </a:graphicData>
        </a:graphic>
      </p:graphicFrame>
      <p:graphicFrame>
        <p:nvGraphicFramePr>
          <p:cNvPr id="4" name="Table 3">
            <a:extLst>
              <a:ext uri="{FF2B5EF4-FFF2-40B4-BE49-F238E27FC236}">
                <a16:creationId xmlns:a16="http://schemas.microsoft.com/office/drawing/2014/main" id="{0528D7D7-D374-E720-C0D3-3AB2F236138C}"/>
              </a:ext>
            </a:extLst>
          </p:cNvPr>
          <p:cNvGraphicFramePr>
            <a:graphicFrameLocks noGrp="1"/>
          </p:cNvGraphicFramePr>
          <p:nvPr>
            <p:extLst>
              <p:ext uri="{D42A27DB-BD31-4B8C-83A1-F6EECF244321}">
                <p14:modId xmlns:p14="http://schemas.microsoft.com/office/powerpoint/2010/main" val="4143616119"/>
              </p:ext>
            </p:extLst>
          </p:nvPr>
        </p:nvGraphicFramePr>
        <p:xfrm>
          <a:off x="606552" y="4862487"/>
          <a:ext cx="4057000" cy="1097280"/>
        </p:xfrm>
        <a:graphic>
          <a:graphicData uri="http://schemas.openxmlformats.org/drawingml/2006/table">
            <a:tbl>
              <a:tblPr/>
              <a:tblGrid>
                <a:gridCol w="2125837">
                  <a:extLst>
                    <a:ext uri="{9D8B030D-6E8A-4147-A177-3AD203B41FA5}">
                      <a16:colId xmlns:a16="http://schemas.microsoft.com/office/drawing/2014/main" val="1155941942"/>
                    </a:ext>
                  </a:extLst>
                </a:gridCol>
                <a:gridCol w="1931163">
                  <a:extLst>
                    <a:ext uri="{9D8B030D-6E8A-4147-A177-3AD203B41FA5}">
                      <a16:colId xmlns:a16="http://schemas.microsoft.com/office/drawing/2014/main" val="2628082237"/>
                    </a:ext>
                  </a:extLst>
                </a:gridCol>
              </a:tblGrid>
              <a:tr h="190500">
                <a:tc>
                  <a:txBody>
                    <a:bodyPr/>
                    <a:lstStyle/>
                    <a:p>
                      <a:pPr algn="ctr" fontAlgn="base"/>
                      <a:r>
                        <a:rPr lang="en-US" sz="1200" b="1" i="0" u="none" strike="noStrike">
                          <a:solidFill>
                            <a:srgbClr val="FFFFFF"/>
                          </a:solidFill>
                          <a:effectLst/>
                          <a:latin typeface="Arial"/>
                        </a:rPr>
                        <a:t>Selection</a:t>
                      </a:r>
                      <a:r>
                        <a:rPr lang="en-US" sz="1200" b="1" i="0">
                          <a:solidFill>
                            <a:srgbClr val="000000"/>
                          </a:solidFill>
                          <a:effectLst/>
                          <a:latin typeface="Arial"/>
                        </a:rPr>
                        <a:t>​</a:t>
                      </a:r>
                      <a:endParaRPr lang="en-US" b="1" i="0">
                        <a:solidFill>
                          <a:srgbClr val="000000"/>
                        </a:solidFill>
                        <a:effectLst/>
                        <a:latin typeface="Arial"/>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200" b="1" i="0" u="none" strike="noStrike">
                          <a:solidFill>
                            <a:srgbClr val="FFFFFF"/>
                          </a:solidFill>
                          <a:effectLst/>
                          <a:latin typeface="Arial"/>
                        </a:rPr>
                        <a:t>Reasoning for selection</a:t>
                      </a:r>
                      <a:r>
                        <a:rPr lang="en-US" sz="1200" b="1" i="0">
                          <a:solidFill>
                            <a:srgbClr val="000000"/>
                          </a:solidFill>
                          <a:effectLst/>
                          <a:latin typeface="Arial"/>
                        </a:rPr>
                        <a:t>​</a:t>
                      </a:r>
                      <a:endParaRPr lang="en-US" b="1" i="0">
                        <a:solidFill>
                          <a:srgbClr val="000000"/>
                        </a:solidFill>
                        <a:effectLst/>
                        <a:latin typeface="Arial"/>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462980">
                <a:tc>
                  <a:txBody>
                    <a:bodyPr/>
                    <a:lstStyle/>
                    <a:p>
                      <a:pPr algn="l" fontAlgn="auto"/>
                      <a:r>
                        <a:rPr lang="en-US" sz="1200" b="0" i="0" u="none" strike="noStrike">
                          <a:solidFill>
                            <a:srgbClr val="000000"/>
                          </a:solidFill>
                          <a:effectLst/>
                          <a:latin typeface="Arial"/>
                        </a:rPr>
                        <a:t>​</a:t>
                      </a:r>
                    </a:p>
                    <a:p>
                      <a:pPr algn="ctr" fontAlgn="base"/>
                      <a:r>
                        <a:rPr lang="en-US" sz="1200" b="0" i="0" u="none" strike="noStrike">
                          <a:solidFill>
                            <a:srgbClr val="000000"/>
                          </a:solidFill>
                          <a:effectLst/>
                          <a:latin typeface="Arial"/>
                        </a:rPr>
                        <a:t>Raspberry Pi Pico</a:t>
                      </a:r>
                      <a:endParaRPr lang="en-US" b="0" i="0">
                        <a:solidFill>
                          <a:srgbClr val="000000"/>
                        </a:solidFill>
                        <a:effectLst/>
                        <a:latin typeface="Arial"/>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200" b="0" i="0" u="none" strike="noStrike">
                          <a:solidFill>
                            <a:srgbClr val="000000"/>
                          </a:solidFill>
                          <a:effectLst/>
                          <a:latin typeface="Arial"/>
                        </a:rPr>
                        <a:t>- Compact size</a:t>
                      </a:r>
                      <a:r>
                        <a:rPr lang="en-US" sz="1200" b="0" i="0">
                          <a:solidFill>
                            <a:srgbClr val="000000"/>
                          </a:solidFill>
                          <a:effectLst/>
                          <a:latin typeface="Arial"/>
                        </a:rPr>
                        <a:t>​</a:t>
                      </a:r>
                      <a:endParaRPr lang="en-US" sz="960" b="0" i="0">
                        <a:solidFill>
                          <a:srgbClr val="000000"/>
                        </a:solidFill>
                        <a:effectLst/>
                        <a:latin typeface="Arial"/>
                      </a:endParaRPr>
                    </a:p>
                    <a:p>
                      <a:pPr algn="l" fontAlgn="base">
                        <a:buFont typeface="Arial" panose="020B0604020202020204" pitchFamily="34" charset="0"/>
                        <a:buNone/>
                      </a:pPr>
                      <a:r>
                        <a:rPr lang="en-US" sz="1200" b="0" i="0" u="none" strike="noStrike">
                          <a:solidFill>
                            <a:srgbClr val="000000"/>
                          </a:solidFill>
                          <a:effectLst/>
                          <a:latin typeface="Arial"/>
                        </a:rPr>
                        <a:t>- Compatibility with camera/Familiarity </a:t>
                      </a:r>
                      <a:r>
                        <a:rPr lang="en-US" sz="1200" b="0" i="0">
                          <a:solidFill>
                            <a:srgbClr val="000000"/>
                          </a:solidFill>
                          <a:effectLst/>
                          <a:latin typeface="Arial"/>
                        </a:rPr>
                        <a:t>​</a:t>
                      </a:r>
                      <a:endParaRPr lang="en-US" sz="960" b="0" i="0">
                        <a:solidFill>
                          <a:srgbClr val="000000"/>
                        </a:solidFill>
                        <a:effectLst/>
                        <a:latin typeface="Arial"/>
                      </a:endParaRPr>
                    </a:p>
                    <a:p>
                      <a:pPr algn="l" fontAlgn="base">
                        <a:buFont typeface="Arial" panose="020B0604020202020204" pitchFamily="34" charset="0"/>
                        <a:buNone/>
                      </a:pPr>
                      <a:r>
                        <a:rPr lang="en-US" sz="1200" b="0" i="0" u="none" strike="noStrike">
                          <a:solidFill>
                            <a:srgbClr val="000000"/>
                          </a:solidFill>
                          <a:effectLst/>
                          <a:latin typeface="Arial"/>
                        </a:rPr>
                        <a:t>- Availability </a:t>
                      </a:r>
                      <a:endParaRPr lang="en-US" sz="960" b="0" i="0">
                        <a:solidFill>
                          <a:srgbClr val="000000"/>
                        </a:solidFill>
                        <a:effectLst/>
                        <a:latin typeface="Arial" panose="020B0604020202020204" pitchFamily="34" charset="0"/>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1026" name="Picture 2" descr="Raspberry Pi Pico">
            <a:extLst>
              <a:ext uri="{FF2B5EF4-FFF2-40B4-BE49-F238E27FC236}">
                <a16:creationId xmlns:a16="http://schemas.microsoft.com/office/drawing/2014/main" id="{4F2AA264-CFB7-B0B1-91F3-2B012245A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6940" y="4500648"/>
            <a:ext cx="2540508" cy="18122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Real-Time Clock</a:t>
            </a:r>
            <a:endParaRPr/>
          </a:p>
        </p:txBody>
      </p:sp>
      <p:sp>
        <p:nvSpPr>
          <p:cNvPr id="535" name="Google Shape;535;p5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36" name="Google Shape;536;p5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58</a:t>
            </a:fld>
            <a:endParaRPr sz="1000" b="0" i="0" u="none" strike="noStrike" cap="none">
              <a:solidFill>
                <a:schemeClr val="dk1"/>
              </a:solidFill>
              <a:latin typeface="Arial"/>
              <a:ea typeface="Arial"/>
              <a:cs typeface="Arial"/>
              <a:sym typeface="Arial"/>
            </a:endParaRPr>
          </a:p>
        </p:txBody>
      </p:sp>
      <p:sp>
        <p:nvSpPr>
          <p:cNvPr id="537" name="Google Shape;537;p56"/>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Yashas Shivaram</a:t>
            </a:r>
            <a:endParaRPr lang="en-US" sz="1000"/>
          </a:p>
        </p:txBody>
      </p:sp>
      <p:pic>
        <p:nvPicPr>
          <p:cNvPr id="2" name="Picture 1">
            <a:extLst>
              <a:ext uri="{FF2B5EF4-FFF2-40B4-BE49-F238E27FC236}">
                <a16:creationId xmlns:a16="http://schemas.microsoft.com/office/drawing/2014/main" id="{8207231F-E09E-8763-7057-626BAC5F74E4}"/>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AB2B5975-37C3-E508-837C-E28F869CDF6B}"/>
              </a:ext>
            </a:extLst>
          </p:cNvPr>
          <p:cNvGraphicFramePr>
            <a:graphicFrameLocks noGrp="1"/>
          </p:cNvGraphicFramePr>
          <p:nvPr>
            <p:extLst>
              <p:ext uri="{D42A27DB-BD31-4B8C-83A1-F6EECF244321}">
                <p14:modId xmlns:p14="http://schemas.microsoft.com/office/powerpoint/2010/main" val="2131476267"/>
              </p:ext>
            </p:extLst>
          </p:nvPr>
        </p:nvGraphicFramePr>
        <p:xfrm>
          <a:off x="388068" y="4117109"/>
          <a:ext cx="5783094" cy="1671781"/>
        </p:xfrm>
        <a:graphic>
          <a:graphicData uri="http://schemas.openxmlformats.org/drawingml/2006/table">
            <a:tbl>
              <a:tblPr/>
              <a:tblGrid>
                <a:gridCol w="2340881">
                  <a:extLst>
                    <a:ext uri="{9D8B030D-6E8A-4147-A177-3AD203B41FA5}">
                      <a16:colId xmlns:a16="http://schemas.microsoft.com/office/drawing/2014/main" val="1155941942"/>
                    </a:ext>
                  </a:extLst>
                </a:gridCol>
                <a:gridCol w="3442213">
                  <a:extLst>
                    <a:ext uri="{9D8B030D-6E8A-4147-A177-3AD203B41FA5}">
                      <a16:colId xmlns:a16="http://schemas.microsoft.com/office/drawing/2014/main" val="2628082237"/>
                    </a:ext>
                  </a:extLst>
                </a:gridCol>
              </a:tblGrid>
              <a:tr h="417945">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1253836">
                <a:tc>
                  <a:txBody>
                    <a:bodyPr/>
                    <a:lstStyle/>
                    <a:p>
                      <a:pPr algn="ctr"/>
                      <a:r>
                        <a:rPr lang="en-US" sz="1400" b="0" i="0" u="none" strike="noStrike" cap="none">
                          <a:solidFill>
                            <a:schemeClr val="tx1"/>
                          </a:solidFill>
                          <a:effectLst/>
                          <a:latin typeface="+mn-lt"/>
                          <a:ea typeface="+mn-ea"/>
                          <a:cs typeface="+mn-cs"/>
                          <a:sym typeface="Arial"/>
                        </a:rPr>
                        <a:t>Adafruit Ultimate GPS Breakout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Already part of the board</a:t>
                      </a:r>
                    </a:p>
                    <a:p>
                      <a:pPr algn="l" fontAlgn="base">
                        <a:buFont typeface="Arial" panose="020B0604020202020204" pitchFamily="34" charset="0"/>
                        <a:buNone/>
                      </a:pPr>
                      <a:r>
                        <a:rPr lang="en-US" sz="1400" b="0" i="0" u="none" strike="noStrike">
                          <a:solidFill>
                            <a:srgbClr val="000000"/>
                          </a:solidFill>
                          <a:effectLst/>
                          <a:latin typeface="Arial"/>
                        </a:rPr>
                        <a:t>- GPS Module will have an independent battery backup</a:t>
                      </a:r>
                    </a:p>
                    <a:p>
                      <a:pPr algn="l" fontAlgn="base">
                        <a:buFont typeface="Arial" panose="020B0604020202020204" pitchFamily="34" charset="0"/>
                        <a:buNone/>
                      </a:pPr>
                      <a:r>
                        <a:rPr lang="en-US" sz="1400" b="0" i="0" u="none" strike="noStrike">
                          <a:solidFill>
                            <a:srgbClr val="000000"/>
                          </a:solidFill>
                          <a:effectLst/>
                          <a:latin typeface="Arial"/>
                        </a:rPr>
                        <a:t>- No additional weight, size, or circuitry required</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6" name="Picture 3" descr="Adafruit Ultimate GPS Breakout board">
            <a:extLst>
              <a:ext uri="{FF2B5EF4-FFF2-40B4-BE49-F238E27FC236}">
                <a16:creationId xmlns:a16="http://schemas.microsoft.com/office/drawing/2014/main" id="{0D627A68-1722-8F45-3143-E1C6980C58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09" t="24823" r="27218" b="25995"/>
          <a:stretch/>
        </p:blipFill>
        <p:spPr bwMode="auto">
          <a:xfrm>
            <a:off x="6517598" y="4054465"/>
            <a:ext cx="2285999" cy="17811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1E98B8C1-9183-C535-2141-14EBA632895E}"/>
              </a:ext>
            </a:extLst>
          </p:cNvPr>
          <p:cNvGraphicFramePr>
            <a:graphicFrameLocks noGrp="1"/>
          </p:cNvGraphicFramePr>
          <p:nvPr>
            <p:extLst>
              <p:ext uri="{D42A27DB-BD31-4B8C-83A1-F6EECF244321}">
                <p14:modId xmlns:p14="http://schemas.microsoft.com/office/powerpoint/2010/main" val="3232967254"/>
              </p:ext>
            </p:extLst>
          </p:nvPr>
        </p:nvGraphicFramePr>
        <p:xfrm>
          <a:off x="500973" y="1447800"/>
          <a:ext cx="8142052" cy="1981200"/>
        </p:xfrm>
        <a:graphic>
          <a:graphicData uri="http://schemas.openxmlformats.org/drawingml/2006/table">
            <a:tbl>
              <a:tblPr/>
              <a:tblGrid>
                <a:gridCol w="2097403">
                  <a:extLst>
                    <a:ext uri="{9D8B030D-6E8A-4147-A177-3AD203B41FA5}">
                      <a16:colId xmlns:a16="http://schemas.microsoft.com/office/drawing/2014/main" val="1335961298"/>
                    </a:ext>
                  </a:extLst>
                </a:gridCol>
                <a:gridCol w="2014883">
                  <a:extLst>
                    <a:ext uri="{9D8B030D-6E8A-4147-A177-3AD203B41FA5}">
                      <a16:colId xmlns:a16="http://schemas.microsoft.com/office/drawing/2014/main" val="1655805872"/>
                    </a:ext>
                  </a:extLst>
                </a:gridCol>
                <a:gridCol w="2014883">
                  <a:extLst>
                    <a:ext uri="{9D8B030D-6E8A-4147-A177-3AD203B41FA5}">
                      <a16:colId xmlns:a16="http://schemas.microsoft.com/office/drawing/2014/main" val="3443116977"/>
                    </a:ext>
                  </a:extLst>
                </a:gridCol>
                <a:gridCol w="2014883">
                  <a:extLst>
                    <a:ext uri="{9D8B030D-6E8A-4147-A177-3AD203B41FA5}">
                      <a16:colId xmlns:a16="http://schemas.microsoft.com/office/drawing/2014/main" val="2966522395"/>
                    </a:ext>
                  </a:extLst>
                </a:gridCol>
              </a:tblGrid>
              <a:tr h="487680">
                <a:tc>
                  <a:txBody>
                    <a:bodyPr/>
                    <a:lstStyle/>
                    <a:p>
                      <a:pPr algn="ctr" fontAlgn="base"/>
                      <a:r>
                        <a:rPr lang="en-US" sz="1400" b="1" i="0" u="none" strike="noStrike">
                          <a:solidFill>
                            <a:srgbClr val="FFFFFF"/>
                          </a:solidFill>
                          <a:effectLst/>
                          <a:latin typeface="Arial"/>
                        </a:rPr>
                        <a:t>Real-Time Clock Keeper</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400" b="1" i="0" u="none" strike="noStrike">
                          <a:solidFill>
                            <a:srgbClr val="FFFFFF"/>
                          </a:solidFill>
                          <a:effectLst/>
                          <a:latin typeface="Arial"/>
                        </a:rPr>
                        <a:t>Tolerance Reset</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400" b="1" i="0" u="none" strike="noStrike">
                          <a:solidFill>
                            <a:srgbClr val="FFFFFF"/>
                          </a:solidFill>
                          <a:effectLst/>
                          <a:latin typeface="Arial"/>
                        </a:rPr>
                        <a:t>Interface</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b="1" i="0">
                          <a:solidFill>
                            <a:schemeClr val="bg1"/>
                          </a:solidFill>
                          <a:effectLst/>
                        </a:rPr>
                        <a:t>Cost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557275006"/>
                  </a:ext>
                </a:extLst>
              </a:tr>
              <a:tr h="487680">
                <a:tc>
                  <a:txBody>
                    <a:bodyPr/>
                    <a:lstStyle/>
                    <a:p>
                      <a:pPr algn="ctr" fontAlgn="base"/>
                      <a:r>
                        <a:rPr lang="en-US" sz="1400" b="0" i="0" u="none" strike="noStrike" cap="none">
                          <a:solidFill>
                            <a:schemeClr val="tx1"/>
                          </a:solidFill>
                          <a:effectLst/>
                          <a:latin typeface="+mn-lt"/>
                          <a:ea typeface="+mn-ea"/>
                          <a:cs typeface="+mn-cs"/>
                          <a:sym typeface="Arial"/>
                        </a:rPr>
                        <a:t>Microchip MCP7940M-I/P</a:t>
                      </a:r>
                      <a:endParaRPr lang="en-US" b="0"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400" b="0" i="0">
                          <a:solidFill>
                            <a:srgbClr val="000000"/>
                          </a:solidFill>
                          <a:effectLst/>
                          <a:latin typeface="Arial"/>
                        </a:rPr>
                        <a:t>Real-Time clock continues keeping time in the event of a reset ​</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b="0" i="0">
                          <a:solidFill>
                            <a:srgbClr val="000000"/>
                          </a:solidFill>
                          <a:effectLst/>
                        </a:rPr>
                        <a:t>I2C</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b="0" i="0">
                          <a:solidFill>
                            <a:srgbClr val="000000"/>
                          </a:solidFill>
                          <a:effectLst/>
                        </a:rPr>
                        <a:t>0.75</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112626"/>
                  </a:ext>
                </a:extLst>
              </a:tr>
              <a:tr h="487680">
                <a:tc>
                  <a:txBody>
                    <a:bodyPr/>
                    <a:lstStyle/>
                    <a:p>
                      <a:pPr algn="ctr" fontAlgn="base"/>
                      <a:r>
                        <a:rPr lang="en-US" sz="1400" b="0" i="0" u="none" strike="noStrike">
                          <a:solidFill>
                            <a:srgbClr val="FA4616"/>
                          </a:solidFill>
                          <a:effectLst/>
                          <a:latin typeface="Arial"/>
                        </a:rPr>
                        <a:t>Arduino Ultimate Breakout v3</a:t>
                      </a:r>
                      <a:r>
                        <a:rPr lang="en-US" sz="1400" b="0" i="0">
                          <a:solidFill>
                            <a:srgbClr val="FA4616"/>
                          </a:solidFill>
                          <a:effectLst/>
                          <a:latin typeface="Arial"/>
                        </a:rPr>
                        <a:t>​</a:t>
                      </a:r>
                      <a:endParaRPr lang="en-US" b="0" i="0">
                        <a:solidFill>
                          <a:srgbClr val="FA4616"/>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400" b="0" i="0">
                          <a:solidFill>
                            <a:srgbClr val="FA4616"/>
                          </a:solidFill>
                          <a:effectLst/>
                          <a:latin typeface="Arial"/>
                        </a:rPr>
                        <a:t>Real-Time clock continues keeping time in the event of a reset ​</a:t>
                      </a:r>
                      <a:endParaRPr lang="en-US" b="0" i="0">
                        <a:solidFill>
                          <a:srgbClr val="FA4616"/>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FA4616"/>
                          </a:solidFill>
                          <a:effectLst/>
                          <a:latin typeface="Arial"/>
                        </a:rPr>
                        <a:t>Internal to GPS</a:t>
                      </a:r>
                      <a:endParaRPr lang="en-US" b="0" i="0">
                        <a:solidFill>
                          <a:srgbClr val="FA4616"/>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b="0" i="0">
                          <a:solidFill>
                            <a:srgbClr val="FA4616"/>
                          </a:solidFill>
                          <a:effectLst/>
                        </a:rPr>
                        <a:t>0.00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891540"/>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5" name="Google Shape;545;p5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Antenna Trade &amp; Selection</a:t>
            </a:r>
            <a:endParaRPr/>
          </a:p>
        </p:txBody>
      </p:sp>
      <p:sp>
        <p:nvSpPr>
          <p:cNvPr id="543" name="Google Shape;543;p5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44" name="Google Shape;544;p5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59</a:t>
            </a:fld>
            <a:endParaRPr sz="1000" b="0" i="0" u="none" strike="noStrike" cap="none">
              <a:solidFill>
                <a:schemeClr val="dk1"/>
              </a:solidFill>
              <a:latin typeface="Arial"/>
              <a:ea typeface="Arial"/>
              <a:cs typeface="Arial"/>
              <a:sym typeface="Arial"/>
            </a:endParaRPr>
          </a:p>
        </p:txBody>
      </p:sp>
      <p:sp>
        <p:nvSpPr>
          <p:cNvPr id="547" name="Google Shape;547;p5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Yashas Shivaram</a:t>
            </a:r>
            <a:endParaRPr lang="en-US" sz="1000"/>
          </a:p>
        </p:txBody>
      </p:sp>
      <p:sp>
        <p:nvSpPr>
          <p:cNvPr id="548" name="Google Shape;548;p5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6579691-FC36-6C00-F24F-7EEDF7A86344}"/>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2">
            <a:extLst>
              <a:ext uri="{FF2B5EF4-FFF2-40B4-BE49-F238E27FC236}">
                <a16:creationId xmlns:a16="http://schemas.microsoft.com/office/drawing/2014/main" id="{B623C2F2-9821-C41C-17E0-A928493849D2}"/>
              </a:ext>
            </a:extLst>
          </p:cNvPr>
          <p:cNvGraphicFramePr>
            <a:graphicFrameLocks noGrp="1"/>
          </p:cNvGraphicFramePr>
          <p:nvPr>
            <p:extLst>
              <p:ext uri="{D42A27DB-BD31-4B8C-83A1-F6EECF244321}">
                <p14:modId xmlns:p14="http://schemas.microsoft.com/office/powerpoint/2010/main" val="4266724662"/>
              </p:ext>
            </p:extLst>
          </p:nvPr>
        </p:nvGraphicFramePr>
        <p:xfrm>
          <a:off x="841442" y="1139288"/>
          <a:ext cx="7459134" cy="1441861"/>
        </p:xfrm>
        <a:graphic>
          <a:graphicData uri="http://schemas.openxmlformats.org/drawingml/2006/table">
            <a:tbl>
              <a:tblPr/>
              <a:tblGrid>
                <a:gridCol w="1147472">
                  <a:extLst>
                    <a:ext uri="{9D8B030D-6E8A-4147-A177-3AD203B41FA5}">
                      <a16:colId xmlns:a16="http://schemas.microsoft.com/office/drawing/2014/main" val="400320109"/>
                    </a:ext>
                  </a:extLst>
                </a:gridCol>
                <a:gridCol w="1103339">
                  <a:extLst>
                    <a:ext uri="{9D8B030D-6E8A-4147-A177-3AD203B41FA5}">
                      <a16:colId xmlns:a16="http://schemas.microsoft.com/office/drawing/2014/main" val="643627774"/>
                    </a:ext>
                  </a:extLst>
                </a:gridCol>
                <a:gridCol w="1214333">
                  <a:extLst>
                    <a:ext uri="{9D8B030D-6E8A-4147-A177-3AD203B41FA5}">
                      <a16:colId xmlns:a16="http://schemas.microsoft.com/office/drawing/2014/main" val="3264189467"/>
                    </a:ext>
                  </a:extLst>
                </a:gridCol>
                <a:gridCol w="992346">
                  <a:extLst>
                    <a:ext uri="{9D8B030D-6E8A-4147-A177-3AD203B41FA5}">
                      <a16:colId xmlns:a16="http://schemas.microsoft.com/office/drawing/2014/main" val="850364955"/>
                    </a:ext>
                  </a:extLst>
                </a:gridCol>
                <a:gridCol w="1130061">
                  <a:extLst>
                    <a:ext uri="{9D8B030D-6E8A-4147-A177-3AD203B41FA5}">
                      <a16:colId xmlns:a16="http://schemas.microsoft.com/office/drawing/2014/main" val="3596988665"/>
                    </a:ext>
                  </a:extLst>
                </a:gridCol>
                <a:gridCol w="928000">
                  <a:extLst>
                    <a:ext uri="{9D8B030D-6E8A-4147-A177-3AD203B41FA5}">
                      <a16:colId xmlns:a16="http://schemas.microsoft.com/office/drawing/2014/main" val="3254720210"/>
                    </a:ext>
                  </a:extLst>
                </a:gridCol>
                <a:gridCol w="943583">
                  <a:extLst>
                    <a:ext uri="{9D8B030D-6E8A-4147-A177-3AD203B41FA5}">
                      <a16:colId xmlns:a16="http://schemas.microsoft.com/office/drawing/2014/main" val="1865449590"/>
                    </a:ext>
                  </a:extLst>
                </a:gridCol>
              </a:tblGrid>
              <a:tr h="394351">
                <a:tc>
                  <a:txBody>
                    <a:bodyPr/>
                    <a:lstStyle/>
                    <a:p>
                      <a:pPr algn="ctr" fontAlgn="base"/>
                      <a:r>
                        <a:rPr lang="en-US" sz="1050" b="1" i="0" u="none" strike="noStrike">
                          <a:solidFill>
                            <a:srgbClr val="FFFFFF"/>
                          </a:solidFill>
                          <a:effectLst/>
                          <a:latin typeface="Arial"/>
                          <a:cs typeface="Arial"/>
                        </a:rPr>
                        <a:t>Name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Frequency </a:t>
                      </a:r>
                      <a:r>
                        <a:rPr lang="en-US" sz="1050" b="1" i="0">
                          <a:solidFill>
                            <a:srgbClr val="000000"/>
                          </a:solidFill>
                          <a:effectLst/>
                          <a:latin typeface="Arial"/>
                          <a:cs typeface="Arial"/>
                        </a:rPr>
                        <a:t>​</a:t>
                      </a:r>
                    </a:p>
                    <a:p>
                      <a:pPr algn="ctr" fontAlgn="base"/>
                      <a:r>
                        <a:rPr lang="en-US" sz="1050" b="1" i="0" u="none" strike="noStrike">
                          <a:solidFill>
                            <a:srgbClr val="FFFFFF"/>
                          </a:solidFill>
                          <a:effectLst/>
                          <a:latin typeface="Arial"/>
                          <a:cs typeface="Arial"/>
                        </a:rPr>
                        <a:t>Range (GHz)</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Length of Antenna (mm)</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Gain (dBi)</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050" b="1" i="0" u="none" strike="noStrike">
                          <a:solidFill>
                            <a:srgbClr val="FFFFFF"/>
                          </a:solidFill>
                          <a:effectLst/>
                          <a:latin typeface="Arial"/>
                          <a:cs typeface="Arial"/>
                        </a:rPr>
                        <a:t>Polarization</a:t>
                      </a:r>
                      <a:endParaRPr lang="en-US" sz="1050" b="1"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Connection Type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a:solidFill>
                            <a:schemeClr val="bg1"/>
                          </a:solidFill>
                          <a:effectLst/>
                          <a:latin typeface="Arial"/>
                          <a:cs typeface="Arial"/>
                        </a:rPr>
                        <a:t>Weight (g)</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01047445"/>
                  </a:ext>
                </a:extLst>
              </a:tr>
              <a:tr h="458881">
                <a:tc>
                  <a:txBody>
                    <a:bodyPr/>
                    <a:lstStyle/>
                    <a:p>
                      <a:pPr lvl="1" algn="ctr" fontAlgn="base"/>
                      <a:r>
                        <a:rPr lang="en-US" sz="1050" b="0" i="0">
                          <a:solidFill>
                            <a:srgbClr val="FA4616"/>
                          </a:solidFill>
                          <a:effectLst/>
                          <a:latin typeface="+mn-lt"/>
                          <a:cs typeface="Arial"/>
                        </a:rPr>
                        <a:t>ANT-900-RP-2-A</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mn-lt"/>
                          <a:cs typeface="Arial"/>
                        </a:rPr>
                        <a:t>​ .880-.960 </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Arial"/>
                          <a:cs typeface="Arial"/>
                        </a:rPr>
                        <a:t>115</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Arial"/>
                          <a:cs typeface="Arial"/>
                        </a:rPr>
                        <a:t>2</a:t>
                      </a:r>
                      <a:r>
                        <a:rPr lang="en-US" sz="1050" b="0" i="0">
                          <a:solidFill>
                            <a:srgbClr val="FA4616"/>
                          </a:solidFill>
                          <a:effectLst/>
                          <a:latin typeface="Arial"/>
                          <a:cs typeface="Arial"/>
                        </a:rPr>
                        <a:t>​.1</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a:solidFill>
                            <a:srgbClr val="FA4616"/>
                          </a:solidFill>
                        </a:rPr>
                        <a:t>(Linear) Vertical</a:t>
                      </a:r>
                      <a:endParaRPr lang="en-US" sz="1050" b="0" i="0">
                        <a:solidFill>
                          <a:srgbClr val="FA4616"/>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Arial"/>
                          <a:cs typeface="Arial"/>
                        </a:rPr>
                        <a:t>​SMA</a:t>
                      </a:r>
                      <a:r>
                        <a:rPr lang="en-US" sz="1050" b="0" i="0">
                          <a:solidFill>
                            <a:srgbClr val="FA4616"/>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11</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126077"/>
                  </a:ext>
                </a:extLst>
              </a:tr>
              <a:tr h="458881">
                <a:tc>
                  <a:txBody>
                    <a:bodyPr/>
                    <a:lstStyle/>
                    <a:p>
                      <a:pPr algn="ctr" fontAlgn="base"/>
                      <a:r>
                        <a:rPr lang="en-US" sz="1050" err="1">
                          <a:solidFill>
                            <a:schemeClr val="tx1"/>
                          </a:solidFill>
                        </a:rPr>
                        <a:t>Taoglas</a:t>
                      </a:r>
                      <a:r>
                        <a:rPr lang="en-US" sz="1050">
                          <a:solidFill>
                            <a:schemeClr val="tx1"/>
                          </a:solidFill>
                        </a:rPr>
                        <a:t> FXP290 915 MHz</a:t>
                      </a:r>
                      <a:endParaRPr lang="en-US" sz="1050" b="0" i="0">
                        <a:solidFill>
                          <a:schemeClr val="tx1"/>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.902-.928</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100</a:t>
                      </a:r>
                      <a:r>
                        <a:rPr lang="en-US" sz="1050" b="0" i="0">
                          <a:solidFill>
                            <a:schemeClr val="tx1"/>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chemeClr val="tx1"/>
                          </a:solidFill>
                          <a:effectLst/>
                          <a:latin typeface="Arial"/>
                          <a:cs typeface="Arial"/>
                        </a:rPr>
                        <a:t>​1.5</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Linear</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chemeClr val="tx1"/>
                          </a:solidFill>
                          <a:effectLst/>
                          <a:latin typeface="Arial"/>
                          <a:cs typeface="Arial"/>
                        </a:rPr>
                        <a:t>​U.FL</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1.5</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2514411"/>
                  </a:ext>
                </a:extLst>
              </a:tr>
            </a:tbl>
          </a:graphicData>
        </a:graphic>
      </p:graphicFrame>
      <p:graphicFrame>
        <p:nvGraphicFramePr>
          <p:cNvPr id="4" name="Table 3">
            <a:extLst>
              <a:ext uri="{FF2B5EF4-FFF2-40B4-BE49-F238E27FC236}">
                <a16:creationId xmlns:a16="http://schemas.microsoft.com/office/drawing/2014/main" id="{ED4461AE-9ED0-B5C0-B15E-F3FBA325DD73}"/>
              </a:ext>
            </a:extLst>
          </p:cNvPr>
          <p:cNvGraphicFramePr>
            <a:graphicFrameLocks noGrp="1"/>
          </p:cNvGraphicFramePr>
          <p:nvPr>
            <p:extLst>
              <p:ext uri="{D42A27DB-BD31-4B8C-83A1-F6EECF244321}">
                <p14:modId xmlns:p14="http://schemas.microsoft.com/office/powerpoint/2010/main" val="1164827149"/>
              </p:ext>
            </p:extLst>
          </p:nvPr>
        </p:nvGraphicFramePr>
        <p:xfrm>
          <a:off x="2514600" y="2775248"/>
          <a:ext cx="4112819" cy="1346052"/>
        </p:xfrm>
        <a:graphic>
          <a:graphicData uri="http://schemas.openxmlformats.org/drawingml/2006/table">
            <a:tbl>
              <a:tblPr/>
              <a:tblGrid>
                <a:gridCol w="2155085">
                  <a:extLst>
                    <a:ext uri="{9D8B030D-6E8A-4147-A177-3AD203B41FA5}">
                      <a16:colId xmlns:a16="http://schemas.microsoft.com/office/drawing/2014/main" val="1155941942"/>
                    </a:ext>
                  </a:extLst>
                </a:gridCol>
                <a:gridCol w="1957734">
                  <a:extLst>
                    <a:ext uri="{9D8B030D-6E8A-4147-A177-3AD203B41FA5}">
                      <a16:colId xmlns:a16="http://schemas.microsoft.com/office/drawing/2014/main" val="2628082237"/>
                    </a:ext>
                  </a:extLst>
                </a:gridCol>
              </a:tblGrid>
              <a:tr h="340212">
                <a:tc>
                  <a:txBody>
                    <a:bodyPr/>
                    <a:lstStyle/>
                    <a:p>
                      <a:pPr algn="ctr" fontAlgn="base"/>
                      <a:r>
                        <a:rPr lang="en-US" sz="1200" b="1" i="0" u="none" strike="noStrike">
                          <a:solidFill>
                            <a:srgbClr val="FFFFFF"/>
                          </a:solidFill>
                          <a:effectLst/>
                          <a:latin typeface="Arial"/>
                        </a:rPr>
                        <a:t>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200" b="1" i="0" u="none" strike="noStrike">
                          <a:solidFill>
                            <a:srgbClr val="FFFFFF"/>
                          </a:solidFill>
                          <a:effectLst/>
                          <a:latin typeface="Arial"/>
                        </a:rPr>
                        <a:t>Reasoning for 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793828">
                <a:tc>
                  <a:txBody>
                    <a:bodyPr/>
                    <a:lstStyle/>
                    <a:p>
                      <a:pPr algn="ctr" fontAlgn="base"/>
                      <a:r>
                        <a:rPr lang="en-US" sz="1200"/>
                        <a:t>ANT-900-RP-2-A</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200" b="0" i="0" u="none" strike="noStrike">
                          <a:solidFill>
                            <a:srgbClr val="000000"/>
                          </a:solidFill>
                          <a:effectLst/>
                          <a:latin typeface="Arial"/>
                        </a:rPr>
                        <a:t>- In accepted frequency range</a:t>
                      </a:r>
                    </a:p>
                    <a:p>
                      <a:pPr algn="l" fontAlgn="base">
                        <a:buFont typeface="Arial" panose="020B0604020202020204" pitchFamily="34" charset="0"/>
                        <a:buNone/>
                      </a:pPr>
                      <a:r>
                        <a:rPr lang="en-US" sz="1200" b="0" i="0" u="none" strike="noStrike">
                          <a:solidFill>
                            <a:srgbClr val="000000"/>
                          </a:solidFill>
                          <a:effectLst/>
                          <a:latin typeface="Arial"/>
                        </a:rPr>
                        <a:t>- Compatible with selected radio</a:t>
                      </a:r>
                    </a:p>
                    <a:p>
                      <a:pPr algn="l" fontAlgn="base">
                        <a:buFont typeface="Arial" panose="020B0604020202020204" pitchFamily="34" charset="0"/>
                        <a:buNone/>
                      </a:pPr>
                      <a:r>
                        <a:rPr lang="en-US" sz="1200" b="0" i="0" u="none" strike="noStrike">
                          <a:solidFill>
                            <a:srgbClr val="000000"/>
                          </a:solidFill>
                          <a:effectLst/>
                          <a:latin typeface="Arial"/>
                        </a:rPr>
                        <a:t>- Relatively small size</a:t>
                      </a:r>
                      <a:endParaRPr lang="en-US" sz="960"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5" name="Picture 4">
            <a:extLst>
              <a:ext uri="{FF2B5EF4-FFF2-40B4-BE49-F238E27FC236}">
                <a16:creationId xmlns:a16="http://schemas.microsoft.com/office/drawing/2014/main" id="{4AA940F5-0792-F3F2-DE0B-D01A362E7F87}"/>
              </a:ext>
            </a:extLst>
          </p:cNvPr>
          <p:cNvPicPr>
            <a:picLocks noChangeAspect="1"/>
          </p:cNvPicPr>
          <p:nvPr/>
        </p:nvPicPr>
        <p:blipFill>
          <a:blip r:embed="rId4"/>
          <a:stretch>
            <a:fillRect/>
          </a:stretch>
        </p:blipFill>
        <p:spPr>
          <a:xfrm>
            <a:off x="448699" y="4349358"/>
            <a:ext cx="2675467" cy="1961338"/>
          </a:xfrm>
          <a:prstGeom prst="rect">
            <a:avLst/>
          </a:prstGeom>
        </p:spPr>
      </p:pic>
      <p:pic>
        <p:nvPicPr>
          <p:cNvPr id="6" name="Picture 5">
            <a:extLst>
              <a:ext uri="{FF2B5EF4-FFF2-40B4-BE49-F238E27FC236}">
                <a16:creationId xmlns:a16="http://schemas.microsoft.com/office/drawing/2014/main" id="{3745EFEF-3EEE-1050-6AE8-14C592EC7524}"/>
              </a:ext>
            </a:extLst>
          </p:cNvPr>
          <p:cNvPicPr>
            <a:picLocks noChangeAspect="1"/>
          </p:cNvPicPr>
          <p:nvPr/>
        </p:nvPicPr>
        <p:blipFill>
          <a:blip r:embed="rId5"/>
          <a:stretch>
            <a:fillRect/>
          </a:stretch>
        </p:blipFill>
        <p:spPr>
          <a:xfrm>
            <a:off x="3316376" y="4349358"/>
            <a:ext cx="2675467" cy="1961338"/>
          </a:xfrm>
          <a:prstGeom prst="rect">
            <a:avLst/>
          </a:prstGeom>
        </p:spPr>
      </p:pic>
      <p:pic>
        <p:nvPicPr>
          <p:cNvPr id="7" name="Picture 6">
            <a:extLst>
              <a:ext uri="{FF2B5EF4-FFF2-40B4-BE49-F238E27FC236}">
                <a16:creationId xmlns:a16="http://schemas.microsoft.com/office/drawing/2014/main" id="{3C0C62E0-7C1A-1076-739B-EB7BBE5350F1}"/>
              </a:ext>
            </a:extLst>
          </p:cNvPr>
          <p:cNvPicPr>
            <a:picLocks noChangeAspect="1"/>
          </p:cNvPicPr>
          <p:nvPr/>
        </p:nvPicPr>
        <p:blipFill>
          <a:blip r:embed="rId6"/>
          <a:stretch>
            <a:fillRect/>
          </a:stretch>
        </p:blipFill>
        <p:spPr>
          <a:xfrm>
            <a:off x="6184053" y="4349358"/>
            <a:ext cx="2675467" cy="19613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5" name="Google Shape;155;p1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Mission Summary (1/2)</a:t>
            </a:r>
            <a:endParaRPr/>
          </a:p>
        </p:txBody>
      </p:sp>
      <p:sp>
        <p:nvSpPr>
          <p:cNvPr id="153" name="Google Shape;153;p1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a:t>
            </a:r>
            <a:r>
              <a:rPr lang="en-US"/>
              <a:t> </a:t>
            </a:r>
            <a:r>
              <a:rPr lang="en-US" sz="1000" b="0" i="0" u="none" strike="noStrike" cap="none">
                <a:latin typeface="Arial"/>
                <a:ea typeface="Arial"/>
                <a:cs typeface="Arial"/>
                <a:sym typeface="Arial"/>
              </a:rPr>
              <a:t> Team </a:t>
            </a:r>
            <a:r>
              <a:rPr lang="en-US"/>
              <a:t>1032</a:t>
            </a:r>
            <a:r>
              <a:rPr lang="en-US" sz="1000" b="0" i="0" u="none" strike="noStrike" cap="none">
                <a:latin typeface="Arial"/>
                <a:ea typeface="Arial"/>
                <a:cs typeface="Arial"/>
                <a:sym typeface="Arial"/>
              </a:rPr>
              <a:t> Yes we CANSAT</a:t>
            </a:r>
            <a:endParaRPr lang="nl-NL"/>
          </a:p>
        </p:txBody>
      </p:sp>
      <p:sp>
        <p:nvSpPr>
          <p:cNvPr id="154" name="Google Shape;154;p1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a:t>
            </a:fld>
            <a:endParaRPr sz="1000" b="0" i="0" u="none" strike="noStrike" cap="none">
              <a:solidFill>
                <a:schemeClr val="dk1"/>
              </a:solidFill>
              <a:latin typeface="Arial"/>
              <a:ea typeface="Arial"/>
              <a:cs typeface="Arial"/>
              <a:sym typeface="Arial"/>
            </a:endParaRPr>
          </a:p>
        </p:txBody>
      </p:sp>
      <p:sp>
        <p:nvSpPr>
          <p:cNvPr id="157" name="Google Shape;157;p19"/>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 Savari Datta</a:t>
            </a:r>
            <a:r>
              <a:rPr lang="en-US" sz="1000">
                <a:solidFill>
                  <a:schemeClr val="dk1"/>
                </a:solidFill>
              </a:rPr>
              <a:t> </a:t>
            </a:r>
            <a:r>
              <a:rPr lang="en-US" sz="1000" b="0" i="0" u="none" strike="noStrike" cap="none">
                <a:solidFill>
                  <a:schemeClr val="dk1"/>
                </a:solidFill>
                <a:latin typeface="Arial"/>
                <a:ea typeface="Arial"/>
                <a:cs typeface="Arial"/>
                <a:sym typeface="Arial"/>
              </a:rPr>
              <a:t> </a:t>
            </a:r>
            <a:endParaRPr>
              <a:solidFill>
                <a:schemeClr val="dk1"/>
              </a:solidFill>
            </a:endParaRPr>
          </a:p>
        </p:txBody>
      </p:sp>
      <p:sp>
        <p:nvSpPr>
          <p:cNvPr id="158" name="Google Shape;158;p1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0" name="TextBox 9">
            <a:extLst>
              <a:ext uri="{FF2B5EF4-FFF2-40B4-BE49-F238E27FC236}">
                <a16:creationId xmlns:a16="http://schemas.microsoft.com/office/drawing/2014/main" id="{0A836217-81A2-4927-872B-2248B07FD63D}"/>
              </a:ext>
            </a:extLst>
          </p:cNvPr>
          <p:cNvSpPr txBox="1"/>
          <p:nvPr/>
        </p:nvSpPr>
        <p:spPr>
          <a:xfrm>
            <a:off x="228600" y="1070043"/>
            <a:ext cx="8839200" cy="4616648"/>
          </a:xfrm>
          <a:prstGeom prst="rect">
            <a:avLst/>
          </a:prstGeom>
          <a:noFill/>
        </p:spPr>
        <p:txBody>
          <a:bodyPr wrap="square">
            <a:spAutoFit/>
          </a:bodyPr>
          <a:lstStyle/>
          <a:p>
            <a:pPr algn="l" rtl="0" fontAlgn="base"/>
            <a:r>
              <a:rPr lang="en-US" sz="2000" b="1" i="0" u="none" strike="noStrike">
                <a:solidFill>
                  <a:srgbClr val="000000"/>
                </a:solidFill>
                <a:effectLst/>
                <a:latin typeface="Arial" panose="020B0604020202020204" pitchFamily="34" charset="0"/>
              </a:rPr>
              <a:t>Main Objectives:</a:t>
            </a:r>
            <a:r>
              <a:rPr lang="en-US" sz="2000" b="0" i="0">
                <a:solidFill>
                  <a:srgbClr val="000000"/>
                </a:solidFill>
                <a:effectLst/>
                <a:latin typeface="Arial" panose="020B0604020202020204" pitchFamily="34" charset="0"/>
              </a:rPr>
              <a:t>​</a:t>
            </a:r>
            <a:endParaRPr lang="en-US" sz="2000" b="0" i="0">
              <a:solidFill>
                <a:srgbClr val="000000"/>
              </a:solidFill>
              <a:effectLst/>
              <a:latin typeface="Segoe UI" panose="020B0502040204020203" pitchFamily="34" charset="0"/>
            </a:endParaRPr>
          </a:p>
          <a:p>
            <a:pPr algn="l" rtl="0" fontAlgn="base"/>
            <a:r>
              <a:rPr lang="en-US" sz="1600"/>
              <a:t>Design a CanSat that shall consist of a container and a payload. The probe shall simulate the sequence of a planetary probe</a:t>
            </a:r>
            <a:endParaRPr lang="en-US" b="0" i="0">
              <a:solidFill>
                <a:srgbClr val="000000"/>
              </a:solidFill>
              <a:effectLst/>
              <a:latin typeface="Arial" panose="020B0604020202020204" pitchFamily="34" charset="0"/>
            </a:endParaRPr>
          </a:p>
          <a:p>
            <a:pPr algn="l" rtl="0" fontAlgn="base"/>
            <a:r>
              <a:rPr lang="en-US" b="0" i="0">
                <a:solidFill>
                  <a:srgbClr val="000000"/>
                </a:solidFill>
                <a:effectLst/>
                <a:latin typeface="Arial" panose="020B0604020202020204" pitchFamily="34" charset="0"/>
              </a:rPr>
              <a:t>​</a:t>
            </a:r>
            <a:endParaRPr lang="en-US" b="0" i="0">
              <a:solidFill>
                <a:srgbClr val="000000"/>
              </a:solidFill>
              <a:effectLst/>
              <a:latin typeface="Segoe UI" panose="020B0502040204020203" pitchFamily="34" charset="0"/>
            </a:endParaRPr>
          </a:p>
          <a:p>
            <a:pPr marL="285750" indent="-285750" algn="l" rtl="0" fontAlgn="base">
              <a:spcBef>
                <a:spcPts val="20"/>
              </a:spcBef>
              <a:spcAft>
                <a:spcPts val="20"/>
              </a:spcAft>
              <a:buFont typeface="Arial" panose="020B0604020202020204" pitchFamily="34" charset="0"/>
              <a:buChar char="•"/>
            </a:pPr>
            <a:r>
              <a:rPr lang="en-US" sz="1600"/>
              <a:t>The CanSat shall be launched to an altitude ranging from 670 meters to 725 meters above the launch site and deployed near apogee (peak altitude).</a:t>
            </a:r>
          </a:p>
          <a:p>
            <a:pPr marL="285750" indent="-285750" algn="l" rtl="0" fontAlgn="base">
              <a:spcBef>
                <a:spcPts val="20"/>
              </a:spcBef>
              <a:spcAft>
                <a:spcPts val="20"/>
              </a:spcAft>
              <a:buFont typeface="Arial" panose="020B0604020202020204" pitchFamily="34" charset="0"/>
              <a:buChar char="•"/>
            </a:pPr>
            <a:r>
              <a:rPr lang="en-US" sz="1600"/>
              <a:t>The CanSat must survive the forces incurred at launch and deployment.</a:t>
            </a:r>
          </a:p>
          <a:p>
            <a:pPr marL="285750" indent="-285750" algn="l" rtl="0" fontAlgn="base">
              <a:spcBef>
                <a:spcPts val="20"/>
              </a:spcBef>
              <a:spcAft>
                <a:spcPts val="20"/>
              </a:spcAft>
              <a:buFont typeface="Arial" panose="020B0604020202020204" pitchFamily="34" charset="0"/>
              <a:buChar char="•"/>
            </a:pPr>
            <a:r>
              <a:rPr lang="en-US" sz="1600"/>
              <a:t>Once the CanSat is deployed from the rocket, the CanSat shall descend using a parachute at a rate of 15 m/s.</a:t>
            </a:r>
          </a:p>
          <a:p>
            <a:pPr marL="285750" indent="-285750" algn="l" rtl="0" fontAlgn="base">
              <a:spcBef>
                <a:spcPts val="20"/>
              </a:spcBef>
              <a:spcAft>
                <a:spcPts val="20"/>
              </a:spcAft>
              <a:buFont typeface="Arial" panose="020B0604020202020204" pitchFamily="34" charset="0"/>
              <a:buChar char="•"/>
            </a:pPr>
            <a:r>
              <a:rPr lang="en-US" sz="1600"/>
              <a:t>At 500 meters, the CanSat shall deploy a probe that shall open a heat shield.</a:t>
            </a:r>
          </a:p>
          <a:p>
            <a:pPr marL="285750" indent="-285750" fontAlgn="base">
              <a:spcBef>
                <a:spcPts val="20"/>
              </a:spcBef>
              <a:spcAft>
                <a:spcPts val="20"/>
              </a:spcAft>
              <a:buFont typeface="Arial" panose="020B0604020202020204" pitchFamily="34" charset="0"/>
              <a:buChar char="•"/>
            </a:pPr>
            <a:r>
              <a:rPr lang="en-US" sz="1600"/>
              <a:t>The heat shield will be used as an aerobraking device with a descent rate of 20 meters/second or less.</a:t>
            </a:r>
          </a:p>
          <a:p>
            <a:pPr marL="285750" indent="-285750" algn="l" rtl="0" fontAlgn="base">
              <a:spcBef>
                <a:spcPts val="20"/>
              </a:spcBef>
              <a:spcAft>
                <a:spcPts val="20"/>
              </a:spcAft>
              <a:buFont typeface="Arial" panose="020B0604020202020204" pitchFamily="34" charset="0"/>
              <a:buChar char="•"/>
            </a:pPr>
            <a:r>
              <a:rPr lang="en-US" sz="1600"/>
              <a:t>When the probe reaches 200 meters, the probe shall deploy a parachute and slow the descent rate to 5 meters/second.</a:t>
            </a:r>
          </a:p>
          <a:p>
            <a:pPr marL="285750" indent="-285750" fontAlgn="base">
              <a:spcBef>
                <a:spcPts val="20"/>
              </a:spcBef>
              <a:spcAft>
                <a:spcPts val="20"/>
              </a:spcAft>
              <a:buFont typeface="Arial" panose="020B0604020202020204" pitchFamily="34" charset="0"/>
              <a:buChar char="•"/>
            </a:pPr>
            <a:r>
              <a:rPr lang="en-US" sz="1600"/>
              <a:t>Once the probe has landed, it shall attempt to upright itself and raise a flag 500 mm above the base of the probe.</a:t>
            </a:r>
          </a:p>
          <a:p>
            <a:pPr marL="285750" indent="-285750" algn="l" rtl="0" fontAlgn="base">
              <a:spcBef>
                <a:spcPts val="20"/>
              </a:spcBef>
              <a:spcAft>
                <a:spcPts val="20"/>
              </a:spcAft>
              <a:buFont typeface="Arial" panose="020B0604020202020204" pitchFamily="34" charset="0"/>
              <a:buChar char="•"/>
            </a:pPr>
            <a:r>
              <a:rPr lang="en-US" sz="1600"/>
              <a:t>The video camera shall be pointed towards the ground during descent. </a:t>
            </a:r>
          </a:p>
          <a:p>
            <a:pPr marL="285750" indent="-285750" algn="l" rtl="0" fontAlgn="base">
              <a:buFont typeface="Arial" panose="020B0604020202020204" pitchFamily="34" charset="0"/>
              <a:buChar char="•"/>
            </a:pPr>
            <a:endParaRPr lang="en-US" sz="1200" b="0" i="0">
              <a:solidFill>
                <a:srgbClr val="000000"/>
              </a:solidFill>
              <a:effectLst/>
              <a:latin typeface="Segoe UI" panose="020B0502040204020203" pitchFamily="34" charset="0"/>
            </a:endParaRPr>
          </a:p>
        </p:txBody>
      </p:sp>
      <p:pic>
        <p:nvPicPr>
          <p:cNvPr id="2" name="Picture 1">
            <a:extLst>
              <a:ext uri="{FF2B5EF4-FFF2-40B4-BE49-F238E27FC236}">
                <a16:creationId xmlns:a16="http://schemas.microsoft.com/office/drawing/2014/main" id="{782540AD-CEE4-60A9-7AFD-196D9336CCCC}"/>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247521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6" name="Google Shape;556;p5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Radio Configuration</a:t>
            </a:r>
            <a:endParaRPr/>
          </a:p>
        </p:txBody>
      </p:sp>
      <p:sp>
        <p:nvSpPr>
          <p:cNvPr id="554" name="Google Shape;554;p5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55" name="Google Shape;555;p5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60</a:t>
            </a:fld>
            <a:endParaRPr sz="1000" b="0" i="0" u="none" strike="noStrike" cap="none">
              <a:solidFill>
                <a:schemeClr val="dk1"/>
              </a:solidFill>
              <a:latin typeface="Arial"/>
              <a:ea typeface="Arial"/>
              <a:cs typeface="Arial"/>
              <a:sym typeface="Arial"/>
            </a:endParaRPr>
          </a:p>
        </p:txBody>
      </p:sp>
      <p:sp>
        <p:nvSpPr>
          <p:cNvPr id="558" name="Google Shape;558;p58"/>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Yashas Shivaram</a:t>
            </a:r>
            <a:endParaRPr lang="en-US" sz="1000"/>
          </a:p>
        </p:txBody>
      </p:sp>
      <p:sp>
        <p:nvSpPr>
          <p:cNvPr id="560" name="Google Shape;560;p5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46D5AF39-AC73-C6F5-30BC-3A67FD9D4660}"/>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2">
            <a:extLst>
              <a:ext uri="{FF2B5EF4-FFF2-40B4-BE49-F238E27FC236}">
                <a16:creationId xmlns:a16="http://schemas.microsoft.com/office/drawing/2014/main" id="{9C3BFBD7-E060-DEC4-3495-666CDF6D5554}"/>
              </a:ext>
            </a:extLst>
          </p:cNvPr>
          <p:cNvGraphicFramePr>
            <a:graphicFrameLocks noGrp="1"/>
          </p:cNvGraphicFramePr>
          <p:nvPr>
            <p:extLst>
              <p:ext uri="{D42A27DB-BD31-4B8C-83A1-F6EECF244321}">
                <p14:modId xmlns:p14="http://schemas.microsoft.com/office/powerpoint/2010/main" val="1199150171"/>
              </p:ext>
            </p:extLst>
          </p:nvPr>
        </p:nvGraphicFramePr>
        <p:xfrm>
          <a:off x="1042246" y="1186390"/>
          <a:ext cx="7059508" cy="1307732"/>
        </p:xfrm>
        <a:graphic>
          <a:graphicData uri="http://schemas.openxmlformats.org/drawingml/2006/table">
            <a:tbl>
              <a:tblPr/>
              <a:tblGrid>
                <a:gridCol w="1285493">
                  <a:extLst>
                    <a:ext uri="{9D8B030D-6E8A-4147-A177-3AD203B41FA5}">
                      <a16:colId xmlns:a16="http://schemas.microsoft.com/office/drawing/2014/main" val="400320109"/>
                    </a:ext>
                  </a:extLst>
                </a:gridCol>
                <a:gridCol w="1236051">
                  <a:extLst>
                    <a:ext uri="{9D8B030D-6E8A-4147-A177-3AD203B41FA5}">
                      <a16:colId xmlns:a16="http://schemas.microsoft.com/office/drawing/2014/main" val="643627774"/>
                    </a:ext>
                  </a:extLst>
                </a:gridCol>
                <a:gridCol w="1573783">
                  <a:extLst>
                    <a:ext uri="{9D8B030D-6E8A-4147-A177-3AD203B41FA5}">
                      <a16:colId xmlns:a16="http://schemas.microsoft.com/office/drawing/2014/main" val="3264189467"/>
                    </a:ext>
                  </a:extLst>
                </a:gridCol>
                <a:gridCol w="1067977">
                  <a:extLst>
                    <a:ext uri="{9D8B030D-6E8A-4147-A177-3AD203B41FA5}">
                      <a16:colId xmlns:a16="http://schemas.microsoft.com/office/drawing/2014/main" val="850364955"/>
                    </a:ext>
                  </a:extLst>
                </a:gridCol>
                <a:gridCol w="991693">
                  <a:extLst>
                    <a:ext uri="{9D8B030D-6E8A-4147-A177-3AD203B41FA5}">
                      <a16:colId xmlns:a16="http://schemas.microsoft.com/office/drawing/2014/main" val="3254720210"/>
                    </a:ext>
                  </a:extLst>
                </a:gridCol>
                <a:gridCol w="904511">
                  <a:extLst>
                    <a:ext uri="{9D8B030D-6E8A-4147-A177-3AD203B41FA5}">
                      <a16:colId xmlns:a16="http://schemas.microsoft.com/office/drawing/2014/main" val="1865449590"/>
                    </a:ext>
                  </a:extLst>
                </a:gridCol>
              </a:tblGrid>
              <a:tr h="394351">
                <a:tc>
                  <a:txBody>
                    <a:bodyPr/>
                    <a:lstStyle/>
                    <a:p>
                      <a:pPr algn="ctr" fontAlgn="base"/>
                      <a:r>
                        <a:rPr lang="en-US" sz="1050" b="1" i="0" u="none" strike="noStrike">
                          <a:solidFill>
                            <a:srgbClr val="FFFFFF"/>
                          </a:solidFill>
                          <a:effectLst/>
                          <a:latin typeface="Arial"/>
                          <a:cs typeface="Arial"/>
                        </a:rPr>
                        <a:t>Name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Frequency </a:t>
                      </a:r>
                      <a:r>
                        <a:rPr lang="en-US" sz="1050" b="1" i="0">
                          <a:solidFill>
                            <a:srgbClr val="000000"/>
                          </a:solidFill>
                          <a:effectLst/>
                          <a:latin typeface="Arial"/>
                          <a:cs typeface="Arial"/>
                        </a:rPr>
                        <a:t>​</a:t>
                      </a:r>
                    </a:p>
                    <a:p>
                      <a:pPr algn="ctr" fontAlgn="base"/>
                      <a:r>
                        <a:rPr lang="en-US" sz="1050" b="1" i="0" u="none" strike="noStrike">
                          <a:solidFill>
                            <a:srgbClr val="FFFFFF"/>
                          </a:solidFill>
                          <a:effectLst/>
                          <a:latin typeface="Arial"/>
                          <a:cs typeface="Arial"/>
                        </a:rPr>
                        <a:t>Range (GHz)</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Outside Range (km)</a:t>
                      </a:r>
                      <a:endParaRPr lang="en-US" sz="1050" b="1"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Antenna Type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a:solidFill>
                            <a:schemeClr val="bg1"/>
                          </a:solidFill>
                          <a:effectLst/>
                          <a:latin typeface="Arial"/>
                          <a:cs typeface="Arial"/>
                        </a:rPr>
                        <a:t>Weight (g)</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a:solidFill>
                            <a:schemeClr val="bg1"/>
                          </a:solidFill>
                          <a:effectLst/>
                          <a:latin typeface="Arial"/>
                          <a:cs typeface="Arial"/>
                        </a:rPr>
                        <a:t>Cost ($)</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01047445"/>
                  </a:ext>
                </a:extLst>
              </a:tr>
              <a:tr h="437371">
                <a:tc>
                  <a:txBody>
                    <a:bodyPr/>
                    <a:lstStyle/>
                    <a:p>
                      <a:pPr algn="ctr" fontAlgn="base"/>
                      <a:r>
                        <a:rPr lang="en-US" sz="1050" b="0" i="0" u="none" strike="noStrike">
                          <a:solidFill>
                            <a:srgbClr val="FA4616"/>
                          </a:solidFill>
                          <a:effectLst/>
                          <a:latin typeface="Arial"/>
                          <a:cs typeface="Arial"/>
                        </a:rPr>
                        <a:t>XBEE-PRO 900HP</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rgbClr val="FA4616"/>
                          </a:solidFill>
                          <a:effectLst/>
                          <a:latin typeface="Arial"/>
                          <a:cs typeface="Arial"/>
                        </a:rPr>
                        <a:t>.902 - .928</a:t>
                      </a:r>
                      <a:endParaRPr lang="en-US" sz="1050" b="0" i="0">
                        <a:solidFill>
                          <a:srgbClr val="FA4616"/>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rgbClr val="FA4616"/>
                          </a:solidFill>
                          <a:effectLst/>
                          <a:latin typeface="Arial"/>
                          <a:cs typeface="Arial"/>
                        </a:rPr>
                        <a:t>6.5</a:t>
                      </a:r>
                      <a:r>
                        <a:rPr lang="en-US" sz="1050" b="0" i="0">
                          <a:solidFill>
                            <a:srgbClr val="FA4616"/>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FA4616"/>
                          </a:solidFill>
                          <a:effectLst/>
                          <a:latin typeface="Arial"/>
                          <a:cs typeface="Arial"/>
                        </a:rPr>
                        <a:t>​</a:t>
                      </a:r>
                      <a:r>
                        <a:rPr lang="en-US" sz="1050">
                          <a:solidFill>
                            <a:srgbClr val="FA4616"/>
                          </a:solidFill>
                        </a:rPr>
                        <a:t>RPSMSA</a:t>
                      </a:r>
                      <a:endParaRPr lang="en-US" sz="1050" b="0" i="0">
                        <a:solidFill>
                          <a:srgbClr val="FA4616"/>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6.9</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68</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132322"/>
                  </a:ext>
                </a:extLst>
              </a:tr>
              <a:tr h="458881">
                <a:tc>
                  <a:txBody>
                    <a:bodyPr/>
                    <a:lstStyle/>
                    <a:p>
                      <a:pPr lvl="1" algn="ctr" fontAlgn="base"/>
                      <a:r>
                        <a:rPr lang="en-US" sz="1050" err="1"/>
                        <a:t>XBee</a:t>
                      </a:r>
                      <a:r>
                        <a:rPr lang="en-US" sz="1050"/>
                        <a:t> S2C 802.15.4</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​2.4</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1.2</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a:t>
                      </a:r>
                      <a:r>
                        <a:rPr lang="en-US" sz="1050"/>
                        <a:t>Wire</a:t>
                      </a:r>
                      <a:endParaRPr lang="en-US" sz="1050" b="0" i="0">
                        <a:solidFill>
                          <a:srgbClr val="000000"/>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5</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30</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126077"/>
                  </a:ext>
                </a:extLst>
              </a:tr>
            </a:tbl>
          </a:graphicData>
        </a:graphic>
      </p:graphicFrame>
      <p:graphicFrame>
        <p:nvGraphicFramePr>
          <p:cNvPr id="7" name="Table 6">
            <a:extLst>
              <a:ext uri="{FF2B5EF4-FFF2-40B4-BE49-F238E27FC236}">
                <a16:creationId xmlns:a16="http://schemas.microsoft.com/office/drawing/2014/main" id="{31ABB853-4BB8-2F55-5FB3-5EE02FCA4406}"/>
              </a:ext>
            </a:extLst>
          </p:cNvPr>
          <p:cNvGraphicFramePr>
            <a:graphicFrameLocks noGrp="1"/>
          </p:cNvGraphicFramePr>
          <p:nvPr>
            <p:extLst>
              <p:ext uri="{D42A27DB-BD31-4B8C-83A1-F6EECF244321}">
                <p14:modId xmlns:p14="http://schemas.microsoft.com/office/powerpoint/2010/main" val="4195123941"/>
              </p:ext>
            </p:extLst>
          </p:nvPr>
        </p:nvGraphicFramePr>
        <p:xfrm>
          <a:off x="1160020" y="2688738"/>
          <a:ext cx="6823953" cy="1086581"/>
        </p:xfrm>
        <a:graphic>
          <a:graphicData uri="http://schemas.openxmlformats.org/drawingml/2006/table">
            <a:tbl>
              <a:tblPr/>
              <a:tblGrid>
                <a:gridCol w="3575698">
                  <a:extLst>
                    <a:ext uri="{9D8B030D-6E8A-4147-A177-3AD203B41FA5}">
                      <a16:colId xmlns:a16="http://schemas.microsoft.com/office/drawing/2014/main" val="1155941942"/>
                    </a:ext>
                  </a:extLst>
                </a:gridCol>
                <a:gridCol w="3248255">
                  <a:extLst>
                    <a:ext uri="{9D8B030D-6E8A-4147-A177-3AD203B41FA5}">
                      <a16:colId xmlns:a16="http://schemas.microsoft.com/office/drawing/2014/main" val="2628082237"/>
                    </a:ext>
                  </a:extLst>
                </a:gridCol>
              </a:tblGrid>
              <a:tr h="441020">
                <a:tc>
                  <a:txBody>
                    <a:bodyPr/>
                    <a:lstStyle/>
                    <a:p>
                      <a:pPr algn="ctr" fontAlgn="base"/>
                      <a:r>
                        <a:rPr lang="en-US" sz="1200" b="1" i="0" u="none" strike="noStrike">
                          <a:solidFill>
                            <a:srgbClr val="FFFFFF"/>
                          </a:solidFill>
                          <a:effectLst/>
                          <a:latin typeface="Arial"/>
                        </a:rPr>
                        <a:t>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200" b="1" i="0" u="none" strike="noStrike">
                          <a:solidFill>
                            <a:srgbClr val="FFFFFF"/>
                          </a:solidFill>
                          <a:effectLst/>
                          <a:latin typeface="Arial"/>
                        </a:rPr>
                        <a:t>Reasoning for 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645561">
                <a:tc>
                  <a:txBody>
                    <a:bodyPr/>
                    <a:lstStyle/>
                    <a:p>
                      <a:pPr algn="ctr" fontAlgn="base"/>
                      <a:r>
                        <a:rPr lang="en-US" sz="1400"/>
                        <a:t>XBEE-PRO 900HP</a:t>
                      </a:r>
                      <a:endParaRPr lang="en-US" sz="1400" b="0" i="0">
                        <a:solidFill>
                          <a:srgbClr val="000000"/>
                        </a:solidFill>
                        <a:effectLst/>
                        <a:latin typeface="Arial" panose="020B0604020202020204" pitchFamily="34" charset="0"/>
                        <a:cs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Operates on accepted frequency</a:t>
                      </a:r>
                    </a:p>
                    <a:p>
                      <a:pPr algn="l" fontAlgn="base">
                        <a:buFont typeface="Arial" panose="020B0604020202020204" pitchFamily="34" charset="0"/>
                        <a:buNone/>
                      </a:pPr>
                      <a:r>
                        <a:rPr lang="en-US" sz="1400" b="0" i="0" u="none" strike="noStrike">
                          <a:solidFill>
                            <a:srgbClr val="000000"/>
                          </a:solidFill>
                          <a:effectLst/>
                          <a:latin typeface="Arial"/>
                        </a:rPr>
                        <a:t>- Excellent outside range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sp>
        <p:nvSpPr>
          <p:cNvPr id="8" name="TextBox 7">
            <a:extLst>
              <a:ext uri="{FF2B5EF4-FFF2-40B4-BE49-F238E27FC236}">
                <a16:creationId xmlns:a16="http://schemas.microsoft.com/office/drawing/2014/main" id="{E4977741-91EC-89AE-E024-06E859BFAE1B}"/>
              </a:ext>
            </a:extLst>
          </p:cNvPr>
          <p:cNvSpPr txBox="1"/>
          <p:nvPr/>
        </p:nvSpPr>
        <p:spPr>
          <a:xfrm>
            <a:off x="3608508" y="3969935"/>
            <a:ext cx="1926978" cy="307777"/>
          </a:xfrm>
          <a:prstGeom prst="rect">
            <a:avLst/>
          </a:prstGeom>
          <a:noFill/>
        </p:spPr>
        <p:txBody>
          <a:bodyPr wrap="square" rtlCol="0">
            <a:spAutoFit/>
          </a:bodyPr>
          <a:lstStyle/>
          <a:p>
            <a:r>
              <a:rPr lang="en-US" b="1"/>
              <a:t>NETID/PANID – 1032</a:t>
            </a:r>
          </a:p>
        </p:txBody>
      </p:sp>
      <p:graphicFrame>
        <p:nvGraphicFramePr>
          <p:cNvPr id="9" name="Table 8">
            <a:extLst>
              <a:ext uri="{FF2B5EF4-FFF2-40B4-BE49-F238E27FC236}">
                <a16:creationId xmlns:a16="http://schemas.microsoft.com/office/drawing/2014/main" id="{7A84C179-046B-0DC7-BA78-C910770082C5}"/>
              </a:ext>
            </a:extLst>
          </p:cNvPr>
          <p:cNvGraphicFramePr>
            <a:graphicFrameLocks noGrp="1"/>
          </p:cNvGraphicFramePr>
          <p:nvPr>
            <p:extLst>
              <p:ext uri="{D42A27DB-BD31-4B8C-83A1-F6EECF244321}">
                <p14:modId xmlns:p14="http://schemas.microsoft.com/office/powerpoint/2010/main" val="1905032940"/>
              </p:ext>
            </p:extLst>
          </p:nvPr>
        </p:nvGraphicFramePr>
        <p:xfrm>
          <a:off x="2743200" y="4362600"/>
          <a:ext cx="3657600" cy="1840596"/>
        </p:xfrm>
        <a:graphic>
          <a:graphicData uri="http://schemas.openxmlformats.org/drawingml/2006/table">
            <a:tbl>
              <a:tblPr/>
              <a:tblGrid>
                <a:gridCol w="3657600">
                  <a:extLst>
                    <a:ext uri="{9D8B030D-6E8A-4147-A177-3AD203B41FA5}">
                      <a16:colId xmlns:a16="http://schemas.microsoft.com/office/drawing/2014/main" val="2424162752"/>
                    </a:ext>
                  </a:extLst>
                </a:gridCol>
              </a:tblGrid>
              <a:tr h="502008">
                <a:tc>
                  <a:txBody>
                    <a:bodyPr/>
                    <a:lstStyle/>
                    <a:p>
                      <a:pPr algn="ctr" fontAlgn="base"/>
                      <a:r>
                        <a:rPr lang="en-US" sz="1400" b="1" i="0" u="none" strike="noStrike">
                          <a:solidFill>
                            <a:srgbClr val="FFFFFF"/>
                          </a:solidFill>
                          <a:effectLst/>
                          <a:latin typeface="Arial"/>
                        </a:rPr>
                        <a:t>Transmission Control</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871290231"/>
                  </a:ext>
                </a:extLst>
              </a:tr>
              <a:tr h="1338588">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cap="none">
                          <a:solidFill>
                            <a:schemeClr val="tx1"/>
                          </a:solidFill>
                          <a:effectLst/>
                          <a:latin typeface="+mn-lt"/>
                          <a:ea typeface="+mn-ea"/>
                          <a:cs typeface="+mn-cs"/>
                          <a:sym typeface="Arial"/>
                        </a:rPr>
                        <a:t>- Data will be continuously sent at 1 Hz during all stages of flight</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cap="none">
                          <a:solidFill>
                            <a:schemeClr val="tx1"/>
                          </a:solidFill>
                          <a:effectLst/>
                          <a:latin typeface="+mn-lt"/>
                          <a:ea typeface="+mn-ea"/>
                          <a:cs typeface="+mn-cs"/>
                          <a:sym typeface="Arial"/>
                        </a:rPr>
                        <a:t>- Transmission will be handled by FSW, starting on power on and ending once the container and payload have landed</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77008667"/>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7" name="Google Shape;567;p5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Telemetry Format</a:t>
            </a:r>
            <a:endParaRPr/>
          </a:p>
        </p:txBody>
      </p:sp>
      <p:sp>
        <p:nvSpPr>
          <p:cNvPr id="568" name="Google Shape;568;p5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a:ln>
                  <a:noFill/>
                </a:ln>
                <a:solidFill>
                  <a:srgbClr val="000000"/>
                </a:solidFill>
                <a:effectLst/>
                <a:uLnTx/>
                <a:uFillTx/>
                <a:latin typeface="Arial"/>
                <a:cs typeface="Arial"/>
                <a:sym typeface="Arial"/>
              </a:rPr>
              <a:t>Transmitted Data will be saved to a .csv file on ground station.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a:ln>
                  <a:noFill/>
                </a:ln>
                <a:solidFill>
                  <a:srgbClr val="000000"/>
                </a:solidFill>
                <a:effectLst/>
                <a:uLnTx/>
                <a:uFillTx/>
                <a:latin typeface="Arial"/>
                <a:cs typeface="Arial"/>
                <a:sym typeface="Arial"/>
              </a:rPr>
              <a:t>Data Transmitted:</a:t>
            </a:r>
            <a:endParaRPr kumimoji="0" lang="en-US" sz="1400" b="0" i="0" u="none" strike="noStrike" kern="0" cap="none" spc="0" normalizeH="0" baseline="0" noProof="0">
              <a:ln>
                <a:noFill/>
              </a:ln>
              <a:solidFill>
                <a:srgbClr val="000000"/>
              </a:solidFill>
              <a:effectLst/>
              <a:uLnTx/>
              <a:uFillTx/>
              <a:latin typeface="Arial"/>
              <a:cs typeface="Arial"/>
              <a:sym typeface="Arial"/>
            </a:endParaRPr>
          </a:p>
          <a:p>
            <a:pPr marL="285750" marR="0" lvl="8"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To GCS at 1 Hz packet transmission rate:</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	Payload sensor readings (Air pressure/temperature, mission time, 	GPS time, coordinates, power supply voltage, tilt, altitude, and various 	states)</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000000"/>
                </a:solidFill>
                <a:effectLst/>
                <a:uLnTx/>
                <a:uFillTx/>
                <a:latin typeface="Arial"/>
                <a:cs typeface="Arial"/>
                <a:sym typeface="Arial"/>
              </a:rPr>
              <a:t>How is the data formatted?</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	-Payload-to-GCS:</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	</a:t>
            </a:r>
            <a:r>
              <a:rPr kumimoji="0" lang="en-US" sz="1600" b="0" i="0" u="none" strike="noStrike" kern="0" cap="none" spc="0" normalizeH="0" baseline="0" noProof="0">
                <a:ln>
                  <a:noFill/>
                </a:ln>
                <a:solidFill>
                  <a:srgbClr val="000000"/>
                </a:solidFill>
                <a:effectLst/>
                <a:uLnTx/>
                <a:uFillTx/>
                <a:latin typeface="Arial"/>
                <a:cs typeface="Arial"/>
                <a:sym typeface="Arial"/>
              </a:rPr>
              <a:t>-&lt;TEAM_ID&gt;,&lt; MISSION_TIME&gt;, &lt;PACKET_COUNT&gt;, &lt;MODE&gt;, 	</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solidFill>
                  <a:srgbClr val="000000"/>
                </a:solidFill>
              </a:rPr>
              <a:t>	</a:t>
            </a:r>
            <a:r>
              <a:rPr kumimoji="0" lang="en-US" sz="1600" b="0" i="0" u="none" strike="noStrike" kern="0" cap="none" spc="0" normalizeH="0" baseline="0" noProof="0">
                <a:ln>
                  <a:noFill/>
                </a:ln>
                <a:solidFill>
                  <a:srgbClr val="000000"/>
                </a:solidFill>
                <a:effectLst/>
                <a:uLnTx/>
                <a:uFillTx/>
                <a:latin typeface="Arial"/>
                <a:cs typeface="Arial"/>
                <a:sym typeface="Arial"/>
              </a:rPr>
              <a:t>&lt;STATE&gt;, &lt;ALTITUDE&gt;,&lt;HS_DEPLOYED&gt;,&lt;PC_DEPLOYED&gt;,&lt;MAST_RASIED&gt; 	&lt;TEMP&gt;, &lt;VOLTAGE&gt;, &lt;PRESSURE&gt;,&lt; GPS_TIME&gt;, &lt;GPS_ALTITUDE&gt;, 	&lt;GPS_LATITUDE&gt;, &lt;GPS_LONGITUDE&gt;, &lt;GPS_SATS&gt;, &lt;TILT_X&gt;,&lt;TILT_Y&gt;, 	&lt;CMD_ECHO&gt;</a:t>
            </a:r>
          </a:p>
          <a:p>
            <a:pPr marL="285750" marR="0" lvl="8"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600" b="1" i="0" u="none" strike="noStrike" kern="0" cap="none" spc="0" normalizeH="0" baseline="0" noProof="0">
                <a:ln>
                  <a:noFill/>
                </a:ln>
                <a:solidFill>
                  <a:srgbClr val="000000"/>
                </a:solidFill>
                <a:effectLst/>
                <a:uLnTx/>
                <a:uFillTx/>
                <a:latin typeface="Arial"/>
                <a:cs typeface="Arial"/>
                <a:sym typeface="Arial"/>
              </a:rPr>
              <a:t>Example:</a:t>
            </a:r>
          </a:p>
          <a:p>
            <a:pPr marL="285750" marR="0" lvl="8"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600" b="0" i="0" u="none" strike="noStrike" kern="0" cap="none" spc="0" normalizeH="0" baseline="0" noProof="0">
                <a:ln>
                  <a:noFill/>
                </a:ln>
                <a:solidFill>
                  <a:srgbClr val="000000"/>
                </a:solidFill>
                <a:effectLst/>
                <a:uLnTx/>
                <a:uFillTx/>
                <a:latin typeface="Arial"/>
                <a:cs typeface="Arial"/>
                <a:sym typeface="Arial"/>
              </a:rPr>
              <a:t>&lt;1063&gt;, &lt;13:35:59&gt;, &lt;25&gt;, &lt;F&gt;, &lt;LAUNCH_WAIT&gt;,&lt;N&gt;,&lt;N&gt;,&lt;N&gt;,&lt;25.3&gt;,&lt;8.3&gt;,&lt;230&gt;, &lt;13:35:35&gt;,&lt;25&gt;,&lt;150.0258&gt;,&lt;168.6765&gt;,&lt;58&gt;,&lt;5.02&gt;,&lt;3.05&gt;&lt;CXON&gt;</a:t>
            </a:r>
          </a:p>
          <a:p>
            <a:pPr marL="742950" marR="0" lvl="1" indent="-285750" algn="l" rtl="0">
              <a:lnSpc>
                <a:spcPct val="100000"/>
              </a:lnSpc>
              <a:spcBef>
                <a:spcPts val="480"/>
              </a:spcBef>
              <a:spcAft>
                <a:spcPts val="0"/>
              </a:spcAft>
              <a:buClr>
                <a:schemeClr val="dk1"/>
              </a:buClr>
              <a:buFont typeface="Arial"/>
              <a:buNone/>
            </a:pPr>
            <a:endParaRPr lang="en-US"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565" name="Google Shape;565;p5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66" name="Google Shape;566;p5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61</a:t>
            </a:fld>
            <a:endParaRPr sz="1000" b="0" i="0" u="none" strike="noStrike" cap="none">
              <a:solidFill>
                <a:schemeClr val="dk1"/>
              </a:solidFill>
              <a:latin typeface="Arial"/>
              <a:ea typeface="Arial"/>
              <a:cs typeface="Arial"/>
              <a:sym typeface="Arial"/>
            </a:endParaRPr>
          </a:p>
        </p:txBody>
      </p:sp>
      <p:sp>
        <p:nvSpPr>
          <p:cNvPr id="569" name="Google Shape;569;p59"/>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
        <p:nvSpPr>
          <p:cNvPr id="570" name="Google Shape;570;p5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B992183E-D9E4-A0F0-F485-D7ACF6F60F86}"/>
              </a:ext>
            </a:extLst>
          </p:cNvPr>
          <p:cNvPicPr>
            <a:picLocks noChangeAspect="1"/>
          </p:cNvPicPr>
          <p:nvPr/>
        </p:nvPicPr>
        <p:blipFill>
          <a:blip r:embed="rId3"/>
          <a:stretch>
            <a:fillRect/>
          </a:stretch>
        </p:blipFill>
        <p:spPr>
          <a:xfrm>
            <a:off x="66288" y="43797"/>
            <a:ext cx="1533912" cy="88409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172B-75F0-0BB8-FB76-4D44C63B488E}"/>
              </a:ext>
            </a:extLst>
          </p:cNvPr>
          <p:cNvSpPr>
            <a:spLocks noGrp="1"/>
          </p:cNvSpPr>
          <p:nvPr>
            <p:ph type="title"/>
          </p:nvPr>
        </p:nvSpPr>
        <p:spPr/>
        <p:txBody>
          <a:bodyPr/>
          <a:lstStyle/>
          <a:p>
            <a:r>
              <a:rPr lang="en-US"/>
              <a:t>Payload Telemetry Format</a:t>
            </a:r>
          </a:p>
        </p:txBody>
      </p:sp>
      <p:sp>
        <p:nvSpPr>
          <p:cNvPr id="4" name="Slide Number Placeholder 3">
            <a:extLst>
              <a:ext uri="{FF2B5EF4-FFF2-40B4-BE49-F238E27FC236}">
                <a16:creationId xmlns:a16="http://schemas.microsoft.com/office/drawing/2014/main" id="{852E7E05-127F-5317-E37F-30B95BC6BD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graphicFrame>
        <p:nvGraphicFramePr>
          <p:cNvPr id="5" name="Table 4">
            <a:extLst>
              <a:ext uri="{FF2B5EF4-FFF2-40B4-BE49-F238E27FC236}">
                <a16:creationId xmlns:a16="http://schemas.microsoft.com/office/drawing/2014/main" id="{451F43B6-DCD2-07DF-EFEE-3277AC425005}"/>
              </a:ext>
            </a:extLst>
          </p:cNvPr>
          <p:cNvGraphicFramePr>
            <a:graphicFrameLocks noGrp="1"/>
          </p:cNvGraphicFramePr>
          <p:nvPr>
            <p:extLst>
              <p:ext uri="{D42A27DB-BD31-4B8C-83A1-F6EECF244321}">
                <p14:modId xmlns:p14="http://schemas.microsoft.com/office/powerpoint/2010/main" val="1774152806"/>
              </p:ext>
            </p:extLst>
          </p:nvPr>
        </p:nvGraphicFramePr>
        <p:xfrm>
          <a:off x="327406" y="1098953"/>
          <a:ext cx="8488410" cy="4589218"/>
        </p:xfrm>
        <a:graphic>
          <a:graphicData uri="http://schemas.openxmlformats.org/drawingml/2006/table">
            <a:tbl>
              <a:tblPr/>
              <a:tblGrid>
                <a:gridCol w="2717041">
                  <a:extLst>
                    <a:ext uri="{9D8B030D-6E8A-4147-A177-3AD203B41FA5}">
                      <a16:colId xmlns:a16="http://schemas.microsoft.com/office/drawing/2014/main" val="3496813399"/>
                    </a:ext>
                  </a:extLst>
                </a:gridCol>
                <a:gridCol w="3981870">
                  <a:extLst>
                    <a:ext uri="{9D8B030D-6E8A-4147-A177-3AD203B41FA5}">
                      <a16:colId xmlns:a16="http://schemas.microsoft.com/office/drawing/2014/main" val="3122781557"/>
                    </a:ext>
                  </a:extLst>
                </a:gridCol>
                <a:gridCol w="1789499">
                  <a:extLst>
                    <a:ext uri="{9D8B030D-6E8A-4147-A177-3AD203B41FA5}">
                      <a16:colId xmlns:a16="http://schemas.microsoft.com/office/drawing/2014/main" val="3536053159"/>
                    </a:ext>
                  </a:extLst>
                </a:gridCol>
              </a:tblGrid>
              <a:tr h="391349">
                <a:tc>
                  <a:txBody>
                    <a:bodyPr/>
                    <a:lstStyle/>
                    <a:p>
                      <a:pPr algn="l" fontAlgn="base"/>
                      <a:r>
                        <a:rPr lang="en-US" sz="1200" b="1" i="0" u="none" strike="noStrike">
                          <a:solidFill>
                            <a:schemeClr val="bg1"/>
                          </a:solidFill>
                          <a:effectLst/>
                          <a:latin typeface="Arial"/>
                        </a:rPr>
                        <a:t>Telemetry Field</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1200" b="1" i="0" u="none" strike="noStrike">
                          <a:solidFill>
                            <a:schemeClr val="bg1"/>
                          </a:solidFill>
                          <a:effectLst/>
                          <a:latin typeface="Arial"/>
                        </a:rPr>
                        <a:t>Purpose​</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1200" b="1" i="0" u="none" strike="noStrike">
                          <a:solidFill>
                            <a:schemeClr val="bg1"/>
                          </a:solidFill>
                          <a:effectLst/>
                          <a:latin typeface="Arial"/>
                        </a:rPr>
                        <a:t>Relayed From:</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2309051318"/>
                  </a:ext>
                </a:extLst>
              </a:tr>
              <a:tr h="391349">
                <a:tc>
                  <a:txBody>
                    <a:bodyPr/>
                    <a:lstStyle/>
                    <a:p>
                      <a:pPr algn="l" fontAlgn="base"/>
                      <a:r>
                        <a:rPr lang="en-US" sz="1200" b="0" i="0" u="none" strike="noStrike">
                          <a:solidFill>
                            <a:srgbClr val="000000"/>
                          </a:solidFill>
                          <a:effectLst/>
                          <a:latin typeface="Arial"/>
                        </a:rPr>
                        <a:t>&lt;TEAM_ID&gt;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Team ID number (1063)</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10">
                  <a:txBody>
                    <a:bodyPr/>
                    <a:lstStyle/>
                    <a:p>
                      <a:pPr algn="ctr" fontAlgn="base"/>
                      <a:r>
                        <a:rPr lang="en-US" sz="1200" b="0" i="0" u="none" strike="noStrike">
                          <a:solidFill>
                            <a:srgbClr val="000000"/>
                          </a:solidFill>
                          <a:effectLst/>
                          <a:latin typeface="Arial"/>
                        </a:rPr>
                        <a:t>Payload</a:t>
                      </a:r>
                      <a:endParaRPr lang="en-US" sz="1200" b="0" i="0">
                        <a:solidFill>
                          <a:srgbClr val="000000"/>
                        </a:solidFill>
                        <a:effectLst/>
                        <a:latin typeface="Arial"/>
                      </a:endParaRP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071169058"/>
                  </a:ext>
                </a:extLst>
              </a:tr>
              <a:tr h="559069">
                <a:tc>
                  <a:txBody>
                    <a:bodyPr/>
                    <a:lstStyle/>
                    <a:p>
                      <a:pPr algn="l" fontAlgn="base"/>
                      <a:r>
                        <a:rPr lang="en-US" sz="1200" b="0" i="0" u="none" strike="noStrike">
                          <a:solidFill>
                            <a:srgbClr val="000000"/>
                          </a:solidFill>
                          <a:effectLst/>
                          <a:latin typeface="Arial"/>
                        </a:rPr>
                        <a:t>&lt;MISSION_TIME&gt;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UTC time from RST=0 in 1st software state (hh:mm:ss)</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31145595"/>
                  </a:ext>
                </a:extLst>
              </a:tr>
              <a:tr h="391349">
                <a:tc>
                  <a:txBody>
                    <a:bodyPr/>
                    <a:lstStyle/>
                    <a:p>
                      <a:pPr algn="l" fontAlgn="base"/>
                      <a:r>
                        <a:rPr lang="en-US" sz="1200" b="0" i="0" u="none" strike="noStrike">
                          <a:solidFill>
                            <a:srgbClr val="000000"/>
                          </a:solidFill>
                          <a:effectLst/>
                          <a:latin typeface="Arial"/>
                        </a:rPr>
                        <a:t>&lt;PACKET_COUNT&gt;​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 of packets transmitted across all devices</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57302849"/>
                  </a:ext>
                </a:extLst>
              </a:tr>
              <a:tr h="508008">
                <a:tc>
                  <a:txBody>
                    <a:bodyPr/>
                    <a:lstStyle/>
                    <a:p>
                      <a:pPr algn="l" fontAlgn="base"/>
                      <a:r>
                        <a:rPr lang="en-US" sz="1200" b="0" i="0" u="none" strike="noStrike">
                          <a:solidFill>
                            <a:srgbClr val="000000"/>
                          </a:solidFill>
                          <a:effectLst/>
                          <a:latin typeface="Arial"/>
                        </a:rPr>
                        <a:t>&lt;MODE&gt;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'F' = Flight (default) mode, 'S' = Simulation mode</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5256700"/>
                  </a:ext>
                </a:extLst>
              </a:tr>
              <a:tr h="391349">
                <a:tc>
                  <a:txBody>
                    <a:bodyPr/>
                    <a:lstStyle/>
                    <a:p>
                      <a:pPr algn="l" fontAlgn="base"/>
                      <a:r>
                        <a:rPr lang="en-US" sz="1200" b="0" i="0" u="none" strike="noStrike">
                          <a:solidFill>
                            <a:srgbClr val="000000"/>
                          </a:solidFill>
                          <a:effectLst/>
                          <a:latin typeface="Arial"/>
                        </a:rPr>
                        <a:t>&lt;STATE&gt;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mn-lt"/>
                        </a:rPr>
                        <a:t>Software State (STARTUP, DESCENT, etc.)</a:t>
                      </a:r>
                      <a:r>
                        <a:rPr lang="en-US" sz="1200" b="0" i="0">
                          <a:solidFill>
                            <a:srgbClr val="000000"/>
                          </a:solidFill>
                          <a:effectLst/>
                          <a:latin typeface="+mn-lt"/>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fontAlgn="base"/>
                      <a:endParaRPr lang="en-US" sz="1200" b="0" i="0">
                        <a:solidFill>
                          <a:srgbClr val="000000"/>
                        </a:solidFill>
                        <a:effectLst/>
                        <a:latin typeface="Arial"/>
                      </a:endParaRP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752163"/>
                  </a:ext>
                </a:extLst>
              </a:tr>
              <a:tr h="391349">
                <a:tc>
                  <a:txBody>
                    <a:bodyPr/>
                    <a:lstStyle/>
                    <a:p>
                      <a:pPr algn="l" fontAlgn="base"/>
                      <a:r>
                        <a:rPr lang="en-US" sz="1200" b="0" i="0" u="none" strike="noStrike">
                          <a:solidFill>
                            <a:srgbClr val="000000"/>
                          </a:solidFill>
                          <a:effectLst/>
                          <a:latin typeface="Arial"/>
                        </a:rPr>
                        <a:t>&lt;ALTITUDE&gt;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Altitude in meters relative to ground level</a:t>
                      </a:r>
                      <a:r>
                        <a:rPr lang="en-US" sz="1200" b="0" i="0">
                          <a:solidFill>
                            <a:srgbClr val="000000"/>
                          </a:solidFill>
                          <a:effectLst/>
                          <a:latin typeface="Arial"/>
                        </a:rPr>
                        <a:t>​ (+/- 0.1 m)</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74340501"/>
                  </a:ext>
                </a:extLst>
              </a:tr>
              <a:tr h="391349">
                <a:tc>
                  <a:txBody>
                    <a:bodyPr/>
                    <a:lstStyle/>
                    <a:p>
                      <a:pPr algn="l" fontAlgn="base"/>
                      <a:r>
                        <a:rPr lang="en-US" sz="1200" b="0" i="0" u="none" strike="noStrike">
                          <a:solidFill>
                            <a:srgbClr val="000000"/>
                          </a:solidFill>
                          <a:effectLst/>
                          <a:latin typeface="Arial"/>
                        </a:rPr>
                        <a:t>&lt;HS_DEPLOAYED&gt;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‘P’ if the probe has been deployed, ‘N’ if not</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lnL w="9525" cap="flat" cmpd="sng" algn="ctr">
                      <a:solidFill>
                        <a:srgbClr val="000000"/>
                      </a:solidFill>
                      <a:prstDash val="solid"/>
                      <a:round/>
                      <a:headEnd type="none" w="med" len="med"/>
                      <a:tailEnd type="none" w="med" len="med"/>
                    </a:lnL>
                    <a:lnT w="9525"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133086078"/>
                  </a:ext>
                </a:extLst>
              </a:tr>
              <a:tr h="391349">
                <a:tc>
                  <a:txBody>
                    <a:bodyPr/>
                    <a:lstStyle/>
                    <a:p>
                      <a:pPr algn="l" fontAlgn="base"/>
                      <a:r>
                        <a:rPr lang="en-US" sz="1200" b="0" i="0" u="none" strike="noStrike">
                          <a:solidFill>
                            <a:srgbClr val="000000"/>
                          </a:solidFill>
                          <a:effectLst/>
                          <a:latin typeface="Arial"/>
                        </a:rPr>
                        <a:t>&lt;PC_DEPLOAYED&gt;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‘C’ if the probe parachute has been deployed, ‘N’ if not</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94746794"/>
                  </a:ext>
                </a:extLst>
              </a:tr>
              <a:tr h="391349">
                <a:tc>
                  <a:txBody>
                    <a:bodyPr/>
                    <a:lstStyle/>
                    <a:p>
                      <a:pPr algn="l" fontAlgn="base"/>
                      <a:r>
                        <a:rPr lang="en-US" sz="1200" b="0" i="0" u="none" strike="noStrike">
                          <a:solidFill>
                            <a:srgbClr val="000000"/>
                          </a:solidFill>
                          <a:effectLst/>
                          <a:latin typeface="Arial"/>
                        </a:rPr>
                        <a:t>&lt;MAST_RAISED&gt;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‘M’ if the flag has been raised, ‘N’ if not</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41355285"/>
                  </a:ext>
                </a:extLst>
              </a:tr>
              <a:tr h="391349">
                <a:tc>
                  <a:txBody>
                    <a:bodyPr/>
                    <a:lstStyle/>
                    <a:p>
                      <a:pPr algn="l" fontAlgn="base"/>
                      <a:r>
                        <a:rPr lang="en-US" sz="1200" b="0" i="0" u="none" strike="noStrike">
                          <a:solidFill>
                            <a:srgbClr val="000000"/>
                          </a:solidFill>
                          <a:effectLst/>
                          <a:latin typeface="Arial"/>
                        </a:rPr>
                        <a:t>&lt;TEMP&gt;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The temperature in degrees Celsius (+/- 0.1C)</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98992106"/>
                  </a:ext>
                </a:extLst>
              </a:tr>
            </a:tbl>
          </a:graphicData>
        </a:graphic>
      </p:graphicFrame>
      <p:sp>
        <p:nvSpPr>
          <p:cNvPr id="8" name="TextBox 7">
            <a:extLst>
              <a:ext uri="{FF2B5EF4-FFF2-40B4-BE49-F238E27FC236}">
                <a16:creationId xmlns:a16="http://schemas.microsoft.com/office/drawing/2014/main" id="{1757AA8B-0C3B-F8D5-97DE-E9025929007F}"/>
              </a:ext>
            </a:extLst>
          </p:cNvPr>
          <p:cNvSpPr txBox="1"/>
          <p:nvPr/>
        </p:nvSpPr>
        <p:spPr>
          <a:xfrm>
            <a:off x="2285611" y="6485508"/>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569;p59">
            <a:extLst>
              <a:ext uri="{FF2B5EF4-FFF2-40B4-BE49-F238E27FC236}">
                <a16:creationId xmlns:a16="http://schemas.microsoft.com/office/drawing/2014/main" id="{EB21A9D3-1C81-0873-0837-26F2D2C8B37C}"/>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9" name="Picture 8">
            <a:extLst>
              <a:ext uri="{FF2B5EF4-FFF2-40B4-BE49-F238E27FC236}">
                <a16:creationId xmlns:a16="http://schemas.microsoft.com/office/drawing/2014/main" id="{D5A6BDD6-072C-F037-DAD8-010AD0D79F7C}"/>
              </a:ext>
            </a:extLst>
          </p:cNvPr>
          <p:cNvPicPr>
            <a:picLocks noChangeAspect="1"/>
          </p:cNvPicPr>
          <p:nvPr/>
        </p:nvPicPr>
        <p:blipFill>
          <a:blip r:embed="rId2"/>
          <a:stretch>
            <a:fillRect/>
          </a:stretch>
        </p:blipFill>
        <p:spPr>
          <a:xfrm>
            <a:off x="66288" y="43797"/>
            <a:ext cx="1533912" cy="884099"/>
          </a:xfrm>
          <a:prstGeom prst="rect">
            <a:avLst/>
          </a:prstGeom>
        </p:spPr>
      </p:pic>
    </p:spTree>
    <p:extLst>
      <p:ext uri="{BB962C8B-B14F-4D97-AF65-F5344CB8AC3E}">
        <p14:creationId xmlns:p14="http://schemas.microsoft.com/office/powerpoint/2010/main" val="2606189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172B-75F0-0BB8-FB76-4D44C63B488E}"/>
              </a:ext>
            </a:extLst>
          </p:cNvPr>
          <p:cNvSpPr>
            <a:spLocks noGrp="1"/>
          </p:cNvSpPr>
          <p:nvPr>
            <p:ph type="title"/>
          </p:nvPr>
        </p:nvSpPr>
        <p:spPr/>
        <p:txBody>
          <a:bodyPr/>
          <a:lstStyle/>
          <a:p>
            <a:r>
              <a:rPr lang="en-US"/>
              <a:t>Payload Telemetry Format</a:t>
            </a:r>
          </a:p>
        </p:txBody>
      </p:sp>
      <p:sp>
        <p:nvSpPr>
          <p:cNvPr id="4" name="Slide Number Placeholder 3">
            <a:extLst>
              <a:ext uri="{FF2B5EF4-FFF2-40B4-BE49-F238E27FC236}">
                <a16:creationId xmlns:a16="http://schemas.microsoft.com/office/drawing/2014/main" id="{852E7E05-127F-5317-E37F-30B95BC6BD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graphicFrame>
        <p:nvGraphicFramePr>
          <p:cNvPr id="5" name="Table 4">
            <a:extLst>
              <a:ext uri="{FF2B5EF4-FFF2-40B4-BE49-F238E27FC236}">
                <a16:creationId xmlns:a16="http://schemas.microsoft.com/office/drawing/2014/main" id="{451F43B6-DCD2-07DF-EFEE-3277AC425005}"/>
              </a:ext>
            </a:extLst>
          </p:cNvPr>
          <p:cNvGraphicFramePr>
            <a:graphicFrameLocks noGrp="1"/>
          </p:cNvGraphicFramePr>
          <p:nvPr>
            <p:extLst>
              <p:ext uri="{D42A27DB-BD31-4B8C-83A1-F6EECF244321}">
                <p14:modId xmlns:p14="http://schemas.microsoft.com/office/powerpoint/2010/main" val="3325972280"/>
              </p:ext>
            </p:extLst>
          </p:nvPr>
        </p:nvGraphicFramePr>
        <p:xfrm>
          <a:off x="327406" y="1098953"/>
          <a:ext cx="8488410" cy="4855093"/>
        </p:xfrm>
        <a:graphic>
          <a:graphicData uri="http://schemas.openxmlformats.org/drawingml/2006/table">
            <a:tbl>
              <a:tblPr/>
              <a:tblGrid>
                <a:gridCol w="2717041">
                  <a:extLst>
                    <a:ext uri="{9D8B030D-6E8A-4147-A177-3AD203B41FA5}">
                      <a16:colId xmlns:a16="http://schemas.microsoft.com/office/drawing/2014/main" val="3496813399"/>
                    </a:ext>
                  </a:extLst>
                </a:gridCol>
                <a:gridCol w="3981870">
                  <a:extLst>
                    <a:ext uri="{9D8B030D-6E8A-4147-A177-3AD203B41FA5}">
                      <a16:colId xmlns:a16="http://schemas.microsoft.com/office/drawing/2014/main" val="3122781557"/>
                    </a:ext>
                  </a:extLst>
                </a:gridCol>
                <a:gridCol w="1789499">
                  <a:extLst>
                    <a:ext uri="{9D8B030D-6E8A-4147-A177-3AD203B41FA5}">
                      <a16:colId xmlns:a16="http://schemas.microsoft.com/office/drawing/2014/main" val="3536053159"/>
                    </a:ext>
                  </a:extLst>
                </a:gridCol>
              </a:tblGrid>
              <a:tr h="391349">
                <a:tc>
                  <a:txBody>
                    <a:bodyPr/>
                    <a:lstStyle/>
                    <a:p>
                      <a:pPr algn="l" fontAlgn="base"/>
                      <a:r>
                        <a:rPr lang="en-US" sz="1200" b="1" i="0" u="none" strike="noStrike">
                          <a:solidFill>
                            <a:schemeClr val="bg1"/>
                          </a:solidFill>
                          <a:effectLst/>
                          <a:latin typeface="Arial"/>
                        </a:rPr>
                        <a:t>Telemetry Field</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1200" b="1" i="0" u="none" strike="noStrike">
                          <a:solidFill>
                            <a:schemeClr val="bg1"/>
                          </a:solidFill>
                          <a:effectLst/>
                          <a:latin typeface="Arial"/>
                        </a:rPr>
                        <a:t>Purpose​</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1200" b="1" i="0" u="none" strike="noStrike">
                          <a:solidFill>
                            <a:schemeClr val="bg1"/>
                          </a:solidFill>
                          <a:effectLst/>
                          <a:latin typeface="Arial"/>
                        </a:rPr>
                        <a:t>Relayed From:</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2309051318"/>
                  </a:ext>
                </a:extLst>
              </a:tr>
              <a:tr h="391349">
                <a:tc>
                  <a:txBody>
                    <a:bodyPr/>
                    <a:lstStyle/>
                    <a:p>
                      <a:pPr algn="l" fontAlgn="base"/>
                      <a:r>
                        <a:rPr lang="en-US" sz="1200" b="0" i="0" u="none" strike="noStrike">
                          <a:solidFill>
                            <a:srgbClr val="000000"/>
                          </a:solidFill>
                          <a:effectLst/>
                          <a:latin typeface="Arial"/>
                        </a:rPr>
                        <a:t>&lt;PRESSURE&gt;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The air pressure in kPa (+/- 0.1 kPa)</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10">
                  <a:txBody>
                    <a:bodyPr/>
                    <a:lstStyle/>
                    <a:p>
                      <a:pPr algn="ctr" fontAlgn="base"/>
                      <a:r>
                        <a:rPr lang="en-US" sz="1200" b="0" i="0" u="none" strike="noStrike">
                          <a:solidFill>
                            <a:srgbClr val="000000"/>
                          </a:solidFill>
                          <a:effectLst/>
                          <a:latin typeface="Arial"/>
                        </a:rPr>
                        <a:t>Payload</a:t>
                      </a:r>
                      <a:endParaRPr lang="en-US" sz="1200" b="0" i="0">
                        <a:solidFill>
                          <a:srgbClr val="000000"/>
                        </a:solidFill>
                        <a:effectLst/>
                        <a:latin typeface="Arial"/>
                      </a:endParaRP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071169058"/>
                  </a:ext>
                </a:extLst>
              </a:tr>
              <a:tr h="559069">
                <a:tc>
                  <a:txBody>
                    <a:bodyPr/>
                    <a:lstStyle/>
                    <a:p>
                      <a:pPr algn="l" fontAlgn="base"/>
                      <a:r>
                        <a:rPr lang="en-US" sz="1200" b="0" i="0" u="none" strike="noStrike">
                          <a:solidFill>
                            <a:srgbClr val="000000"/>
                          </a:solidFill>
                          <a:effectLst/>
                          <a:latin typeface="Arial"/>
                        </a:rPr>
                        <a:t>&lt;VOLTAGE&gt;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Voltage reading of Container power bus</a:t>
                      </a:r>
                      <a:r>
                        <a:rPr lang="en-US" sz="1200" b="0" i="0">
                          <a:solidFill>
                            <a:srgbClr val="000000"/>
                          </a:solidFill>
                          <a:effectLst/>
                          <a:latin typeface="Arial"/>
                        </a:rPr>
                        <a:t>​ (+/- 0.1 V)</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31145595"/>
                  </a:ext>
                </a:extLst>
              </a:tr>
              <a:tr h="391349">
                <a:tc>
                  <a:txBody>
                    <a:bodyPr/>
                    <a:lstStyle/>
                    <a:p>
                      <a:pPr algn="l" fontAlgn="base"/>
                      <a:r>
                        <a:rPr lang="en-US" sz="1200" b="0" i="0" u="none" strike="noStrike">
                          <a:solidFill>
                            <a:srgbClr val="000000"/>
                          </a:solidFill>
                          <a:effectLst/>
                          <a:latin typeface="Arial"/>
                        </a:rPr>
                        <a:t>&lt;GPS_TIME&gt;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UTC time generated from GPS (</a:t>
                      </a:r>
                      <a:r>
                        <a:rPr lang="en-US" sz="1200" b="0" i="0" u="none" strike="noStrike" err="1">
                          <a:solidFill>
                            <a:srgbClr val="000000"/>
                          </a:solidFill>
                          <a:effectLst/>
                          <a:latin typeface="Arial"/>
                        </a:rPr>
                        <a:t>hh:mm:ss</a:t>
                      </a:r>
                      <a:r>
                        <a:rPr lang="en-US" sz="1200" b="0" i="0" u="none" strike="noStrike">
                          <a:solidFill>
                            <a:srgbClr val="000000"/>
                          </a:solidFill>
                          <a:effectLst/>
                          <a:latin typeface="Arial"/>
                        </a:rPr>
                        <a:t>)</a:t>
                      </a:r>
                      <a:r>
                        <a:rPr lang="en-US" sz="1200" b="0" i="0">
                          <a:solidFill>
                            <a:srgbClr val="000000"/>
                          </a:solidFill>
                          <a:effectLst/>
                          <a:latin typeface="Arial"/>
                        </a:rPr>
                        <a:t>​ (+/- 1 sec)</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57302849"/>
                  </a:ext>
                </a:extLst>
              </a:tr>
              <a:tr h="508008">
                <a:tc>
                  <a:txBody>
                    <a:bodyPr/>
                    <a:lstStyle/>
                    <a:p>
                      <a:pPr algn="l" fontAlgn="base"/>
                      <a:r>
                        <a:rPr lang="en-US" sz="1200" b="0" i="0" u="none" strike="noStrike">
                          <a:solidFill>
                            <a:srgbClr val="000000"/>
                          </a:solidFill>
                          <a:effectLst/>
                          <a:latin typeface="Arial"/>
                        </a:rPr>
                        <a:t>&lt;GPS_LATITUDE&gt;</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GPS latitude coordinate in decimal degrees</a:t>
                      </a:r>
                      <a:r>
                        <a:rPr lang="en-US" sz="1200" b="0" i="0">
                          <a:solidFill>
                            <a:srgbClr val="000000"/>
                          </a:solidFill>
                          <a:effectLst/>
                          <a:latin typeface="Arial"/>
                        </a:rPr>
                        <a:t>​ (+/- 0.0001 degrees North) </a:t>
                      </a:r>
                      <a:endParaRPr lang="en-US" sz="1200" b="0" i="0">
                        <a:solidFill>
                          <a:srgbClr val="000000"/>
                        </a:solidFill>
                        <a:effectLst/>
                      </a:endParaRP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5256700"/>
                  </a:ext>
                </a:extLst>
              </a:tr>
              <a:tr h="391349">
                <a:tc>
                  <a:txBody>
                    <a:bodyPr/>
                    <a:lstStyle/>
                    <a:p>
                      <a:pPr algn="l" fontAlgn="base"/>
                      <a:r>
                        <a:rPr lang="en-US" sz="1200" b="0" i="0" u="none" strike="noStrike">
                          <a:solidFill>
                            <a:srgbClr val="000000"/>
                          </a:solidFill>
                          <a:effectLst/>
                          <a:latin typeface="Arial"/>
                        </a:rPr>
                        <a:t>&lt;GPS_LONGITUDE&gt;</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GPS longitude coordinate in decimal degrees</a:t>
                      </a:r>
                      <a:r>
                        <a:rPr lang="en-US" sz="1200" b="0" i="0">
                          <a:solidFill>
                            <a:srgbClr val="000000"/>
                          </a:solidFill>
                          <a:effectLst/>
                          <a:latin typeface="Arial"/>
                        </a:rPr>
                        <a:t>​ (+/- 0.0001 degrees West)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fontAlgn="base"/>
                      <a:endParaRPr lang="en-US" sz="1200" b="0" i="0">
                        <a:solidFill>
                          <a:srgbClr val="000000"/>
                        </a:solidFill>
                        <a:effectLst/>
                        <a:latin typeface="Arial"/>
                      </a:endParaRP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752163"/>
                  </a:ext>
                </a:extLst>
              </a:tr>
              <a:tr h="391349">
                <a:tc>
                  <a:txBody>
                    <a:bodyPr/>
                    <a:lstStyle/>
                    <a:p>
                      <a:pPr algn="l" fontAlgn="base"/>
                      <a:r>
                        <a:rPr lang="en-US" sz="1200" b="0" i="0" u="none" strike="noStrike">
                          <a:solidFill>
                            <a:srgbClr val="000000"/>
                          </a:solidFill>
                          <a:effectLst/>
                          <a:latin typeface="Arial"/>
                        </a:rPr>
                        <a:t>&lt;GPS_ALTITUDE&gt;​</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GPS altitude coordinate in decimal degrees</a:t>
                      </a:r>
                      <a:r>
                        <a:rPr lang="en-US" sz="1200" b="0" i="0">
                          <a:solidFill>
                            <a:srgbClr val="000000"/>
                          </a:solidFill>
                          <a:effectLst/>
                          <a:latin typeface="Arial"/>
                        </a:rPr>
                        <a:t>​ (+/- 0.1 m from sea level)</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74340501"/>
                  </a:ext>
                </a:extLst>
              </a:tr>
              <a:tr h="391349">
                <a:tc>
                  <a:txBody>
                    <a:bodyPr/>
                    <a:lstStyle/>
                    <a:p>
                      <a:pPr algn="l" fontAlgn="base"/>
                      <a:r>
                        <a:rPr lang="en-US" sz="1200" b="0" i="0" u="none" strike="noStrike">
                          <a:solidFill>
                            <a:srgbClr val="000000"/>
                          </a:solidFill>
                          <a:effectLst/>
                          <a:latin typeface="Arial"/>
                        </a:rPr>
                        <a:t>&lt;GPS_SATS&gt;</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 of satellites being tracked by GPS</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lnL w="9525" cap="flat" cmpd="sng" algn="ctr">
                      <a:solidFill>
                        <a:srgbClr val="000000"/>
                      </a:solidFill>
                      <a:prstDash val="solid"/>
                      <a:round/>
                      <a:headEnd type="none" w="med" len="med"/>
                      <a:tailEnd type="none" w="med" len="med"/>
                    </a:lnL>
                    <a:lnT w="9525"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133086078"/>
                  </a:ext>
                </a:extLst>
              </a:tr>
              <a:tr h="391349">
                <a:tc>
                  <a:txBody>
                    <a:bodyPr/>
                    <a:lstStyle/>
                    <a:p>
                      <a:pPr algn="l" fontAlgn="base"/>
                      <a:r>
                        <a:rPr lang="en-US" sz="1200" b="0" i="0" u="none" strike="noStrike">
                          <a:solidFill>
                            <a:srgbClr val="000000"/>
                          </a:solidFill>
                          <a:effectLst/>
                          <a:latin typeface="Arial"/>
                        </a:rPr>
                        <a:t>&lt;TILT_X&gt;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The angle of the payload in the x direction in degrees (+/- 0.01)</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94746794"/>
                  </a:ext>
                </a:extLst>
              </a:tr>
              <a:tr h="391349">
                <a:tc>
                  <a:txBody>
                    <a:bodyPr/>
                    <a:lstStyle/>
                    <a:p>
                      <a:pPr algn="l" fontAlgn="base"/>
                      <a:r>
                        <a:rPr lang="en-US" sz="1200" b="0" i="0" u="none" strike="noStrike">
                          <a:solidFill>
                            <a:srgbClr val="000000"/>
                          </a:solidFill>
                          <a:effectLst/>
                          <a:latin typeface="Arial"/>
                        </a:rPr>
                        <a:t>&lt;TILT_Y&gt;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mn-lt"/>
                        </a:rPr>
                        <a:t>The angle of the payload in the y direction in degrees (+/- 0.01)</a:t>
                      </a:r>
                      <a:endParaRPr lang="en-US" sz="1200" b="0" i="0">
                        <a:solidFill>
                          <a:srgbClr val="000000"/>
                        </a:solidFill>
                        <a:effectLst/>
                        <a:latin typeface="+mn-lt"/>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41355285"/>
                  </a:ext>
                </a:extLst>
              </a:tr>
              <a:tr h="391349">
                <a:tc>
                  <a:txBody>
                    <a:bodyPr/>
                    <a:lstStyle/>
                    <a:p>
                      <a:pPr algn="l" fontAlgn="base"/>
                      <a:r>
                        <a:rPr lang="en-US" sz="1200" b="0" i="0" u="none" strike="noStrike">
                          <a:solidFill>
                            <a:srgbClr val="000000"/>
                          </a:solidFill>
                          <a:effectLst/>
                          <a:latin typeface="Arial"/>
                        </a:rPr>
                        <a:t>&lt;CMD_ECHO&gt;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The last command received and processed by the payload</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98992106"/>
                  </a:ext>
                </a:extLst>
              </a:tr>
            </a:tbl>
          </a:graphicData>
        </a:graphic>
      </p:graphicFrame>
      <p:sp>
        <p:nvSpPr>
          <p:cNvPr id="8" name="TextBox 7">
            <a:extLst>
              <a:ext uri="{FF2B5EF4-FFF2-40B4-BE49-F238E27FC236}">
                <a16:creationId xmlns:a16="http://schemas.microsoft.com/office/drawing/2014/main" id="{06A317E6-AF76-97C5-5CF5-0DFCA3FE1E0E}"/>
              </a:ext>
            </a:extLst>
          </p:cNvPr>
          <p:cNvSpPr txBox="1"/>
          <p:nvPr/>
        </p:nvSpPr>
        <p:spPr>
          <a:xfrm>
            <a:off x="2285611" y="6488557"/>
            <a:ext cx="4572000" cy="24622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CanSat 20</a:t>
            </a:r>
            <a:r>
              <a:rPr kumimoji="0" lang="en-US" sz="1000" b="0" i="0" u="none" strike="noStrike" kern="0" cap="none" spc="0" normalizeH="0" baseline="0" noProof="0">
                <a:ln>
                  <a:noFill/>
                </a:ln>
                <a:solidFill>
                  <a:srgbClr val="000000"/>
                </a:solidFill>
                <a:effectLst/>
                <a:uLnTx/>
                <a:uFillTx/>
                <a:latin typeface="Arial"/>
                <a:cs typeface="Arial"/>
                <a:sym typeface="Arial"/>
              </a:rPr>
              <a:t>23</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PDR: Team </a:t>
            </a:r>
            <a:r>
              <a:rPr lang="en-US" sz="1000"/>
              <a:t>1032</a:t>
            </a: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 Yes we CANSAT</a:t>
            </a:r>
            <a:endParaRPr kumimoji="0" lang="nl-NL" sz="10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569;p59">
            <a:extLst>
              <a:ext uri="{FF2B5EF4-FFF2-40B4-BE49-F238E27FC236}">
                <a16:creationId xmlns:a16="http://schemas.microsoft.com/office/drawing/2014/main" id="{116A2ECE-566F-3367-D503-70F065472F3A}"/>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pic>
        <p:nvPicPr>
          <p:cNvPr id="6" name="Picture 5">
            <a:extLst>
              <a:ext uri="{FF2B5EF4-FFF2-40B4-BE49-F238E27FC236}">
                <a16:creationId xmlns:a16="http://schemas.microsoft.com/office/drawing/2014/main" id="{24D19A1D-79FE-134F-A25C-4ADB490B4E6F}"/>
              </a:ext>
            </a:extLst>
          </p:cNvPr>
          <p:cNvPicPr>
            <a:picLocks noChangeAspect="1"/>
          </p:cNvPicPr>
          <p:nvPr/>
        </p:nvPicPr>
        <p:blipFill>
          <a:blip r:embed="rId2"/>
          <a:stretch>
            <a:fillRect/>
          </a:stretch>
        </p:blipFill>
        <p:spPr>
          <a:xfrm>
            <a:off x="66288" y="43797"/>
            <a:ext cx="1533912" cy="884099"/>
          </a:xfrm>
          <a:prstGeom prst="rect">
            <a:avLst/>
          </a:prstGeom>
        </p:spPr>
      </p:pic>
    </p:spTree>
    <p:extLst>
      <p:ext uri="{BB962C8B-B14F-4D97-AF65-F5344CB8AC3E}">
        <p14:creationId xmlns:p14="http://schemas.microsoft.com/office/powerpoint/2010/main" val="3384635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7" name="Google Shape;577;p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Command</a:t>
            </a:r>
            <a:r>
              <a:rPr lang="en-US" sz="2400" b="1" i="0" u="none" strike="noStrike" cap="none">
                <a:solidFill>
                  <a:schemeClr val="accent2"/>
                </a:solidFill>
                <a:latin typeface="Arial"/>
                <a:ea typeface="Arial"/>
                <a:cs typeface="Arial"/>
                <a:sym typeface="Arial"/>
              </a:rPr>
              <a:t> Formats</a:t>
            </a:r>
            <a:endParaRPr/>
          </a:p>
        </p:txBody>
      </p:sp>
      <p:sp>
        <p:nvSpPr>
          <p:cNvPr id="575" name="Google Shape;575;p6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76" name="Google Shape;576;p6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64</a:t>
            </a:fld>
            <a:endParaRPr/>
          </a:p>
        </p:txBody>
      </p:sp>
      <p:sp>
        <p:nvSpPr>
          <p:cNvPr id="580" name="Google Shape;580;p6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D022A24-4883-FC2B-EAD7-96A033C70BD3}"/>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6">
            <a:extLst>
              <a:ext uri="{FF2B5EF4-FFF2-40B4-BE49-F238E27FC236}">
                <a16:creationId xmlns:a16="http://schemas.microsoft.com/office/drawing/2014/main" id="{7EB7F8B4-024F-C452-7771-CFFE22470FF3}"/>
              </a:ext>
            </a:extLst>
          </p:cNvPr>
          <p:cNvGraphicFramePr>
            <a:graphicFrameLocks noGrp="1"/>
          </p:cNvGraphicFramePr>
          <p:nvPr>
            <p:extLst>
              <p:ext uri="{D42A27DB-BD31-4B8C-83A1-F6EECF244321}">
                <p14:modId xmlns:p14="http://schemas.microsoft.com/office/powerpoint/2010/main" val="2486503755"/>
              </p:ext>
            </p:extLst>
          </p:nvPr>
        </p:nvGraphicFramePr>
        <p:xfrm>
          <a:off x="223246" y="1123283"/>
          <a:ext cx="4152964" cy="2397910"/>
        </p:xfrm>
        <a:graphic>
          <a:graphicData uri="http://schemas.openxmlformats.org/drawingml/2006/table">
            <a:tbl>
              <a:tblPr firstRow="1" bandRow="1">
                <a:tableStyleId>{5940675A-B579-460E-94D1-54222C63F5DA}</a:tableStyleId>
              </a:tblPr>
              <a:tblGrid>
                <a:gridCol w="2076482">
                  <a:extLst>
                    <a:ext uri="{9D8B030D-6E8A-4147-A177-3AD203B41FA5}">
                      <a16:colId xmlns:a16="http://schemas.microsoft.com/office/drawing/2014/main" val="625111825"/>
                    </a:ext>
                  </a:extLst>
                </a:gridCol>
                <a:gridCol w="2076482">
                  <a:extLst>
                    <a:ext uri="{9D8B030D-6E8A-4147-A177-3AD203B41FA5}">
                      <a16:colId xmlns:a16="http://schemas.microsoft.com/office/drawing/2014/main" val="3198838389"/>
                    </a:ext>
                  </a:extLst>
                </a:gridCol>
              </a:tblGrid>
              <a:tr h="273538">
                <a:tc gridSpan="2">
                  <a:txBody>
                    <a:bodyPr/>
                    <a:lstStyle/>
                    <a:p>
                      <a:pPr algn="ctr"/>
                      <a:r>
                        <a:rPr lang="en-US" sz="1200" b="1"/>
                        <a:t>CX - Container Telemetry On/Off Command </a:t>
                      </a:r>
                    </a:p>
                  </a:txBody>
                  <a:tcPr/>
                </a:tc>
                <a:tc hMerge="1">
                  <a:txBody>
                    <a:bodyPr/>
                    <a:lstStyle/>
                    <a:p>
                      <a:endParaRPr lang="en-US"/>
                    </a:p>
                  </a:txBody>
                  <a:tcPr/>
                </a:tc>
                <a:extLst>
                  <a:ext uri="{0D108BD9-81ED-4DB2-BD59-A6C34878D82A}">
                    <a16:rowId xmlns:a16="http://schemas.microsoft.com/office/drawing/2014/main" val="2297008208"/>
                  </a:ext>
                </a:extLst>
              </a:tr>
              <a:tr h="267154">
                <a:tc gridSpan="2">
                  <a:txBody>
                    <a:bodyPr/>
                    <a:lstStyle/>
                    <a:p>
                      <a:pPr algn="ctr"/>
                      <a:r>
                        <a:rPr lang="en-US" sz="1200"/>
                        <a:t>CMD,&lt;TEAM_ID&gt;, CX, &lt;ON_OFF&gt;</a:t>
                      </a:r>
                    </a:p>
                  </a:txBody>
                  <a:tcPr/>
                </a:tc>
                <a:tc hMerge="1">
                  <a:txBody>
                    <a:bodyPr/>
                    <a:lstStyle/>
                    <a:p>
                      <a:endParaRPr lang="en-US"/>
                    </a:p>
                  </a:txBody>
                  <a:tcPr/>
                </a:tc>
                <a:extLst>
                  <a:ext uri="{0D108BD9-81ED-4DB2-BD59-A6C34878D82A}">
                    <a16:rowId xmlns:a16="http://schemas.microsoft.com/office/drawing/2014/main" val="4203765147"/>
                  </a:ext>
                </a:extLst>
              </a:tr>
              <a:tr h="267154">
                <a:tc>
                  <a:txBody>
                    <a:bodyPr/>
                    <a:lstStyle/>
                    <a:p>
                      <a:r>
                        <a:rPr lang="en-US" sz="1200"/>
                        <a:t>CMD &amp; CX</a:t>
                      </a:r>
                    </a:p>
                  </a:txBody>
                  <a:tcPr/>
                </a:tc>
                <a:tc>
                  <a:txBody>
                    <a:bodyPr/>
                    <a:lstStyle/>
                    <a:p>
                      <a:r>
                        <a:rPr lang="en-US" sz="1200"/>
                        <a:t>Static Text</a:t>
                      </a:r>
                    </a:p>
                  </a:txBody>
                  <a:tcPr/>
                </a:tc>
                <a:extLst>
                  <a:ext uri="{0D108BD9-81ED-4DB2-BD59-A6C34878D82A}">
                    <a16:rowId xmlns:a16="http://schemas.microsoft.com/office/drawing/2014/main" val="2310166023"/>
                  </a:ext>
                </a:extLst>
              </a:tr>
              <a:tr h="405337">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608005">
                <a:tc>
                  <a:txBody>
                    <a:bodyPr/>
                    <a:lstStyle/>
                    <a:p>
                      <a:r>
                        <a:rPr lang="en-US" sz="1200"/>
                        <a:t>&lt;ON_OFF&gt;</a:t>
                      </a:r>
                    </a:p>
                  </a:txBody>
                  <a:tcPr/>
                </a:tc>
                <a:tc>
                  <a:txBody>
                    <a:bodyPr/>
                    <a:lstStyle/>
                    <a:p>
                      <a:r>
                        <a:rPr lang="en-US" sz="1200"/>
                        <a:t>ON-activates Container transmissions</a:t>
                      </a:r>
                    </a:p>
                    <a:p>
                      <a:pPr lvl="0">
                        <a:buNone/>
                      </a:pPr>
                      <a:r>
                        <a:rPr lang="en-US" sz="1200"/>
                        <a:t>OFF- turns off transmissions</a:t>
                      </a:r>
                    </a:p>
                  </a:txBody>
                  <a:tcPr/>
                </a:tc>
                <a:extLst>
                  <a:ext uri="{0D108BD9-81ED-4DB2-BD59-A6C34878D82A}">
                    <a16:rowId xmlns:a16="http://schemas.microsoft.com/office/drawing/2014/main" val="414235665"/>
                  </a:ext>
                </a:extLst>
              </a:tr>
              <a:tr h="294790">
                <a:tc gridSpan="2">
                  <a:txBody>
                    <a:bodyPr/>
                    <a:lstStyle/>
                    <a:p>
                      <a:r>
                        <a:rPr lang="en-US" sz="1200" b="1"/>
                        <a:t>Example:</a:t>
                      </a:r>
                      <a:r>
                        <a:rPr lang="en-US" sz="1200"/>
                        <a:t> CMD,1032,CX,ON</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6" name="Table 5">
            <a:extLst>
              <a:ext uri="{FF2B5EF4-FFF2-40B4-BE49-F238E27FC236}">
                <a16:creationId xmlns:a16="http://schemas.microsoft.com/office/drawing/2014/main" id="{CF00A2D4-5C47-5299-0A49-135A7EE766AC}"/>
              </a:ext>
            </a:extLst>
          </p:cNvPr>
          <p:cNvGraphicFramePr>
            <a:graphicFrameLocks noGrp="1"/>
          </p:cNvGraphicFramePr>
          <p:nvPr>
            <p:extLst>
              <p:ext uri="{D42A27DB-BD31-4B8C-83A1-F6EECF244321}">
                <p14:modId xmlns:p14="http://schemas.microsoft.com/office/powerpoint/2010/main" val="3318021925"/>
              </p:ext>
            </p:extLst>
          </p:nvPr>
        </p:nvGraphicFramePr>
        <p:xfrm>
          <a:off x="4611076" y="1162536"/>
          <a:ext cx="4309678" cy="2198072"/>
        </p:xfrm>
        <a:graphic>
          <a:graphicData uri="http://schemas.openxmlformats.org/drawingml/2006/table">
            <a:tbl>
              <a:tblPr firstRow="1" bandRow="1">
                <a:tableStyleId>{5940675A-B579-460E-94D1-54222C63F5DA}</a:tableStyleId>
              </a:tblPr>
              <a:tblGrid>
                <a:gridCol w="2154839">
                  <a:extLst>
                    <a:ext uri="{9D8B030D-6E8A-4147-A177-3AD203B41FA5}">
                      <a16:colId xmlns:a16="http://schemas.microsoft.com/office/drawing/2014/main" val="625111825"/>
                    </a:ext>
                  </a:extLst>
                </a:gridCol>
                <a:gridCol w="2154839">
                  <a:extLst>
                    <a:ext uri="{9D8B030D-6E8A-4147-A177-3AD203B41FA5}">
                      <a16:colId xmlns:a16="http://schemas.microsoft.com/office/drawing/2014/main" val="3198838389"/>
                    </a:ext>
                  </a:extLst>
                </a:gridCol>
              </a:tblGrid>
              <a:tr h="294478">
                <a:tc gridSpan="2">
                  <a:txBody>
                    <a:bodyPr/>
                    <a:lstStyle/>
                    <a:p>
                      <a:pPr algn="ctr"/>
                      <a:r>
                        <a:rPr lang="en-US" sz="1200" b="1"/>
                        <a:t>ST - Set Time</a:t>
                      </a:r>
                    </a:p>
                  </a:txBody>
                  <a:tcPr/>
                </a:tc>
                <a:tc hMerge="1">
                  <a:txBody>
                    <a:bodyPr/>
                    <a:lstStyle/>
                    <a:p>
                      <a:endParaRPr lang="en-US"/>
                    </a:p>
                  </a:txBody>
                  <a:tcPr/>
                </a:tc>
                <a:extLst>
                  <a:ext uri="{0D108BD9-81ED-4DB2-BD59-A6C34878D82A}">
                    <a16:rowId xmlns:a16="http://schemas.microsoft.com/office/drawing/2014/main" val="2297008208"/>
                  </a:ext>
                </a:extLst>
              </a:tr>
              <a:tr h="294478">
                <a:tc gridSpan="2">
                  <a:txBody>
                    <a:bodyPr/>
                    <a:lstStyle/>
                    <a:p>
                      <a:pPr algn="ctr"/>
                      <a:r>
                        <a:rPr lang="en-US" sz="1200"/>
                        <a:t>CMD,&lt;TEAM_ID&gt;, ST, &lt;UTC_TIME&gt;</a:t>
                      </a:r>
                    </a:p>
                  </a:txBody>
                  <a:tcPr/>
                </a:tc>
                <a:tc hMerge="1">
                  <a:txBody>
                    <a:bodyPr/>
                    <a:lstStyle/>
                    <a:p>
                      <a:endParaRPr lang="en-US"/>
                    </a:p>
                  </a:txBody>
                  <a:tcPr/>
                </a:tc>
                <a:extLst>
                  <a:ext uri="{0D108BD9-81ED-4DB2-BD59-A6C34878D82A}">
                    <a16:rowId xmlns:a16="http://schemas.microsoft.com/office/drawing/2014/main" val="4203765147"/>
                  </a:ext>
                </a:extLst>
              </a:tr>
              <a:tr h="294478">
                <a:tc>
                  <a:txBody>
                    <a:bodyPr/>
                    <a:lstStyle/>
                    <a:p>
                      <a:r>
                        <a:rPr lang="en-US" sz="1200"/>
                        <a:t>CMD &amp; ST</a:t>
                      </a:r>
                    </a:p>
                  </a:txBody>
                  <a:tcPr/>
                </a:tc>
                <a:tc>
                  <a:txBody>
                    <a:bodyPr/>
                    <a:lstStyle/>
                    <a:p>
                      <a:r>
                        <a:rPr lang="en-US" sz="1200"/>
                        <a:t>Static Text</a:t>
                      </a:r>
                    </a:p>
                  </a:txBody>
                  <a:tcPr/>
                </a:tc>
                <a:extLst>
                  <a:ext uri="{0D108BD9-81ED-4DB2-BD59-A6C34878D82A}">
                    <a16:rowId xmlns:a16="http://schemas.microsoft.com/office/drawing/2014/main" val="2310166023"/>
                  </a:ext>
                </a:extLst>
              </a:tr>
              <a:tr h="494304">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504821">
                <a:tc>
                  <a:txBody>
                    <a:bodyPr/>
                    <a:lstStyle/>
                    <a:p>
                      <a:r>
                        <a:rPr lang="en-US" sz="1200"/>
                        <a:t>&lt;UTC_TIME&gt;</a:t>
                      </a:r>
                    </a:p>
                  </a:txBody>
                  <a:tcPr/>
                </a:tc>
                <a:tc>
                  <a:txBody>
                    <a:bodyPr/>
                    <a:lstStyle/>
                    <a:p>
                      <a:pPr lvl="0">
                        <a:buNone/>
                      </a:pPr>
                      <a:r>
                        <a:rPr lang="en-US" sz="1200" b="0" i="0" u="none" strike="noStrike" noProof="0">
                          <a:latin typeface="Arial"/>
                        </a:rPr>
                        <a:t>UTC time in the format </a:t>
                      </a:r>
                      <a:r>
                        <a:rPr lang="en-US" sz="1200" b="0" i="0" u="none" strike="noStrike" noProof="0" err="1">
                          <a:latin typeface="Arial"/>
                        </a:rPr>
                        <a:t>hh:mm:ss</a:t>
                      </a:r>
                      <a:r>
                        <a:rPr lang="en-US" sz="1200" b="0" i="0" u="none" strike="noStrike" noProof="0">
                          <a:latin typeface="Arial"/>
                        </a:rPr>
                        <a:t> </a:t>
                      </a:r>
                      <a:endParaRPr lang="en-US"/>
                    </a:p>
                  </a:txBody>
                  <a:tcPr/>
                </a:tc>
                <a:extLst>
                  <a:ext uri="{0D108BD9-81ED-4DB2-BD59-A6C34878D82A}">
                    <a16:rowId xmlns:a16="http://schemas.microsoft.com/office/drawing/2014/main" val="414235665"/>
                  </a:ext>
                </a:extLst>
              </a:tr>
              <a:tr h="315513">
                <a:tc gridSpan="2">
                  <a:txBody>
                    <a:bodyPr/>
                    <a:lstStyle/>
                    <a:p>
                      <a:r>
                        <a:rPr lang="en-US" sz="1200" b="1"/>
                        <a:t>Example:</a:t>
                      </a:r>
                      <a:r>
                        <a:rPr lang="en-US" sz="1200"/>
                        <a:t> CMD,1032,ST,13:35:59</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7" name="Table 6">
            <a:extLst>
              <a:ext uri="{FF2B5EF4-FFF2-40B4-BE49-F238E27FC236}">
                <a16:creationId xmlns:a16="http://schemas.microsoft.com/office/drawing/2014/main" id="{E4AA2DEB-9C29-8958-1719-06AD1396D822}"/>
              </a:ext>
            </a:extLst>
          </p:cNvPr>
          <p:cNvGraphicFramePr>
            <a:graphicFrameLocks noGrp="1"/>
          </p:cNvGraphicFramePr>
          <p:nvPr>
            <p:extLst>
              <p:ext uri="{D42A27DB-BD31-4B8C-83A1-F6EECF244321}">
                <p14:modId xmlns:p14="http://schemas.microsoft.com/office/powerpoint/2010/main" val="4185733664"/>
              </p:ext>
            </p:extLst>
          </p:nvPr>
        </p:nvGraphicFramePr>
        <p:xfrm>
          <a:off x="214922" y="3663459"/>
          <a:ext cx="4152964" cy="2580790"/>
        </p:xfrm>
        <a:graphic>
          <a:graphicData uri="http://schemas.openxmlformats.org/drawingml/2006/table">
            <a:tbl>
              <a:tblPr firstRow="1" bandRow="1">
                <a:tableStyleId>{5940675A-B579-460E-94D1-54222C63F5DA}</a:tableStyleId>
              </a:tblPr>
              <a:tblGrid>
                <a:gridCol w="2076482">
                  <a:extLst>
                    <a:ext uri="{9D8B030D-6E8A-4147-A177-3AD203B41FA5}">
                      <a16:colId xmlns:a16="http://schemas.microsoft.com/office/drawing/2014/main" val="625111825"/>
                    </a:ext>
                  </a:extLst>
                </a:gridCol>
                <a:gridCol w="2076482">
                  <a:extLst>
                    <a:ext uri="{9D8B030D-6E8A-4147-A177-3AD203B41FA5}">
                      <a16:colId xmlns:a16="http://schemas.microsoft.com/office/drawing/2014/main" val="3198838389"/>
                    </a:ext>
                  </a:extLst>
                </a:gridCol>
              </a:tblGrid>
              <a:tr h="273538">
                <a:tc gridSpan="2">
                  <a:txBody>
                    <a:bodyPr/>
                    <a:lstStyle/>
                    <a:p>
                      <a:pPr algn="ctr"/>
                      <a:r>
                        <a:rPr lang="en-US" sz="1200" b="1"/>
                        <a:t>SIM - Simulation Mode Control Command</a:t>
                      </a:r>
                    </a:p>
                  </a:txBody>
                  <a:tcPr/>
                </a:tc>
                <a:tc hMerge="1">
                  <a:txBody>
                    <a:bodyPr/>
                    <a:lstStyle/>
                    <a:p>
                      <a:endParaRPr lang="en-US"/>
                    </a:p>
                  </a:txBody>
                  <a:tcPr/>
                </a:tc>
                <a:extLst>
                  <a:ext uri="{0D108BD9-81ED-4DB2-BD59-A6C34878D82A}">
                    <a16:rowId xmlns:a16="http://schemas.microsoft.com/office/drawing/2014/main" val="2297008208"/>
                  </a:ext>
                </a:extLst>
              </a:tr>
              <a:tr h="267154">
                <a:tc gridSpan="2">
                  <a:txBody>
                    <a:bodyPr/>
                    <a:lstStyle/>
                    <a:p>
                      <a:pPr algn="ctr"/>
                      <a:r>
                        <a:rPr lang="en-US" sz="1200"/>
                        <a:t>CMD,&lt;TEAM_ID&gt;, SIM, &lt;MODE&gt;</a:t>
                      </a:r>
                    </a:p>
                  </a:txBody>
                  <a:tcPr/>
                </a:tc>
                <a:tc hMerge="1">
                  <a:txBody>
                    <a:bodyPr/>
                    <a:lstStyle/>
                    <a:p>
                      <a:endParaRPr lang="en-US"/>
                    </a:p>
                  </a:txBody>
                  <a:tcPr/>
                </a:tc>
                <a:extLst>
                  <a:ext uri="{0D108BD9-81ED-4DB2-BD59-A6C34878D82A}">
                    <a16:rowId xmlns:a16="http://schemas.microsoft.com/office/drawing/2014/main" val="4203765147"/>
                  </a:ext>
                </a:extLst>
              </a:tr>
              <a:tr h="267154">
                <a:tc>
                  <a:txBody>
                    <a:bodyPr/>
                    <a:lstStyle/>
                    <a:p>
                      <a:r>
                        <a:rPr lang="en-US" sz="1200"/>
                        <a:t>CMD &amp; SIM</a:t>
                      </a:r>
                    </a:p>
                  </a:txBody>
                  <a:tcPr/>
                </a:tc>
                <a:tc>
                  <a:txBody>
                    <a:bodyPr/>
                    <a:lstStyle/>
                    <a:p>
                      <a:r>
                        <a:rPr lang="en-US" sz="1200"/>
                        <a:t>Static Text</a:t>
                      </a:r>
                    </a:p>
                  </a:txBody>
                  <a:tcPr/>
                </a:tc>
                <a:extLst>
                  <a:ext uri="{0D108BD9-81ED-4DB2-BD59-A6C34878D82A}">
                    <a16:rowId xmlns:a16="http://schemas.microsoft.com/office/drawing/2014/main" val="2310166023"/>
                  </a:ext>
                </a:extLst>
              </a:tr>
              <a:tr h="405337">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468923">
                <a:tc>
                  <a:txBody>
                    <a:bodyPr/>
                    <a:lstStyle/>
                    <a:p>
                      <a:r>
                        <a:rPr lang="en-US" sz="1200"/>
                        <a:t>&lt;MODE&gt;</a:t>
                      </a:r>
                    </a:p>
                  </a:txBody>
                  <a:tcPr/>
                </a:tc>
                <a:tc>
                  <a:txBody>
                    <a:bodyPr/>
                    <a:lstStyle/>
                    <a:p>
                      <a:pPr lvl="0">
                        <a:buNone/>
                      </a:pPr>
                      <a:r>
                        <a:rPr lang="en-US" sz="1200" b="0" i="0" u="none" strike="noStrike" noProof="0"/>
                        <a:t>‘ENABLE’ to enable -‘ACTIVATE’ to activate-'DISABLE’  both disables and deactivates</a:t>
                      </a:r>
                      <a:endParaRPr lang="en-US"/>
                    </a:p>
                    <a:p>
                      <a:pPr lvl="0">
                        <a:buNone/>
                      </a:pPr>
                      <a:r>
                        <a:rPr lang="en-US" sz="1200" b="0" i="0" u="none" strike="noStrike" noProof="0"/>
                        <a:t>-&gt; simulation mode.</a:t>
                      </a:r>
                      <a:endParaRPr lang="en-US"/>
                    </a:p>
                  </a:txBody>
                  <a:tcPr/>
                </a:tc>
                <a:extLst>
                  <a:ext uri="{0D108BD9-81ED-4DB2-BD59-A6C34878D82A}">
                    <a16:rowId xmlns:a16="http://schemas.microsoft.com/office/drawing/2014/main" val="414235665"/>
                  </a:ext>
                </a:extLst>
              </a:tr>
              <a:tr h="294790">
                <a:tc gridSpan="2">
                  <a:txBody>
                    <a:bodyPr/>
                    <a:lstStyle/>
                    <a:p>
                      <a:r>
                        <a:rPr lang="en-US" sz="1200" b="1"/>
                        <a:t>Example:</a:t>
                      </a:r>
                      <a:r>
                        <a:rPr lang="en-US" sz="1200"/>
                        <a:t> CMD,1032,SIM,ACTIVATE</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8" name="Table 7">
            <a:extLst>
              <a:ext uri="{FF2B5EF4-FFF2-40B4-BE49-F238E27FC236}">
                <a16:creationId xmlns:a16="http://schemas.microsoft.com/office/drawing/2014/main" id="{2C8DC867-B980-ADFC-8CA6-25BDD5EC7E81}"/>
              </a:ext>
            </a:extLst>
          </p:cNvPr>
          <p:cNvGraphicFramePr>
            <a:graphicFrameLocks noGrp="1"/>
          </p:cNvGraphicFramePr>
          <p:nvPr>
            <p:extLst>
              <p:ext uri="{D42A27DB-BD31-4B8C-83A1-F6EECF244321}">
                <p14:modId xmlns:p14="http://schemas.microsoft.com/office/powerpoint/2010/main" val="2484211711"/>
              </p:ext>
            </p:extLst>
          </p:nvPr>
        </p:nvGraphicFramePr>
        <p:xfrm>
          <a:off x="4611076" y="3507151"/>
          <a:ext cx="4368448" cy="2774462"/>
        </p:xfrm>
        <a:graphic>
          <a:graphicData uri="http://schemas.openxmlformats.org/drawingml/2006/table">
            <a:tbl>
              <a:tblPr firstRow="1" bandRow="1">
                <a:tableStyleId>{5940675A-B579-460E-94D1-54222C63F5DA}</a:tableStyleId>
              </a:tblPr>
              <a:tblGrid>
                <a:gridCol w="2184224">
                  <a:extLst>
                    <a:ext uri="{9D8B030D-6E8A-4147-A177-3AD203B41FA5}">
                      <a16:colId xmlns:a16="http://schemas.microsoft.com/office/drawing/2014/main" val="625111825"/>
                    </a:ext>
                  </a:extLst>
                </a:gridCol>
                <a:gridCol w="2184224">
                  <a:extLst>
                    <a:ext uri="{9D8B030D-6E8A-4147-A177-3AD203B41FA5}">
                      <a16:colId xmlns:a16="http://schemas.microsoft.com/office/drawing/2014/main" val="3198838389"/>
                    </a:ext>
                  </a:extLst>
                </a:gridCol>
              </a:tblGrid>
              <a:tr h="293150">
                <a:tc gridSpan="2">
                  <a:txBody>
                    <a:bodyPr/>
                    <a:lstStyle/>
                    <a:p>
                      <a:pPr algn="ctr"/>
                      <a:r>
                        <a:rPr lang="en-US" sz="1200" b="1"/>
                        <a:t>SIMP - Simulated Pressure Data</a:t>
                      </a:r>
                    </a:p>
                  </a:txBody>
                  <a:tcPr/>
                </a:tc>
                <a:tc hMerge="1">
                  <a:txBody>
                    <a:bodyPr/>
                    <a:lstStyle/>
                    <a:p>
                      <a:endParaRPr lang="en-US"/>
                    </a:p>
                  </a:txBody>
                  <a:tcPr/>
                </a:tc>
                <a:extLst>
                  <a:ext uri="{0D108BD9-81ED-4DB2-BD59-A6C34878D82A}">
                    <a16:rowId xmlns:a16="http://schemas.microsoft.com/office/drawing/2014/main" val="2297008208"/>
                  </a:ext>
                </a:extLst>
              </a:tr>
              <a:tr h="293150">
                <a:tc gridSpan="2">
                  <a:txBody>
                    <a:bodyPr/>
                    <a:lstStyle/>
                    <a:p>
                      <a:pPr algn="ctr"/>
                      <a:r>
                        <a:rPr lang="en-US" sz="1200"/>
                        <a:t>CMD,&lt;TEAM_ID&gt;, SIMP, &lt;PRESSURE&gt;</a:t>
                      </a:r>
                    </a:p>
                  </a:txBody>
                  <a:tcPr/>
                </a:tc>
                <a:tc hMerge="1">
                  <a:txBody>
                    <a:bodyPr/>
                    <a:lstStyle/>
                    <a:p>
                      <a:endParaRPr lang="en-US"/>
                    </a:p>
                  </a:txBody>
                  <a:tcPr/>
                </a:tc>
                <a:extLst>
                  <a:ext uri="{0D108BD9-81ED-4DB2-BD59-A6C34878D82A}">
                    <a16:rowId xmlns:a16="http://schemas.microsoft.com/office/drawing/2014/main" val="4203765147"/>
                  </a:ext>
                </a:extLst>
              </a:tr>
              <a:tr h="293150">
                <a:tc>
                  <a:txBody>
                    <a:bodyPr/>
                    <a:lstStyle/>
                    <a:p>
                      <a:r>
                        <a:rPr lang="en-US" sz="1200"/>
                        <a:t>CMD &amp; SIMP</a:t>
                      </a:r>
                    </a:p>
                  </a:txBody>
                  <a:tcPr/>
                </a:tc>
                <a:tc>
                  <a:txBody>
                    <a:bodyPr/>
                    <a:lstStyle/>
                    <a:p>
                      <a:r>
                        <a:rPr lang="en-US" sz="1200"/>
                        <a:t>Static Text</a:t>
                      </a:r>
                    </a:p>
                  </a:txBody>
                  <a:tcPr/>
                </a:tc>
                <a:extLst>
                  <a:ext uri="{0D108BD9-81ED-4DB2-BD59-A6C34878D82A}">
                    <a16:rowId xmlns:a16="http://schemas.microsoft.com/office/drawing/2014/main" val="2310166023"/>
                  </a:ext>
                </a:extLst>
              </a:tr>
              <a:tr h="492074">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1088849">
                <a:tc>
                  <a:txBody>
                    <a:bodyPr/>
                    <a:lstStyle/>
                    <a:p>
                      <a:r>
                        <a:rPr lang="en-US" sz="1200"/>
                        <a:t>&lt;PRESSURE&gt;</a:t>
                      </a:r>
                    </a:p>
                  </a:txBody>
                  <a:tcPr/>
                </a:tc>
                <a:tc>
                  <a:txBody>
                    <a:bodyPr/>
                    <a:lstStyle/>
                    <a:p>
                      <a:pPr lvl="0">
                        <a:buNone/>
                      </a:pPr>
                      <a:r>
                        <a:rPr lang="en-US" sz="1200" b="0" i="0" u="none" strike="noStrike" noProof="0">
                          <a:latin typeface="Arial"/>
                        </a:rPr>
                        <a:t>simulated atmospheric pressure data in units of pascals with a resolution of one Pascal.</a:t>
                      </a:r>
                      <a:endParaRPr lang="en-US"/>
                    </a:p>
                  </a:txBody>
                  <a:tcPr/>
                </a:tc>
                <a:extLst>
                  <a:ext uri="{0D108BD9-81ED-4DB2-BD59-A6C34878D82A}">
                    <a16:rowId xmlns:a16="http://schemas.microsoft.com/office/drawing/2014/main" val="414235665"/>
                  </a:ext>
                </a:extLst>
              </a:tr>
              <a:tr h="314089">
                <a:tc gridSpan="2">
                  <a:txBody>
                    <a:bodyPr/>
                    <a:lstStyle/>
                    <a:p>
                      <a:r>
                        <a:rPr lang="en-US" sz="1200" b="1"/>
                        <a:t>Example:</a:t>
                      </a:r>
                      <a:r>
                        <a:rPr lang="en-US" sz="1200"/>
                        <a:t> CMD,1032,SIMP,101325</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sp>
        <p:nvSpPr>
          <p:cNvPr id="3" name="Google Shape;569;p59">
            <a:extLst>
              <a:ext uri="{FF2B5EF4-FFF2-40B4-BE49-F238E27FC236}">
                <a16:creationId xmlns:a16="http://schemas.microsoft.com/office/drawing/2014/main" id="{C8470FB2-7BF2-4CC5-5F41-D455B1DE26D6}"/>
              </a:ext>
            </a:extLst>
          </p:cNvPr>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7" name="Google Shape;587;p6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Electrical Power Subsystem (EPS) Design</a:t>
            </a:r>
            <a:endParaRPr/>
          </a:p>
        </p:txBody>
      </p:sp>
      <p:sp>
        <p:nvSpPr>
          <p:cNvPr id="588" name="Google Shape;588;p61"/>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a:t>Paolo D’Alessandro</a:t>
            </a:r>
          </a:p>
        </p:txBody>
      </p:sp>
      <p:sp>
        <p:nvSpPr>
          <p:cNvPr id="585" name="Google Shape;585;p6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86" name="Google Shape;586;p6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65</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5" name="Google Shape;595;p6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EPS Overview</a:t>
            </a:r>
            <a:endParaRPr/>
          </a:p>
        </p:txBody>
      </p:sp>
      <p:sp>
        <p:nvSpPr>
          <p:cNvPr id="593" name="Google Shape;593;p6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94" name="Google Shape;594;p6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66</a:t>
            </a:fld>
            <a:endParaRPr sz="1000" b="0" i="0" u="none" strike="noStrike" cap="none">
              <a:solidFill>
                <a:schemeClr val="dk1"/>
              </a:solidFill>
              <a:latin typeface="Arial"/>
              <a:ea typeface="Arial"/>
              <a:cs typeface="Arial"/>
              <a:sym typeface="Arial"/>
            </a:endParaRPr>
          </a:p>
        </p:txBody>
      </p:sp>
      <p:sp>
        <p:nvSpPr>
          <p:cNvPr id="597" name="Google Shape;597;p6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a:t>
            </a:r>
            <a:r>
              <a:rPr lang="en-US" sz="1000">
                <a:solidFill>
                  <a:schemeClr val="dk1"/>
                </a:solidFill>
              </a:rPr>
              <a:t>Paolo D’Alessandro</a:t>
            </a:r>
            <a:endParaRPr/>
          </a:p>
        </p:txBody>
      </p:sp>
      <p:sp>
        <p:nvSpPr>
          <p:cNvPr id="598" name="Google Shape;598;p6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6CF839FD-35B4-8F12-A70A-EC0A6174683B}"/>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TextBox 2">
            <a:extLst>
              <a:ext uri="{FF2B5EF4-FFF2-40B4-BE49-F238E27FC236}">
                <a16:creationId xmlns:a16="http://schemas.microsoft.com/office/drawing/2014/main" id="{6BF18C69-45CB-2A3F-997F-85F16D9EAD03}"/>
              </a:ext>
            </a:extLst>
          </p:cNvPr>
          <p:cNvSpPr txBox="1"/>
          <p:nvPr/>
        </p:nvSpPr>
        <p:spPr>
          <a:xfrm>
            <a:off x="3423764" y="1551431"/>
            <a:ext cx="2296470" cy="307777"/>
          </a:xfrm>
          <a:prstGeom prst="rect">
            <a:avLst/>
          </a:prstGeom>
          <a:noFill/>
          <a:ln w="76200">
            <a:solidFill>
              <a:srgbClr val="0070C0"/>
            </a:solidFill>
          </a:ln>
        </p:spPr>
        <p:txBody>
          <a:bodyPr wrap="square" rtlCol="0">
            <a:spAutoFit/>
          </a:bodyPr>
          <a:lstStyle/>
          <a:p>
            <a:pPr algn="ctr"/>
            <a:r>
              <a:rPr lang="en-US"/>
              <a:t>3.3V Battery</a:t>
            </a:r>
          </a:p>
        </p:txBody>
      </p:sp>
      <p:sp>
        <p:nvSpPr>
          <p:cNvPr id="4" name="TextBox 3">
            <a:extLst>
              <a:ext uri="{FF2B5EF4-FFF2-40B4-BE49-F238E27FC236}">
                <a16:creationId xmlns:a16="http://schemas.microsoft.com/office/drawing/2014/main" id="{CA1AEF7B-59EE-56ED-A289-8A78127A3F55}"/>
              </a:ext>
            </a:extLst>
          </p:cNvPr>
          <p:cNvSpPr txBox="1"/>
          <p:nvPr/>
        </p:nvSpPr>
        <p:spPr>
          <a:xfrm>
            <a:off x="3423765" y="2165937"/>
            <a:ext cx="2296470" cy="307777"/>
          </a:xfrm>
          <a:prstGeom prst="rect">
            <a:avLst/>
          </a:prstGeom>
          <a:noFill/>
          <a:ln w="76200">
            <a:solidFill>
              <a:srgbClr val="0070C0"/>
            </a:solidFill>
          </a:ln>
        </p:spPr>
        <p:txBody>
          <a:bodyPr wrap="square" rtlCol="0">
            <a:spAutoFit/>
          </a:bodyPr>
          <a:lstStyle/>
          <a:p>
            <a:pPr algn="ctr"/>
            <a:r>
              <a:rPr lang="en-US"/>
              <a:t>3.3V Battery</a:t>
            </a:r>
          </a:p>
        </p:txBody>
      </p:sp>
      <p:sp>
        <p:nvSpPr>
          <p:cNvPr id="5" name="TextBox 4">
            <a:extLst>
              <a:ext uri="{FF2B5EF4-FFF2-40B4-BE49-F238E27FC236}">
                <a16:creationId xmlns:a16="http://schemas.microsoft.com/office/drawing/2014/main" id="{6671F678-00F4-BDA2-1BA8-569929E146FA}"/>
              </a:ext>
            </a:extLst>
          </p:cNvPr>
          <p:cNvSpPr txBox="1"/>
          <p:nvPr/>
        </p:nvSpPr>
        <p:spPr>
          <a:xfrm>
            <a:off x="3423765" y="2813914"/>
            <a:ext cx="2296470" cy="307777"/>
          </a:xfrm>
          <a:prstGeom prst="rect">
            <a:avLst/>
          </a:prstGeom>
          <a:noFill/>
          <a:ln w="76200">
            <a:solidFill>
              <a:srgbClr val="0070C0"/>
            </a:solidFill>
          </a:ln>
        </p:spPr>
        <p:txBody>
          <a:bodyPr wrap="square" rtlCol="0">
            <a:spAutoFit/>
          </a:bodyPr>
          <a:lstStyle/>
          <a:p>
            <a:pPr algn="ctr"/>
            <a:r>
              <a:rPr lang="en-US"/>
              <a:t>Switch</a:t>
            </a:r>
          </a:p>
        </p:txBody>
      </p:sp>
      <p:sp>
        <p:nvSpPr>
          <p:cNvPr id="6" name="TextBox 5">
            <a:extLst>
              <a:ext uri="{FF2B5EF4-FFF2-40B4-BE49-F238E27FC236}">
                <a16:creationId xmlns:a16="http://schemas.microsoft.com/office/drawing/2014/main" id="{5C70171B-BB5F-878C-FBFD-AC61C75717FE}"/>
              </a:ext>
            </a:extLst>
          </p:cNvPr>
          <p:cNvSpPr txBox="1"/>
          <p:nvPr/>
        </p:nvSpPr>
        <p:spPr>
          <a:xfrm>
            <a:off x="5479728" y="3455909"/>
            <a:ext cx="2296470" cy="307777"/>
          </a:xfrm>
          <a:prstGeom prst="rect">
            <a:avLst/>
          </a:prstGeom>
          <a:noFill/>
          <a:ln w="76200">
            <a:solidFill>
              <a:srgbClr val="0070C0"/>
            </a:solidFill>
          </a:ln>
        </p:spPr>
        <p:txBody>
          <a:bodyPr wrap="square" rtlCol="0">
            <a:spAutoFit/>
          </a:bodyPr>
          <a:lstStyle/>
          <a:p>
            <a:pPr algn="ctr"/>
            <a:r>
              <a:rPr lang="en-US"/>
              <a:t>3.3V Regulator</a:t>
            </a:r>
          </a:p>
        </p:txBody>
      </p:sp>
      <p:sp>
        <p:nvSpPr>
          <p:cNvPr id="7" name="TextBox 6">
            <a:extLst>
              <a:ext uri="{FF2B5EF4-FFF2-40B4-BE49-F238E27FC236}">
                <a16:creationId xmlns:a16="http://schemas.microsoft.com/office/drawing/2014/main" id="{E9C62A18-6375-CB7B-BAB1-38EB4647D8D0}"/>
              </a:ext>
            </a:extLst>
          </p:cNvPr>
          <p:cNvSpPr txBox="1"/>
          <p:nvPr/>
        </p:nvSpPr>
        <p:spPr>
          <a:xfrm>
            <a:off x="1370557" y="3455909"/>
            <a:ext cx="2296470" cy="307777"/>
          </a:xfrm>
          <a:prstGeom prst="rect">
            <a:avLst/>
          </a:prstGeom>
          <a:noFill/>
          <a:ln w="76200">
            <a:solidFill>
              <a:srgbClr val="0070C0"/>
            </a:solidFill>
          </a:ln>
        </p:spPr>
        <p:txBody>
          <a:bodyPr wrap="square" rtlCol="0">
            <a:spAutoFit/>
          </a:bodyPr>
          <a:lstStyle/>
          <a:p>
            <a:pPr algn="ctr"/>
            <a:r>
              <a:rPr lang="en-US"/>
              <a:t>5V Regulator</a:t>
            </a:r>
          </a:p>
        </p:txBody>
      </p:sp>
      <p:sp>
        <p:nvSpPr>
          <p:cNvPr id="8" name="TextBox 7">
            <a:extLst>
              <a:ext uri="{FF2B5EF4-FFF2-40B4-BE49-F238E27FC236}">
                <a16:creationId xmlns:a16="http://schemas.microsoft.com/office/drawing/2014/main" id="{67F5410B-9577-5FED-B907-354AECA94AE0}"/>
              </a:ext>
            </a:extLst>
          </p:cNvPr>
          <p:cNvSpPr txBox="1"/>
          <p:nvPr/>
        </p:nvSpPr>
        <p:spPr>
          <a:xfrm>
            <a:off x="1385415" y="4097904"/>
            <a:ext cx="2296470" cy="307777"/>
          </a:xfrm>
          <a:prstGeom prst="rect">
            <a:avLst/>
          </a:prstGeom>
          <a:noFill/>
          <a:ln w="76200">
            <a:solidFill>
              <a:srgbClr val="0070C0"/>
            </a:solidFill>
          </a:ln>
        </p:spPr>
        <p:txBody>
          <a:bodyPr wrap="square" rtlCol="0">
            <a:spAutoFit/>
          </a:bodyPr>
          <a:lstStyle/>
          <a:p>
            <a:pPr algn="ctr"/>
            <a:r>
              <a:rPr lang="en-US"/>
              <a:t>5V Bus</a:t>
            </a:r>
          </a:p>
        </p:txBody>
      </p:sp>
      <p:sp>
        <p:nvSpPr>
          <p:cNvPr id="9" name="TextBox 8">
            <a:extLst>
              <a:ext uri="{FF2B5EF4-FFF2-40B4-BE49-F238E27FC236}">
                <a16:creationId xmlns:a16="http://schemas.microsoft.com/office/drawing/2014/main" id="{D26F862B-067E-9065-BA5E-B843686571FF}"/>
              </a:ext>
            </a:extLst>
          </p:cNvPr>
          <p:cNvSpPr txBox="1"/>
          <p:nvPr/>
        </p:nvSpPr>
        <p:spPr>
          <a:xfrm>
            <a:off x="5479728" y="4130501"/>
            <a:ext cx="2296470" cy="307777"/>
          </a:xfrm>
          <a:prstGeom prst="rect">
            <a:avLst/>
          </a:prstGeom>
          <a:noFill/>
          <a:ln w="76200">
            <a:solidFill>
              <a:srgbClr val="0070C0"/>
            </a:solidFill>
          </a:ln>
        </p:spPr>
        <p:txBody>
          <a:bodyPr wrap="square" rtlCol="0">
            <a:spAutoFit/>
          </a:bodyPr>
          <a:lstStyle/>
          <a:p>
            <a:pPr algn="ctr"/>
            <a:r>
              <a:rPr lang="en-US"/>
              <a:t>3.3V Bus</a:t>
            </a:r>
          </a:p>
        </p:txBody>
      </p:sp>
      <p:cxnSp>
        <p:nvCxnSpPr>
          <p:cNvPr id="11" name="Straight Arrow Connector 10">
            <a:extLst>
              <a:ext uri="{FF2B5EF4-FFF2-40B4-BE49-F238E27FC236}">
                <a16:creationId xmlns:a16="http://schemas.microsoft.com/office/drawing/2014/main" id="{8DDCE431-522F-1E8F-C4D9-F1FD141E4AD9}"/>
              </a:ext>
            </a:extLst>
          </p:cNvPr>
          <p:cNvCxnSpPr>
            <a:stCxn id="3" idx="2"/>
            <a:endCxn id="4" idx="0"/>
          </p:cNvCxnSpPr>
          <p:nvPr/>
        </p:nvCxnSpPr>
        <p:spPr>
          <a:xfrm>
            <a:off x="4571999" y="1859208"/>
            <a:ext cx="1" cy="306729"/>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969AC9-EB28-322A-5D7B-6FE713963CD9}"/>
              </a:ext>
            </a:extLst>
          </p:cNvPr>
          <p:cNvCxnSpPr>
            <a:cxnSpLocks/>
            <a:stCxn id="4" idx="2"/>
            <a:endCxn id="5" idx="0"/>
          </p:cNvCxnSpPr>
          <p:nvPr/>
        </p:nvCxnSpPr>
        <p:spPr>
          <a:xfrm>
            <a:off x="4572000" y="2473714"/>
            <a:ext cx="0" cy="34020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B24996A-AACF-DE36-860F-A1362E9700B0}"/>
              </a:ext>
            </a:extLst>
          </p:cNvPr>
          <p:cNvCxnSpPr>
            <a:cxnSpLocks/>
            <a:stCxn id="5" idx="3"/>
          </p:cNvCxnSpPr>
          <p:nvPr/>
        </p:nvCxnSpPr>
        <p:spPr>
          <a:xfrm>
            <a:off x="5720235" y="2967803"/>
            <a:ext cx="914400"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2B96953-A121-C854-02E7-A85F33673987}"/>
              </a:ext>
            </a:extLst>
          </p:cNvPr>
          <p:cNvCxnSpPr>
            <a:cxnSpLocks/>
            <a:endCxn id="6" idx="0"/>
          </p:cNvCxnSpPr>
          <p:nvPr/>
        </p:nvCxnSpPr>
        <p:spPr>
          <a:xfrm>
            <a:off x="6627963" y="2967802"/>
            <a:ext cx="0" cy="488107"/>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1C4D09-2691-3BE6-5F54-927A036701FD}"/>
              </a:ext>
            </a:extLst>
          </p:cNvPr>
          <p:cNvCxnSpPr>
            <a:cxnSpLocks/>
            <a:stCxn id="5" idx="1"/>
          </p:cNvCxnSpPr>
          <p:nvPr/>
        </p:nvCxnSpPr>
        <p:spPr>
          <a:xfrm flipH="1">
            <a:off x="2518791" y="2967803"/>
            <a:ext cx="914400"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276767D-05F3-A098-EB8B-683C8F645101}"/>
              </a:ext>
            </a:extLst>
          </p:cNvPr>
          <p:cNvCxnSpPr>
            <a:cxnSpLocks/>
            <a:endCxn id="7" idx="0"/>
          </p:cNvCxnSpPr>
          <p:nvPr/>
        </p:nvCxnSpPr>
        <p:spPr>
          <a:xfrm>
            <a:off x="2518792" y="2967802"/>
            <a:ext cx="0" cy="488107"/>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3A0533B-E526-47B0-0981-EFB062E153E0}"/>
              </a:ext>
            </a:extLst>
          </p:cNvPr>
          <p:cNvCxnSpPr>
            <a:cxnSpLocks/>
            <a:stCxn id="7" idx="2"/>
            <a:endCxn id="8" idx="0"/>
          </p:cNvCxnSpPr>
          <p:nvPr/>
        </p:nvCxnSpPr>
        <p:spPr>
          <a:xfrm>
            <a:off x="2518792" y="3763686"/>
            <a:ext cx="14858" cy="334218"/>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1DFB91-CCF7-5C11-51FE-0AEE61B92B97}"/>
              </a:ext>
            </a:extLst>
          </p:cNvPr>
          <p:cNvCxnSpPr>
            <a:cxnSpLocks/>
            <a:stCxn id="6" idx="2"/>
            <a:endCxn id="9" idx="0"/>
          </p:cNvCxnSpPr>
          <p:nvPr/>
        </p:nvCxnSpPr>
        <p:spPr>
          <a:xfrm>
            <a:off x="6627963" y="3763686"/>
            <a:ext cx="0" cy="366815"/>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5" name="Google Shape;605;p6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Electrical Block Diagram</a:t>
            </a:r>
            <a:endParaRPr/>
          </a:p>
        </p:txBody>
      </p:sp>
      <p:sp>
        <p:nvSpPr>
          <p:cNvPr id="604" name="Google Shape;604;p63"/>
          <p:cNvSpPr txBox="1">
            <a:spLocks noGrp="1"/>
          </p:cNvSpPr>
          <p:nvPr>
            <p:ph type="sldNum" idx="12"/>
          </p:nvPr>
        </p:nvSpPr>
        <p:spPr>
          <a:xfrm>
            <a:off x="7940040" y="5775885"/>
            <a:ext cx="685799" cy="244474"/>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67</a:t>
            </a:fld>
            <a:endParaRPr sz="1000" b="0" i="0" u="none" strike="noStrike" cap="none">
              <a:solidFill>
                <a:schemeClr val="dk1"/>
              </a:solidFill>
              <a:latin typeface="Arial"/>
              <a:ea typeface="Arial"/>
              <a:cs typeface="Arial"/>
              <a:sym typeface="Arial"/>
            </a:endParaRPr>
          </a:p>
        </p:txBody>
      </p:sp>
      <p:sp>
        <p:nvSpPr>
          <p:cNvPr id="607" name="Google Shape;607;p6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a:t>
            </a:r>
            <a:r>
              <a:rPr lang="en-US" sz="1000">
                <a:solidFill>
                  <a:schemeClr val="dk1"/>
                </a:solidFill>
              </a:rPr>
              <a:t>Paolo D’Alessandro</a:t>
            </a:r>
            <a:endParaRPr lang="en-US" sz="1000"/>
          </a:p>
        </p:txBody>
      </p:sp>
      <p:sp>
        <p:nvSpPr>
          <p:cNvPr id="608" name="Google Shape;608;p6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1D3188AF-A487-C2D9-5711-55273E8F5F8C}"/>
              </a:ext>
            </a:extLst>
          </p:cNvPr>
          <p:cNvPicPr>
            <a:picLocks noChangeAspect="1"/>
          </p:cNvPicPr>
          <p:nvPr/>
        </p:nvPicPr>
        <p:blipFill>
          <a:blip r:embed="rId3"/>
          <a:stretch>
            <a:fillRect/>
          </a:stretch>
        </p:blipFill>
        <p:spPr>
          <a:xfrm>
            <a:off x="66288" y="43797"/>
            <a:ext cx="1533912" cy="884099"/>
          </a:xfrm>
          <a:prstGeom prst="rect">
            <a:avLst/>
          </a:prstGeom>
        </p:spPr>
      </p:pic>
      <p:sp>
        <p:nvSpPr>
          <p:cNvPr id="3" name="TextBox 2">
            <a:extLst>
              <a:ext uri="{FF2B5EF4-FFF2-40B4-BE49-F238E27FC236}">
                <a16:creationId xmlns:a16="http://schemas.microsoft.com/office/drawing/2014/main" id="{6EDAF10B-C4E3-7D94-E829-EA9D350088D6}"/>
              </a:ext>
            </a:extLst>
          </p:cNvPr>
          <p:cNvSpPr txBox="1"/>
          <p:nvPr/>
        </p:nvSpPr>
        <p:spPr>
          <a:xfrm>
            <a:off x="3337905" y="2692564"/>
            <a:ext cx="2296470" cy="600164"/>
          </a:xfrm>
          <a:prstGeom prst="rect">
            <a:avLst/>
          </a:prstGeom>
          <a:noFill/>
          <a:ln w="76200">
            <a:solidFill>
              <a:srgbClr val="0070C0"/>
            </a:solidFill>
          </a:ln>
        </p:spPr>
        <p:txBody>
          <a:bodyPr wrap="square" rtlCol="0">
            <a:spAutoFit/>
          </a:bodyPr>
          <a:lstStyle/>
          <a:p>
            <a:pPr algn="ctr"/>
            <a:r>
              <a:rPr lang="en-US" sz="1100"/>
              <a:t>Raspberry Pi Pico (Powered by USB from Computer during Testing)</a:t>
            </a:r>
          </a:p>
        </p:txBody>
      </p:sp>
      <p:sp>
        <p:nvSpPr>
          <p:cNvPr id="4" name="TextBox 3">
            <a:extLst>
              <a:ext uri="{FF2B5EF4-FFF2-40B4-BE49-F238E27FC236}">
                <a16:creationId xmlns:a16="http://schemas.microsoft.com/office/drawing/2014/main" id="{EAF7EF08-4A22-EB33-B530-7FF752DBB7E8}"/>
              </a:ext>
            </a:extLst>
          </p:cNvPr>
          <p:cNvSpPr txBox="1"/>
          <p:nvPr/>
        </p:nvSpPr>
        <p:spPr>
          <a:xfrm>
            <a:off x="381169" y="5993025"/>
            <a:ext cx="2296470" cy="261610"/>
          </a:xfrm>
          <a:prstGeom prst="rect">
            <a:avLst/>
          </a:prstGeom>
          <a:noFill/>
          <a:ln w="76200">
            <a:solidFill>
              <a:srgbClr val="0070C0"/>
            </a:solidFill>
          </a:ln>
        </p:spPr>
        <p:txBody>
          <a:bodyPr wrap="square" rtlCol="0">
            <a:spAutoFit/>
          </a:bodyPr>
          <a:lstStyle/>
          <a:p>
            <a:pPr algn="ctr"/>
            <a:r>
              <a:rPr lang="en-US" sz="1100"/>
              <a:t>XBEE Pro 900HP (5V, SPI)</a:t>
            </a:r>
          </a:p>
        </p:txBody>
      </p:sp>
      <p:cxnSp>
        <p:nvCxnSpPr>
          <p:cNvPr id="5" name="Straight Arrow Connector 4">
            <a:extLst>
              <a:ext uri="{FF2B5EF4-FFF2-40B4-BE49-F238E27FC236}">
                <a16:creationId xmlns:a16="http://schemas.microsoft.com/office/drawing/2014/main" id="{3BC84F61-F2D0-78A6-819D-67EC148340FF}"/>
              </a:ext>
            </a:extLst>
          </p:cNvPr>
          <p:cNvCxnSpPr>
            <a:cxnSpLocks/>
            <a:endCxn id="4" idx="0"/>
          </p:cNvCxnSpPr>
          <p:nvPr/>
        </p:nvCxnSpPr>
        <p:spPr>
          <a:xfrm>
            <a:off x="1529404" y="3552221"/>
            <a:ext cx="0" cy="244080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CFDB150-0343-9D76-2149-A7C20E1DAD04}"/>
              </a:ext>
            </a:extLst>
          </p:cNvPr>
          <p:cNvSpPr txBox="1"/>
          <p:nvPr/>
        </p:nvSpPr>
        <p:spPr>
          <a:xfrm>
            <a:off x="2402608" y="4638582"/>
            <a:ext cx="2296470" cy="261610"/>
          </a:xfrm>
          <a:prstGeom prst="rect">
            <a:avLst/>
          </a:prstGeom>
          <a:noFill/>
          <a:ln w="76200">
            <a:solidFill>
              <a:srgbClr val="0070C0"/>
            </a:solidFill>
          </a:ln>
        </p:spPr>
        <p:txBody>
          <a:bodyPr wrap="square" rtlCol="0">
            <a:spAutoFit/>
          </a:bodyPr>
          <a:lstStyle/>
          <a:p>
            <a:pPr algn="ctr"/>
            <a:r>
              <a:rPr lang="en-US" sz="1100"/>
              <a:t>BNO055 (5V, I2C)</a:t>
            </a:r>
          </a:p>
        </p:txBody>
      </p:sp>
      <p:sp>
        <p:nvSpPr>
          <p:cNvPr id="7" name="TextBox 6">
            <a:extLst>
              <a:ext uri="{FF2B5EF4-FFF2-40B4-BE49-F238E27FC236}">
                <a16:creationId xmlns:a16="http://schemas.microsoft.com/office/drawing/2014/main" id="{8991DE32-41B4-EC3D-912D-17B00EFB4C80}"/>
              </a:ext>
            </a:extLst>
          </p:cNvPr>
          <p:cNvSpPr txBox="1"/>
          <p:nvPr/>
        </p:nvSpPr>
        <p:spPr>
          <a:xfrm>
            <a:off x="2374482" y="5509051"/>
            <a:ext cx="2296470" cy="261610"/>
          </a:xfrm>
          <a:prstGeom prst="rect">
            <a:avLst/>
          </a:prstGeom>
          <a:noFill/>
          <a:ln w="76200">
            <a:solidFill>
              <a:srgbClr val="0070C0"/>
            </a:solidFill>
          </a:ln>
        </p:spPr>
        <p:txBody>
          <a:bodyPr wrap="square" rtlCol="0">
            <a:spAutoFit/>
          </a:bodyPr>
          <a:lstStyle/>
          <a:p>
            <a:pPr algn="ctr"/>
            <a:r>
              <a:rPr lang="en-US" sz="1100"/>
              <a:t> BMP280 (5V, SPI)</a:t>
            </a:r>
          </a:p>
        </p:txBody>
      </p:sp>
      <p:cxnSp>
        <p:nvCxnSpPr>
          <p:cNvPr id="8" name="Straight Arrow Connector 7">
            <a:extLst>
              <a:ext uri="{FF2B5EF4-FFF2-40B4-BE49-F238E27FC236}">
                <a16:creationId xmlns:a16="http://schemas.microsoft.com/office/drawing/2014/main" id="{EC941D4A-EF8F-334F-B54B-C85C7C1D8D26}"/>
              </a:ext>
            </a:extLst>
          </p:cNvPr>
          <p:cNvCxnSpPr>
            <a:cxnSpLocks/>
          </p:cNvCxnSpPr>
          <p:nvPr/>
        </p:nvCxnSpPr>
        <p:spPr>
          <a:xfrm>
            <a:off x="2031496" y="3562335"/>
            <a:ext cx="0" cy="20775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7D00C1F-90C6-E172-12FA-B548EDDC003C}"/>
              </a:ext>
            </a:extLst>
          </p:cNvPr>
          <p:cNvCxnSpPr>
            <a:cxnSpLocks/>
            <a:endCxn id="7" idx="1"/>
          </p:cNvCxnSpPr>
          <p:nvPr/>
        </p:nvCxnSpPr>
        <p:spPr>
          <a:xfrm>
            <a:off x="2031496" y="5639856"/>
            <a:ext cx="34298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45DB987-DEB2-3389-CAC0-258B6857E273}"/>
              </a:ext>
            </a:extLst>
          </p:cNvPr>
          <p:cNvSpPr txBox="1"/>
          <p:nvPr/>
        </p:nvSpPr>
        <p:spPr>
          <a:xfrm>
            <a:off x="5157261" y="4619936"/>
            <a:ext cx="2296470" cy="430887"/>
          </a:xfrm>
          <a:prstGeom prst="rect">
            <a:avLst/>
          </a:prstGeom>
          <a:noFill/>
          <a:ln w="76200">
            <a:solidFill>
              <a:srgbClr val="0070C0"/>
            </a:solidFill>
          </a:ln>
        </p:spPr>
        <p:txBody>
          <a:bodyPr wrap="square" rtlCol="0">
            <a:spAutoFit/>
          </a:bodyPr>
          <a:lstStyle/>
          <a:p>
            <a:pPr algn="ctr"/>
            <a:r>
              <a:rPr lang="en-US" sz="1100" err="1"/>
              <a:t>Arducam</a:t>
            </a:r>
            <a:r>
              <a:rPr lang="en-US" sz="1100"/>
              <a:t> Mini 2MP Plus (3.3V, I2C)</a:t>
            </a:r>
          </a:p>
        </p:txBody>
      </p:sp>
      <p:sp>
        <p:nvSpPr>
          <p:cNvPr id="11" name="TextBox 10">
            <a:extLst>
              <a:ext uri="{FF2B5EF4-FFF2-40B4-BE49-F238E27FC236}">
                <a16:creationId xmlns:a16="http://schemas.microsoft.com/office/drawing/2014/main" id="{4C7D5F57-7FF5-5FEE-7635-3E2EF9205A4C}"/>
              </a:ext>
            </a:extLst>
          </p:cNvPr>
          <p:cNvSpPr txBox="1"/>
          <p:nvPr/>
        </p:nvSpPr>
        <p:spPr>
          <a:xfrm>
            <a:off x="6619190" y="4081287"/>
            <a:ext cx="2296470" cy="261610"/>
          </a:xfrm>
          <a:prstGeom prst="rect">
            <a:avLst/>
          </a:prstGeom>
          <a:noFill/>
          <a:ln w="76200">
            <a:solidFill>
              <a:srgbClr val="0070C0"/>
            </a:solidFill>
          </a:ln>
        </p:spPr>
        <p:txBody>
          <a:bodyPr wrap="square" rtlCol="0">
            <a:spAutoFit/>
          </a:bodyPr>
          <a:lstStyle/>
          <a:p>
            <a:pPr algn="ctr"/>
            <a:r>
              <a:rPr lang="en-US" sz="1100"/>
              <a:t>MicroSD Reader (5V, SPI)</a:t>
            </a:r>
          </a:p>
        </p:txBody>
      </p:sp>
      <p:sp>
        <p:nvSpPr>
          <p:cNvPr id="12" name="TextBox 11">
            <a:extLst>
              <a:ext uri="{FF2B5EF4-FFF2-40B4-BE49-F238E27FC236}">
                <a16:creationId xmlns:a16="http://schemas.microsoft.com/office/drawing/2014/main" id="{586CDF6C-34AB-7F67-E44F-2C9237EEBE05}"/>
              </a:ext>
            </a:extLst>
          </p:cNvPr>
          <p:cNvSpPr txBox="1"/>
          <p:nvPr/>
        </p:nvSpPr>
        <p:spPr>
          <a:xfrm>
            <a:off x="3337905" y="1251796"/>
            <a:ext cx="2296470" cy="261610"/>
          </a:xfrm>
          <a:prstGeom prst="rect">
            <a:avLst/>
          </a:prstGeom>
          <a:noFill/>
          <a:ln w="76200">
            <a:solidFill>
              <a:srgbClr val="0070C0"/>
            </a:solidFill>
          </a:ln>
        </p:spPr>
        <p:txBody>
          <a:bodyPr wrap="square" rtlCol="0">
            <a:spAutoFit/>
          </a:bodyPr>
          <a:lstStyle/>
          <a:p>
            <a:pPr algn="ctr"/>
            <a:r>
              <a:rPr lang="en-US" sz="1100"/>
              <a:t>Switch</a:t>
            </a:r>
          </a:p>
        </p:txBody>
      </p:sp>
      <p:sp>
        <p:nvSpPr>
          <p:cNvPr id="13" name="TextBox 12">
            <a:extLst>
              <a:ext uri="{FF2B5EF4-FFF2-40B4-BE49-F238E27FC236}">
                <a16:creationId xmlns:a16="http://schemas.microsoft.com/office/drawing/2014/main" id="{9B3B2859-6BF9-E9C6-9EC4-77CB45C90988}"/>
              </a:ext>
            </a:extLst>
          </p:cNvPr>
          <p:cNvSpPr txBox="1"/>
          <p:nvPr/>
        </p:nvSpPr>
        <p:spPr>
          <a:xfrm>
            <a:off x="298491" y="1251796"/>
            <a:ext cx="2296470" cy="261610"/>
          </a:xfrm>
          <a:prstGeom prst="rect">
            <a:avLst/>
          </a:prstGeom>
          <a:noFill/>
          <a:ln w="76200">
            <a:solidFill>
              <a:srgbClr val="0070C0"/>
            </a:solidFill>
          </a:ln>
        </p:spPr>
        <p:txBody>
          <a:bodyPr wrap="square" rtlCol="0">
            <a:spAutoFit/>
          </a:bodyPr>
          <a:lstStyle/>
          <a:p>
            <a:pPr algn="ctr"/>
            <a:r>
              <a:rPr lang="en-US" sz="1100"/>
              <a:t>Power (6.6V Battery)</a:t>
            </a:r>
          </a:p>
        </p:txBody>
      </p:sp>
      <p:cxnSp>
        <p:nvCxnSpPr>
          <p:cNvPr id="14" name="Straight Arrow Connector 13">
            <a:extLst>
              <a:ext uri="{FF2B5EF4-FFF2-40B4-BE49-F238E27FC236}">
                <a16:creationId xmlns:a16="http://schemas.microsoft.com/office/drawing/2014/main" id="{E9EF14C9-FF00-B83C-D4B3-CD493C33B4BF}"/>
              </a:ext>
            </a:extLst>
          </p:cNvPr>
          <p:cNvCxnSpPr>
            <a:cxnSpLocks/>
            <a:stCxn id="13" idx="3"/>
            <a:endCxn id="12" idx="1"/>
          </p:cNvCxnSpPr>
          <p:nvPr/>
        </p:nvCxnSpPr>
        <p:spPr>
          <a:xfrm>
            <a:off x="2594961" y="1382601"/>
            <a:ext cx="742944"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20ED213-9E72-FF2D-9ACB-A63F5683402C}"/>
              </a:ext>
            </a:extLst>
          </p:cNvPr>
          <p:cNvCxnSpPr>
            <a:cxnSpLocks/>
            <a:stCxn id="17" idx="2"/>
            <a:endCxn id="3" idx="0"/>
          </p:cNvCxnSpPr>
          <p:nvPr/>
        </p:nvCxnSpPr>
        <p:spPr>
          <a:xfrm>
            <a:off x="4486140" y="2272363"/>
            <a:ext cx="0" cy="420201"/>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BD952AB-A5AD-720C-CA10-04DCAFC6AC26}"/>
              </a:ext>
            </a:extLst>
          </p:cNvPr>
          <p:cNvSpPr txBox="1"/>
          <p:nvPr/>
        </p:nvSpPr>
        <p:spPr>
          <a:xfrm>
            <a:off x="5157261" y="5589472"/>
            <a:ext cx="2296470" cy="430887"/>
          </a:xfrm>
          <a:prstGeom prst="rect">
            <a:avLst/>
          </a:prstGeom>
          <a:noFill/>
          <a:ln w="76200">
            <a:solidFill>
              <a:srgbClr val="0070C0"/>
            </a:solidFill>
          </a:ln>
        </p:spPr>
        <p:txBody>
          <a:bodyPr wrap="square" rtlCol="0">
            <a:spAutoFit/>
          </a:bodyPr>
          <a:lstStyle/>
          <a:p>
            <a:pPr algn="ctr"/>
            <a:r>
              <a:rPr lang="en-US" sz="1100"/>
              <a:t>Adafruit Ultimate Breakout (5V, USART)</a:t>
            </a:r>
          </a:p>
        </p:txBody>
      </p:sp>
      <p:sp>
        <p:nvSpPr>
          <p:cNvPr id="17" name="TextBox 16">
            <a:extLst>
              <a:ext uri="{FF2B5EF4-FFF2-40B4-BE49-F238E27FC236}">
                <a16:creationId xmlns:a16="http://schemas.microsoft.com/office/drawing/2014/main" id="{372F1B68-6F2B-7B3F-5D6B-D886AFFF1274}"/>
              </a:ext>
            </a:extLst>
          </p:cNvPr>
          <p:cNvSpPr txBox="1"/>
          <p:nvPr/>
        </p:nvSpPr>
        <p:spPr>
          <a:xfrm>
            <a:off x="3337905" y="2010753"/>
            <a:ext cx="2296470" cy="261610"/>
          </a:xfrm>
          <a:prstGeom prst="rect">
            <a:avLst/>
          </a:prstGeom>
          <a:noFill/>
          <a:ln w="76200">
            <a:solidFill>
              <a:srgbClr val="0070C0"/>
            </a:solidFill>
          </a:ln>
        </p:spPr>
        <p:txBody>
          <a:bodyPr wrap="square" rtlCol="0">
            <a:spAutoFit/>
          </a:bodyPr>
          <a:lstStyle/>
          <a:p>
            <a:pPr algn="ctr"/>
            <a:r>
              <a:rPr lang="en-US" sz="1100"/>
              <a:t>5V Regulator</a:t>
            </a:r>
          </a:p>
        </p:txBody>
      </p:sp>
      <p:cxnSp>
        <p:nvCxnSpPr>
          <p:cNvPr id="18" name="Straight Arrow Connector 17">
            <a:extLst>
              <a:ext uri="{FF2B5EF4-FFF2-40B4-BE49-F238E27FC236}">
                <a16:creationId xmlns:a16="http://schemas.microsoft.com/office/drawing/2014/main" id="{6C3DC216-82F2-BD35-795B-54B14A710ACB}"/>
              </a:ext>
            </a:extLst>
          </p:cNvPr>
          <p:cNvCxnSpPr>
            <a:cxnSpLocks/>
            <a:stCxn id="12" idx="2"/>
            <a:endCxn id="17" idx="0"/>
          </p:cNvCxnSpPr>
          <p:nvPr/>
        </p:nvCxnSpPr>
        <p:spPr>
          <a:xfrm>
            <a:off x="4486140" y="1513406"/>
            <a:ext cx="0" cy="497347"/>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BD172F6-014E-2992-ED6F-0E9122391D20}"/>
              </a:ext>
            </a:extLst>
          </p:cNvPr>
          <p:cNvCxnSpPr>
            <a:cxnSpLocks/>
            <a:stCxn id="3" idx="2"/>
          </p:cNvCxnSpPr>
          <p:nvPr/>
        </p:nvCxnSpPr>
        <p:spPr>
          <a:xfrm>
            <a:off x="4486140" y="3292728"/>
            <a:ext cx="0" cy="3106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4C94B16-AC92-BDE5-3CA6-7C0A694FFD99}"/>
              </a:ext>
            </a:extLst>
          </p:cNvPr>
          <p:cNvCxnSpPr>
            <a:cxnSpLocks/>
          </p:cNvCxnSpPr>
          <p:nvPr/>
        </p:nvCxnSpPr>
        <p:spPr>
          <a:xfrm flipH="1" flipV="1">
            <a:off x="1527118" y="3552221"/>
            <a:ext cx="2956736" cy="2022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90CDD9-7F9F-26CC-20F2-FCD295B7EFCF}"/>
              </a:ext>
            </a:extLst>
          </p:cNvPr>
          <p:cNvCxnSpPr>
            <a:cxnSpLocks/>
          </p:cNvCxnSpPr>
          <p:nvPr/>
        </p:nvCxnSpPr>
        <p:spPr>
          <a:xfrm flipV="1">
            <a:off x="4488427" y="3565273"/>
            <a:ext cx="3278998" cy="717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E64BAC-9252-F57A-4045-AD3636283B37}"/>
              </a:ext>
            </a:extLst>
          </p:cNvPr>
          <p:cNvCxnSpPr>
            <a:cxnSpLocks/>
            <a:endCxn id="6" idx="0"/>
          </p:cNvCxnSpPr>
          <p:nvPr/>
        </p:nvCxnSpPr>
        <p:spPr>
          <a:xfrm>
            <a:off x="3550843" y="3568861"/>
            <a:ext cx="0" cy="10697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795636-0451-68AA-8F38-708A7917E70E}"/>
              </a:ext>
            </a:extLst>
          </p:cNvPr>
          <p:cNvCxnSpPr>
            <a:cxnSpLocks/>
          </p:cNvCxnSpPr>
          <p:nvPr/>
        </p:nvCxnSpPr>
        <p:spPr>
          <a:xfrm>
            <a:off x="6074833" y="2658533"/>
            <a:ext cx="0" cy="196140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8C21155-2C69-E455-18CF-80FC85367AFA}"/>
              </a:ext>
            </a:extLst>
          </p:cNvPr>
          <p:cNvCxnSpPr>
            <a:cxnSpLocks/>
          </p:cNvCxnSpPr>
          <p:nvPr/>
        </p:nvCxnSpPr>
        <p:spPr>
          <a:xfrm>
            <a:off x="4926605" y="3562335"/>
            <a:ext cx="0" cy="220832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E5A3DB4-29B7-1ECB-3509-1C8336078035}"/>
              </a:ext>
            </a:extLst>
          </p:cNvPr>
          <p:cNvCxnSpPr>
            <a:cxnSpLocks/>
            <a:endCxn id="16" idx="1"/>
          </p:cNvCxnSpPr>
          <p:nvPr/>
        </p:nvCxnSpPr>
        <p:spPr>
          <a:xfrm>
            <a:off x="4926605" y="5804916"/>
            <a:ext cx="23065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6E1749-A96D-B67F-D8C7-3615649F8DB5}"/>
              </a:ext>
            </a:extLst>
          </p:cNvPr>
          <p:cNvCxnSpPr>
            <a:cxnSpLocks/>
            <a:endCxn id="11" idx="0"/>
          </p:cNvCxnSpPr>
          <p:nvPr/>
        </p:nvCxnSpPr>
        <p:spPr>
          <a:xfrm>
            <a:off x="7767425" y="3572449"/>
            <a:ext cx="0" cy="508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8E397CF-3C22-1C73-E0C2-81E51983BB6C}"/>
              </a:ext>
            </a:extLst>
          </p:cNvPr>
          <p:cNvSpPr txBox="1"/>
          <p:nvPr/>
        </p:nvSpPr>
        <p:spPr>
          <a:xfrm>
            <a:off x="446730" y="2853347"/>
            <a:ext cx="2296470" cy="261610"/>
          </a:xfrm>
          <a:prstGeom prst="rect">
            <a:avLst/>
          </a:prstGeom>
          <a:noFill/>
          <a:ln w="76200">
            <a:solidFill>
              <a:srgbClr val="0070C0"/>
            </a:solidFill>
          </a:ln>
        </p:spPr>
        <p:txBody>
          <a:bodyPr wrap="square" rtlCol="0">
            <a:spAutoFit/>
          </a:bodyPr>
          <a:lstStyle/>
          <a:p>
            <a:pPr algn="ctr"/>
            <a:r>
              <a:rPr lang="en-US" sz="1100"/>
              <a:t>On/Off LED</a:t>
            </a:r>
          </a:p>
        </p:txBody>
      </p:sp>
      <p:sp>
        <p:nvSpPr>
          <p:cNvPr id="28" name="TextBox 27">
            <a:extLst>
              <a:ext uri="{FF2B5EF4-FFF2-40B4-BE49-F238E27FC236}">
                <a16:creationId xmlns:a16="http://schemas.microsoft.com/office/drawing/2014/main" id="{4D7D24C3-A3A3-3F80-B1BC-49C5713A8FBD}"/>
              </a:ext>
            </a:extLst>
          </p:cNvPr>
          <p:cNvSpPr txBox="1"/>
          <p:nvPr/>
        </p:nvSpPr>
        <p:spPr>
          <a:xfrm>
            <a:off x="6366456" y="2868820"/>
            <a:ext cx="2296470" cy="261610"/>
          </a:xfrm>
          <a:prstGeom prst="rect">
            <a:avLst/>
          </a:prstGeom>
          <a:noFill/>
          <a:ln w="76200">
            <a:solidFill>
              <a:srgbClr val="0070C0"/>
            </a:solidFill>
          </a:ln>
        </p:spPr>
        <p:txBody>
          <a:bodyPr wrap="square" rtlCol="0">
            <a:spAutoFit/>
          </a:bodyPr>
          <a:lstStyle/>
          <a:p>
            <a:pPr algn="ctr"/>
            <a:r>
              <a:rPr lang="en-US" sz="1100"/>
              <a:t>IE92505 Speaker (5V)</a:t>
            </a:r>
          </a:p>
        </p:txBody>
      </p:sp>
      <p:cxnSp>
        <p:nvCxnSpPr>
          <p:cNvPr id="29" name="Straight Arrow Connector 28">
            <a:extLst>
              <a:ext uri="{FF2B5EF4-FFF2-40B4-BE49-F238E27FC236}">
                <a16:creationId xmlns:a16="http://schemas.microsoft.com/office/drawing/2014/main" id="{059DF55B-C511-0398-CB15-51E00AE7B1C3}"/>
              </a:ext>
            </a:extLst>
          </p:cNvPr>
          <p:cNvCxnSpPr>
            <a:stCxn id="3" idx="1"/>
            <a:endCxn id="27" idx="3"/>
          </p:cNvCxnSpPr>
          <p:nvPr/>
        </p:nvCxnSpPr>
        <p:spPr>
          <a:xfrm flipH="1" flipV="1">
            <a:off x="2743200" y="2984152"/>
            <a:ext cx="594705" cy="849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CA72CE7-5485-BCFE-E2AE-86A26E4B1DEC}"/>
              </a:ext>
            </a:extLst>
          </p:cNvPr>
          <p:cNvCxnSpPr>
            <a:cxnSpLocks/>
            <a:stCxn id="3" idx="3"/>
            <a:endCxn id="28" idx="1"/>
          </p:cNvCxnSpPr>
          <p:nvPr/>
        </p:nvCxnSpPr>
        <p:spPr>
          <a:xfrm>
            <a:off x="5634375" y="2992646"/>
            <a:ext cx="732081" cy="6979"/>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593;p62">
            <a:extLst>
              <a:ext uri="{FF2B5EF4-FFF2-40B4-BE49-F238E27FC236}">
                <a16:creationId xmlns:a16="http://schemas.microsoft.com/office/drawing/2014/main" id="{2357F335-56A6-4893-8160-BADCC3FC38F9}"/>
              </a:ext>
            </a:extLst>
          </p:cNvPr>
          <p:cNvSpPr txBox="1">
            <a:spLocks noGrp="1"/>
          </p:cNvSpPr>
          <p:nvPr>
            <p:ph type="ftr" idx="11"/>
          </p:nvPr>
        </p:nvSpPr>
        <p:spPr>
          <a:xfrm>
            <a:off x="2743200" y="6477000"/>
            <a:ext cx="3657600" cy="244474"/>
          </a:xfrm>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585" name="TextBox 584">
            <a:extLst>
              <a:ext uri="{FF2B5EF4-FFF2-40B4-BE49-F238E27FC236}">
                <a16:creationId xmlns:a16="http://schemas.microsoft.com/office/drawing/2014/main" id="{5D585E38-4C44-AFBF-B881-81226237E20D}"/>
              </a:ext>
            </a:extLst>
          </p:cNvPr>
          <p:cNvSpPr txBox="1"/>
          <p:nvPr/>
        </p:nvSpPr>
        <p:spPr>
          <a:xfrm>
            <a:off x="6000415" y="2001480"/>
            <a:ext cx="2296470" cy="261610"/>
          </a:xfrm>
          <a:prstGeom prst="rect">
            <a:avLst/>
          </a:prstGeom>
          <a:noFill/>
          <a:ln w="76200">
            <a:solidFill>
              <a:srgbClr val="0070C0"/>
            </a:solidFill>
          </a:ln>
        </p:spPr>
        <p:txBody>
          <a:bodyPr wrap="square" rtlCol="0">
            <a:spAutoFit/>
          </a:bodyPr>
          <a:lstStyle/>
          <a:p>
            <a:pPr algn="ctr"/>
            <a:r>
              <a:rPr lang="en-US" sz="1100"/>
              <a:t>3.3V Regulator</a:t>
            </a:r>
          </a:p>
        </p:txBody>
      </p:sp>
      <p:cxnSp>
        <p:nvCxnSpPr>
          <p:cNvPr id="600" name="Straight Arrow Connector 599">
            <a:extLst>
              <a:ext uri="{FF2B5EF4-FFF2-40B4-BE49-F238E27FC236}">
                <a16:creationId xmlns:a16="http://schemas.microsoft.com/office/drawing/2014/main" id="{A6B8CDFD-C6F0-EBF4-7E9E-8038AE140DE9}"/>
              </a:ext>
            </a:extLst>
          </p:cNvPr>
          <p:cNvCxnSpPr>
            <a:cxnSpLocks/>
          </p:cNvCxnSpPr>
          <p:nvPr/>
        </p:nvCxnSpPr>
        <p:spPr>
          <a:xfrm flipH="1">
            <a:off x="6072546" y="2658533"/>
            <a:ext cx="1076103"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D1A146E-6340-B20A-4E17-C8A1AB4EFFD8}"/>
              </a:ext>
            </a:extLst>
          </p:cNvPr>
          <p:cNvCxnSpPr>
            <a:cxnSpLocks/>
            <a:stCxn id="585" idx="2"/>
          </p:cNvCxnSpPr>
          <p:nvPr/>
        </p:nvCxnSpPr>
        <p:spPr>
          <a:xfrm>
            <a:off x="7148650" y="2263090"/>
            <a:ext cx="0" cy="38520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9" name="Straight Arrow Connector 618">
            <a:extLst>
              <a:ext uri="{FF2B5EF4-FFF2-40B4-BE49-F238E27FC236}">
                <a16:creationId xmlns:a16="http://schemas.microsoft.com/office/drawing/2014/main" id="{61D9EB8E-049C-BA49-5074-AC2B30A6BCE3}"/>
              </a:ext>
            </a:extLst>
          </p:cNvPr>
          <p:cNvCxnSpPr>
            <a:cxnSpLocks/>
          </p:cNvCxnSpPr>
          <p:nvPr/>
        </p:nvCxnSpPr>
        <p:spPr>
          <a:xfrm>
            <a:off x="2991773" y="2141558"/>
            <a:ext cx="0" cy="1409073"/>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2BB8CE7-5351-BF52-4086-9E9098C58770}"/>
              </a:ext>
            </a:extLst>
          </p:cNvPr>
          <p:cNvCxnSpPr>
            <a:cxnSpLocks/>
            <a:stCxn id="17" idx="1"/>
          </p:cNvCxnSpPr>
          <p:nvPr/>
        </p:nvCxnSpPr>
        <p:spPr>
          <a:xfrm flipH="1">
            <a:off x="2991773" y="2141558"/>
            <a:ext cx="346132"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5312853-DA83-797E-1CAE-5463477DFCAD}"/>
              </a:ext>
            </a:extLst>
          </p:cNvPr>
          <p:cNvCxnSpPr>
            <a:cxnSpLocks/>
            <a:stCxn id="12" idx="3"/>
          </p:cNvCxnSpPr>
          <p:nvPr/>
        </p:nvCxnSpPr>
        <p:spPr>
          <a:xfrm>
            <a:off x="5634375" y="1382601"/>
            <a:ext cx="1514274"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E80B885E-AB7A-51A2-382F-73DB03E63DE4}"/>
              </a:ext>
            </a:extLst>
          </p:cNvPr>
          <p:cNvCxnSpPr>
            <a:cxnSpLocks/>
            <a:endCxn id="585" idx="0"/>
          </p:cNvCxnSpPr>
          <p:nvPr/>
        </p:nvCxnSpPr>
        <p:spPr>
          <a:xfrm>
            <a:off x="7148649" y="1382601"/>
            <a:ext cx="1" cy="61887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B8E0310-DB8B-D8BB-E15C-EAB2911390C4}"/>
              </a:ext>
            </a:extLst>
          </p:cNvPr>
          <p:cNvCxnSpPr>
            <a:cxnSpLocks/>
            <a:endCxn id="10" idx="1"/>
          </p:cNvCxnSpPr>
          <p:nvPr/>
        </p:nvCxnSpPr>
        <p:spPr>
          <a:xfrm>
            <a:off x="4926605" y="4835380"/>
            <a:ext cx="23065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Power</a:t>
            </a:r>
            <a:r>
              <a:rPr lang="en-US"/>
              <a:t> </a:t>
            </a:r>
            <a:r>
              <a:rPr lang="en-US" sz="2400" b="1" i="0" u="none" strike="noStrike" cap="none">
                <a:solidFill>
                  <a:schemeClr val="accent2"/>
                </a:solidFill>
                <a:latin typeface="Arial"/>
                <a:ea typeface="Arial"/>
                <a:cs typeface="Arial"/>
                <a:sym typeface="Arial"/>
              </a:rPr>
              <a:t>Trade &amp; Selection</a:t>
            </a:r>
            <a:endParaRPr/>
          </a:p>
        </p:txBody>
      </p:sp>
      <p:sp>
        <p:nvSpPr>
          <p:cNvPr id="615" name="Google Shape;615;p6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16" name="Google Shape;616;p6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68</a:t>
            </a:fld>
            <a:endParaRPr sz="1000" b="0" i="0" u="none" strike="noStrike" cap="none">
              <a:solidFill>
                <a:schemeClr val="dk1"/>
              </a:solidFill>
              <a:latin typeface="Arial"/>
              <a:ea typeface="Arial"/>
              <a:cs typeface="Arial"/>
              <a:sym typeface="Arial"/>
            </a:endParaRPr>
          </a:p>
        </p:txBody>
      </p:sp>
      <p:sp>
        <p:nvSpPr>
          <p:cNvPr id="618" name="Google Shape;618;p64"/>
          <p:cNvSpPr txBox="1"/>
          <p:nvPr/>
        </p:nvSpPr>
        <p:spPr>
          <a:xfrm>
            <a:off x="241663"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Paolo D’Alessandro</a:t>
            </a:r>
            <a:endParaRPr/>
          </a:p>
        </p:txBody>
      </p:sp>
      <p:sp>
        <p:nvSpPr>
          <p:cNvPr id="619" name="Google Shape;619;p6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2CBA183B-455E-84F0-B828-22215E299F48}"/>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2">
            <a:extLst>
              <a:ext uri="{FF2B5EF4-FFF2-40B4-BE49-F238E27FC236}">
                <a16:creationId xmlns:a16="http://schemas.microsoft.com/office/drawing/2014/main" id="{5D5B89A0-6328-DA8C-976C-5B5F32B69B3E}"/>
              </a:ext>
            </a:extLst>
          </p:cNvPr>
          <p:cNvGraphicFramePr>
            <a:graphicFrameLocks noGrp="1"/>
          </p:cNvGraphicFramePr>
          <p:nvPr>
            <p:extLst>
              <p:ext uri="{D42A27DB-BD31-4B8C-83A1-F6EECF244321}">
                <p14:modId xmlns:p14="http://schemas.microsoft.com/office/powerpoint/2010/main" val="1904438632"/>
              </p:ext>
            </p:extLst>
          </p:nvPr>
        </p:nvGraphicFramePr>
        <p:xfrm>
          <a:off x="193346" y="1100491"/>
          <a:ext cx="8887440" cy="1767840"/>
        </p:xfrm>
        <a:graphic>
          <a:graphicData uri="http://schemas.openxmlformats.org/drawingml/2006/table">
            <a:tbl>
              <a:tblPr firstRow="1" bandRow="1">
                <a:tableStyleId>{5DA37D80-6434-44D0-A028-1B22A696006F}</a:tableStyleId>
              </a:tblPr>
              <a:tblGrid>
                <a:gridCol w="1110930">
                  <a:extLst>
                    <a:ext uri="{9D8B030D-6E8A-4147-A177-3AD203B41FA5}">
                      <a16:colId xmlns:a16="http://schemas.microsoft.com/office/drawing/2014/main" val="74728056"/>
                    </a:ext>
                  </a:extLst>
                </a:gridCol>
                <a:gridCol w="1110930">
                  <a:extLst>
                    <a:ext uri="{9D8B030D-6E8A-4147-A177-3AD203B41FA5}">
                      <a16:colId xmlns:a16="http://schemas.microsoft.com/office/drawing/2014/main" val="1660176836"/>
                    </a:ext>
                  </a:extLst>
                </a:gridCol>
                <a:gridCol w="1110930">
                  <a:extLst>
                    <a:ext uri="{9D8B030D-6E8A-4147-A177-3AD203B41FA5}">
                      <a16:colId xmlns:a16="http://schemas.microsoft.com/office/drawing/2014/main" val="2627264879"/>
                    </a:ext>
                  </a:extLst>
                </a:gridCol>
                <a:gridCol w="1110930">
                  <a:extLst>
                    <a:ext uri="{9D8B030D-6E8A-4147-A177-3AD203B41FA5}">
                      <a16:colId xmlns:a16="http://schemas.microsoft.com/office/drawing/2014/main" val="487516342"/>
                    </a:ext>
                  </a:extLst>
                </a:gridCol>
                <a:gridCol w="1110930">
                  <a:extLst>
                    <a:ext uri="{9D8B030D-6E8A-4147-A177-3AD203B41FA5}">
                      <a16:colId xmlns:a16="http://schemas.microsoft.com/office/drawing/2014/main" val="2072976569"/>
                    </a:ext>
                  </a:extLst>
                </a:gridCol>
                <a:gridCol w="1110930">
                  <a:extLst>
                    <a:ext uri="{9D8B030D-6E8A-4147-A177-3AD203B41FA5}">
                      <a16:colId xmlns:a16="http://schemas.microsoft.com/office/drawing/2014/main" val="2461997288"/>
                    </a:ext>
                  </a:extLst>
                </a:gridCol>
                <a:gridCol w="1110930">
                  <a:extLst>
                    <a:ext uri="{9D8B030D-6E8A-4147-A177-3AD203B41FA5}">
                      <a16:colId xmlns:a16="http://schemas.microsoft.com/office/drawing/2014/main" val="3669989343"/>
                    </a:ext>
                  </a:extLst>
                </a:gridCol>
                <a:gridCol w="1110930">
                  <a:extLst>
                    <a:ext uri="{9D8B030D-6E8A-4147-A177-3AD203B41FA5}">
                      <a16:colId xmlns:a16="http://schemas.microsoft.com/office/drawing/2014/main" val="1265498093"/>
                    </a:ext>
                  </a:extLst>
                </a:gridCol>
              </a:tblGrid>
              <a:tr h="465290">
                <a:tc>
                  <a:txBody>
                    <a:bodyPr/>
                    <a:lstStyle/>
                    <a:p>
                      <a:pPr algn="ctr"/>
                      <a:r>
                        <a:rPr lang="en-US">
                          <a:solidFill>
                            <a:schemeClr val="bg1"/>
                          </a:solidFill>
                        </a:rPr>
                        <a:t>Type</a:t>
                      </a:r>
                    </a:p>
                  </a:txBody>
                  <a:tcPr anchor="ctr">
                    <a:solidFill>
                      <a:schemeClr val="accent6"/>
                    </a:solidFill>
                  </a:tcPr>
                </a:tc>
                <a:tc>
                  <a:txBody>
                    <a:bodyPr/>
                    <a:lstStyle/>
                    <a:p>
                      <a:pPr algn="ctr"/>
                      <a:r>
                        <a:rPr lang="en-US">
                          <a:solidFill>
                            <a:schemeClr val="bg1"/>
                          </a:solidFill>
                        </a:rPr>
                        <a:t>Battery</a:t>
                      </a:r>
                    </a:p>
                  </a:txBody>
                  <a:tcPr anchor="ctr">
                    <a:solidFill>
                      <a:schemeClr val="accent6"/>
                    </a:solidFill>
                  </a:tcPr>
                </a:tc>
                <a:tc>
                  <a:txBody>
                    <a:bodyPr/>
                    <a:lstStyle/>
                    <a:p>
                      <a:pPr algn="ctr"/>
                      <a:r>
                        <a:rPr lang="en-US">
                          <a:solidFill>
                            <a:schemeClr val="bg1"/>
                          </a:solidFill>
                        </a:rPr>
                        <a:t>Voltage</a:t>
                      </a:r>
                    </a:p>
                  </a:txBody>
                  <a:tcPr anchor="ctr">
                    <a:solidFill>
                      <a:schemeClr val="accent6"/>
                    </a:solidFill>
                  </a:tcPr>
                </a:tc>
                <a:tc>
                  <a:txBody>
                    <a:bodyPr/>
                    <a:lstStyle/>
                    <a:p>
                      <a:pPr algn="ctr"/>
                      <a:r>
                        <a:rPr lang="en-US">
                          <a:solidFill>
                            <a:schemeClr val="bg1"/>
                          </a:solidFill>
                        </a:rPr>
                        <a:t>Capacity</a:t>
                      </a:r>
                    </a:p>
                  </a:txBody>
                  <a:tcPr anchor="ctr">
                    <a:solidFill>
                      <a:schemeClr val="accent6"/>
                    </a:solidFill>
                  </a:tcPr>
                </a:tc>
                <a:tc>
                  <a:txBody>
                    <a:bodyPr/>
                    <a:lstStyle/>
                    <a:p>
                      <a:pPr algn="ctr"/>
                      <a:r>
                        <a:rPr lang="en-US">
                          <a:solidFill>
                            <a:schemeClr val="bg1"/>
                          </a:solidFill>
                        </a:rPr>
                        <a:t>Weight</a:t>
                      </a:r>
                    </a:p>
                  </a:txBody>
                  <a:tcPr anchor="ctr">
                    <a:solidFill>
                      <a:schemeClr val="accent6"/>
                    </a:solidFill>
                  </a:tcPr>
                </a:tc>
                <a:tc>
                  <a:txBody>
                    <a:bodyPr/>
                    <a:lstStyle/>
                    <a:p>
                      <a:pPr algn="ctr"/>
                      <a:r>
                        <a:rPr lang="en-US">
                          <a:solidFill>
                            <a:schemeClr val="bg1"/>
                          </a:solidFill>
                        </a:rPr>
                        <a:t>Qty.</a:t>
                      </a:r>
                    </a:p>
                    <a:p>
                      <a:pPr lvl="0" algn="ctr">
                        <a:buNone/>
                      </a:pPr>
                      <a:r>
                        <a:rPr lang="en-US">
                          <a:solidFill>
                            <a:schemeClr val="bg1"/>
                          </a:solidFill>
                        </a:rPr>
                        <a:t>Needed</a:t>
                      </a:r>
                    </a:p>
                  </a:txBody>
                  <a:tcPr anchor="ctr">
                    <a:solidFill>
                      <a:schemeClr val="accent6"/>
                    </a:solidFill>
                  </a:tcPr>
                </a:tc>
                <a:tc>
                  <a:txBody>
                    <a:bodyPr/>
                    <a:lstStyle/>
                    <a:p>
                      <a:pPr algn="ctr"/>
                      <a:r>
                        <a:rPr lang="en-US">
                          <a:solidFill>
                            <a:schemeClr val="bg1"/>
                          </a:solidFill>
                        </a:rPr>
                        <a:t>Total</a:t>
                      </a:r>
                    </a:p>
                    <a:p>
                      <a:pPr lvl="0" algn="ctr">
                        <a:buNone/>
                      </a:pPr>
                      <a:r>
                        <a:rPr lang="en-US">
                          <a:solidFill>
                            <a:schemeClr val="bg1"/>
                          </a:solidFill>
                        </a:rPr>
                        <a:t>Voltage</a:t>
                      </a:r>
                    </a:p>
                  </a:txBody>
                  <a:tcPr anchor="ctr">
                    <a:solidFill>
                      <a:schemeClr val="accent6"/>
                    </a:solidFill>
                  </a:tcPr>
                </a:tc>
                <a:tc>
                  <a:txBody>
                    <a:bodyPr/>
                    <a:lstStyle/>
                    <a:p>
                      <a:pPr algn="ctr"/>
                      <a:r>
                        <a:rPr lang="en-US">
                          <a:solidFill>
                            <a:schemeClr val="bg1"/>
                          </a:solidFill>
                        </a:rPr>
                        <a:t>Total </a:t>
                      </a:r>
                    </a:p>
                    <a:p>
                      <a:pPr lvl="0" algn="ctr">
                        <a:buNone/>
                      </a:pPr>
                      <a:r>
                        <a:rPr lang="en-US">
                          <a:solidFill>
                            <a:schemeClr val="bg1"/>
                          </a:solidFill>
                        </a:rPr>
                        <a:t>Weight</a:t>
                      </a:r>
                    </a:p>
                  </a:txBody>
                  <a:tcPr anchor="ctr">
                    <a:solidFill>
                      <a:schemeClr val="accent6"/>
                    </a:solidFill>
                  </a:tcPr>
                </a:tc>
                <a:extLst>
                  <a:ext uri="{0D108BD9-81ED-4DB2-BD59-A6C34878D82A}">
                    <a16:rowId xmlns:a16="http://schemas.microsoft.com/office/drawing/2014/main" val="310966753"/>
                  </a:ext>
                </a:extLst>
              </a:tr>
              <a:tr h="656392">
                <a:tc>
                  <a:txBody>
                    <a:bodyPr/>
                    <a:lstStyle/>
                    <a:p>
                      <a:pPr algn="ctr"/>
                      <a:r>
                        <a:rPr lang="en-US"/>
                        <a:t>Alkaline Industrial Battery</a:t>
                      </a:r>
                    </a:p>
                  </a:txBody>
                  <a:tcPr anchor="ctr">
                    <a:solidFill>
                      <a:schemeClr val="bg1"/>
                    </a:solidFill>
                  </a:tcPr>
                </a:tc>
                <a:tc>
                  <a:txBody>
                    <a:bodyPr/>
                    <a:lstStyle/>
                    <a:p>
                      <a:pPr algn="ctr"/>
                      <a:r>
                        <a:rPr lang="en-US"/>
                        <a:t>9V</a:t>
                      </a:r>
                    </a:p>
                  </a:txBody>
                  <a:tcPr anchor="ctr">
                    <a:solidFill>
                      <a:schemeClr val="bg1"/>
                    </a:solidFill>
                  </a:tcPr>
                </a:tc>
                <a:tc>
                  <a:txBody>
                    <a:bodyPr/>
                    <a:lstStyle/>
                    <a:p>
                      <a:pPr algn="ctr"/>
                      <a:r>
                        <a:rPr lang="en-US"/>
                        <a:t>9V</a:t>
                      </a:r>
                    </a:p>
                  </a:txBody>
                  <a:tcPr anchor="ctr">
                    <a:solidFill>
                      <a:schemeClr val="bg1"/>
                    </a:solidFill>
                  </a:tcPr>
                </a:tc>
                <a:tc>
                  <a:txBody>
                    <a:bodyPr/>
                    <a:lstStyle/>
                    <a:p>
                      <a:pPr lvl="0" algn="ctr">
                        <a:buNone/>
                      </a:pPr>
                      <a:r>
                        <a:rPr lang="en-US"/>
                        <a:t>3.6mAh</a:t>
                      </a:r>
                    </a:p>
                  </a:txBody>
                  <a:tcPr anchor="ctr">
                    <a:solidFill>
                      <a:schemeClr val="bg1"/>
                    </a:solidFill>
                  </a:tcPr>
                </a:tc>
                <a:tc>
                  <a:txBody>
                    <a:bodyPr/>
                    <a:lstStyle/>
                    <a:p>
                      <a:pPr algn="ctr"/>
                      <a:r>
                        <a:rPr lang="en-US"/>
                        <a:t>46g</a:t>
                      </a:r>
                    </a:p>
                  </a:txBody>
                  <a:tcPr anchor="ctr">
                    <a:solidFill>
                      <a:schemeClr val="bg1"/>
                    </a:solidFill>
                  </a:tcPr>
                </a:tc>
                <a:tc>
                  <a:txBody>
                    <a:bodyPr/>
                    <a:lstStyle/>
                    <a:p>
                      <a:pPr lvl="0" algn="ctr">
                        <a:buNone/>
                      </a:pPr>
                      <a:r>
                        <a:rPr lang="en-US"/>
                        <a:t>1</a:t>
                      </a:r>
                    </a:p>
                  </a:txBody>
                  <a:tcPr anchor="ctr">
                    <a:solidFill>
                      <a:schemeClr val="bg1"/>
                    </a:solidFill>
                  </a:tcPr>
                </a:tc>
                <a:tc>
                  <a:txBody>
                    <a:bodyPr/>
                    <a:lstStyle/>
                    <a:p>
                      <a:pPr algn="ctr"/>
                      <a:r>
                        <a:rPr lang="en-US"/>
                        <a:t>9V</a:t>
                      </a:r>
                    </a:p>
                  </a:txBody>
                  <a:tcPr anchor="ctr">
                    <a:solidFill>
                      <a:schemeClr val="bg1"/>
                    </a:solidFill>
                  </a:tcPr>
                </a:tc>
                <a:tc>
                  <a:txBody>
                    <a:bodyPr/>
                    <a:lstStyle/>
                    <a:p>
                      <a:pPr algn="ctr"/>
                      <a:r>
                        <a:rPr lang="en-US"/>
                        <a:t>46g</a:t>
                      </a:r>
                    </a:p>
                  </a:txBody>
                  <a:tcPr anchor="ctr">
                    <a:solidFill>
                      <a:schemeClr val="bg1"/>
                    </a:solidFill>
                  </a:tcPr>
                </a:tc>
                <a:extLst>
                  <a:ext uri="{0D108BD9-81ED-4DB2-BD59-A6C34878D82A}">
                    <a16:rowId xmlns:a16="http://schemas.microsoft.com/office/drawing/2014/main" val="3860886385"/>
                  </a:ext>
                </a:extLst>
              </a:tr>
              <a:tr h="465290">
                <a:tc>
                  <a:txBody>
                    <a:bodyPr/>
                    <a:lstStyle/>
                    <a:p>
                      <a:pPr algn="ctr"/>
                      <a:r>
                        <a:rPr lang="en-US">
                          <a:solidFill>
                            <a:srgbClr val="FA4616"/>
                          </a:solidFill>
                        </a:rPr>
                        <a:t>Lithium LiCB</a:t>
                      </a:r>
                    </a:p>
                  </a:txBody>
                  <a:tcPr anchor="ctr">
                    <a:solidFill>
                      <a:schemeClr val="bg1"/>
                    </a:solidFill>
                  </a:tcPr>
                </a:tc>
                <a:tc>
                  <a:txBody>
                    <a:bodyPr/>
                    <a:lstStyle/>
                    <a:p>
                      <a:pPr algn="ctr"/>
                      <a:r>
                        <a:rPr lang="en-US">
                          <a:solidFill>
                            <a:srgbClr val="FA4616"/>
                          </a:solidFill>
                        </a:rPr>
                        <a:t>CR2032</a:t>
                      </a:r>
                    </a:p>
                  </a:txBody>
                  <a:tcPr anchor="ctr">
                    <a:solidFill>
                      <a:schemeClr val="bg1"/>
                    </a:solidFill>
                  </a:tcPr>
                </a:tc>
                <a:tc>
                  <a:txBody>
                    <a:bodyPr/>
                    <a:lstStyle/>
                    <a:p>
                      <a:pPr algn="ctr"/>
                      <a:r>
                        <a:rPr lang="en-US">
                          <a:solidFill>
                            <a:srgbClr val="FA4616"/>
                          </a:solidFill>
                        </a:rPr>
                        <a:t>3.3V</a:t>
                      </a:r>
                    </a:p>
                  </a:txBody>
                  <a:tcPr anchor="ctr">
                    <a:solidFill>
                      <a:schemeClr val="bg1"/>
                    </a:solidFill>
                  </a:tcPr>
                </a:tc>
                <a:tc>
                  <a:txBody>
                    <a:bodyPr/>
                    <a:lstStyle/>
                    <a:p>
                      <a:pPr algn="ctr"/>
                      <a:r>
                        <a:rPr lang="en-US">
                          <a:solidFill>
                            <a:srgbClr val="FA4616"/>
                          </a:solidFill>
                        </a:rPr>
                        <a:t>236mAh</a:t>
                      </a:r>
                    </a:p>
                  </a:txBody>
                  <a:tcPr anchor="ctr">
                    <a:solidFill>
                      <a:schemeClr val="bg1"/>
                    </a:solidFill>
                  </a:tcPr>
                </a:tc>
                <a:tc>
                  <a:txBody>
                    <a:bodyPr/>
                    <a:lstStyle/>
                    <a:p>
                      <a:pPr algn="ctr"/>
                      <a:r>
                        <a:rPr lang="en-US">
                          <a:solidFill>
                            <a:srgbClr val="FA4616"/>
                          </a:solidFill>
                        </a:rPr>
                        <a:t>3.1g</a:t>
                      </a:r>
                    </a:p>
                  </a:txBody>
                  <a:tcPr anchor="ctr">
                    <a:solidFill>
                      <a:schemeClr val="bg1"/>
                    </a:solidFill>
                  </a:tcPr>
                </a:tc>
                <a:tc>
                  <a:txBody>
                    <a:bodyPr/>
                    <a:lstStyle/>
                    <a:p>
                      <a:pPr algn="ctr"/>
                      <a:r>
                        <a:rPr lang="en-US">
                          <a:solidFill>
                            <a:srgbClr val="FA4616"/>
                          </a:solidFill>
                        </a:rPr>
                        <a:t>2</a:t>
                      </a:r>
                    </a:p>
                  </a:txBody>
                  <a:tcPr anchor="ctr">
                    <a:solidFill>
                      <a:schemeClr val="bg1"/>
                    </a:solidFill>
                  </a:tcPr>
                </a:tc>
                <a:tc>
                  <a:txBody>
                    <a:bodyPr/>
                    <a:lstStyle/>
                    <a:p>
                      <a:pPr algn="ctr"/>
                      <a:r>
                        <a:rPr lang="en-US">
                          <a:solidFill>
                            <a:srgbClr val="FA4616"/>
                          </a:solidFill>
                        </a:rPr>
                        <a:t>6.6V</a:t>
                      </a:r>
                    </a:p>
                  </a:txBody>
                  <a:tcPr anchor="ctr">
                    <a:solidFill>
                      <a:schemeClr val="bg1"/>
                    </a:solidFill>
                  </a:tcPr>
                </a:tc>
                <a:tc>
                  <a:txBody>
                    <a:bodyPr/>
                    <a:lstStyle/>
                    <a:p>
                      <a:pPr algn="ctr"/>
                      <a:r>
                        <a:rPr lang="en-US">
                          <a:solidFill>
                            <a:srgbClr val="FA4616"/>
                          </a:solidFill>
                        </a:rPr>
                        <a:t>6.2g</a:t>
                      </a:r>
                    </a:p>
                  </a:txBody>
                  <a:tcPr anchor="ctr">
                    <a:solidFill>
                      <a:schemeClr val="bg1"/>
                    </a:solidFill>
                  </a:tcPr>
                </a:tc>
                <a:extLst>
                  <a:ext uri="{0D108BD9-81ED-4DB2-BD59-A6C34878D82A}">
                    <a16:rowId xmlns:a16="http://schemas.microsoft.com/office/drawing/2014/main" val="2038447795"/>
                  </a:ext>
                </a:extLst>
              </a:tr>
            </a:tbl>
          </a:graphicData>
        </a:graphic>
      </p:graphicFrame>
      <p:graphicFrame>
        <p:nvGraphicFramePr>
          <p:cNvPr id="6" name="Table 4">
            <a:extLst>
              <a:ext uri="{FF2B5EF4-FFF2-40B4-BE49-F238E27FC236}">
                <a16:creationId xmlns:a16="http://schemas.microsoft.com/office/drawing/2014/main" id="{AFFCF2AE-53A0-65E1-F1F7-C4640B78F5FB}"/>
              </a:ext>
            </a:extLst>
          </p:cNvPr>
          <p:cNvGraphicFramePr>
            <a:graphicFrameLocks noGrp="1"/>
          </p:cNvGraphicFramePr>
          <p:nvPr>
            <p:extLst>
              <p:ext uri="{D42A27DB-BD31-4B8C-83A1-F6EECF244321}">
                <p14:modId xmlns:p14="http://schemas.microsoft.com/office/powerpoint/2010/main" val="1268031295"/>
              </p:ext>
            </p:extLst>
          </p:nvPr>
        </p:nvGraphicFramePr>
        <p:xfrm>
          <a:off x="184202" y="4213667"/>
          <a:ext cx="5120640" cy="884206"/>
        </p:xfrm>
        <a:graphic>
          <a:graphicData uri="http://schemas.openxmlformats.org/drawingml/2006/table">
            <a:tbl>
              <a:tblPr firstRow="1" bandRow="1">
                <a:tableStyleId>{E8B1032C-EA38-4F05-BA0D-38AFFFC7BED3}</a:tableStyleId>
              </a:tblPr>
              <a:tblGrid>
                <a:gridCol w="5120640">
                  <a:extLst>
                    <a:ext uri="{9D8B030D-6E8A-4147-A177-3AD203B41FA5}">
                      <a16:colId xmlns:a16="http://schemas.microsoft.com/office/drawing/2014/main" val="1696782769"/>
                    </a:ext>
                  </a:extLst>
                </a:gridCol>
              </a:tblGrid>
              <a:tr h="442103">
                <a:tc>
                  <a:txBody>
                    <a:bodyPr/>
                    <a:lstStyle/>
                    <a:p>
                      <a:pPr algn="ctr"/>
                      <a:r>
                        <a:rPr lang="en-US">
                          <a:solidFill>
                            <a:schemeClr val="bg1"/>
                          </a:solidFill>
                        </a:rPr>
                        <a:t>Battery Configuration</a:t>
                      </a:r>
                    </a:p>
                  </a:txBody>
                  <a:tcPr anchor="ctr">
                    <a:solidFill>
                      <a:schemeClr val="accent6"/>
                    </a:solidFill>
                  </a:tcPr>
                </a:tc>
                <a:extLst>
                  <a:ext uri="{0D108BD9-81ED-4DB2-BD59-A6C34878D82A}">
                    <a16:rowId xmlns:a16="http://schemas.microsoft.com/office/drawing/2014/main" val="3868605384"/>
                  </a:ext>
                </a:extLst>
              </a:tr>
              <a:tr h="442103">
                <a:tc>
                  <a:txBody>
                    <a:bodyPr/>
                    <a:lstStyle/>
                    <a:p>
                      <a:pPr algn="ctr"/>
                      <a:r>
                        <a:rPr lang="en-US"/>
                        <a:t>Two CR2032 in series to provide ~6V</a:t>
                      </a:r>
                    </a:p>
                  </a:txBody>
                  <a:tcPr anchor="ctr">
                    <a:solidFill>
                      <a:schemeClr val="bg1">
                        <a:alpha val="20000"/>
                      </a:schemeClr>
                    </a:solidFill>
                  </a:tcPr>
                </a:tc>
                <a:extLst>
                  <a:ext uri="{0D108BD9-81ED-4DB2-BD59-A6C34878D82A}">
                    <a16:rowId xmlns:a16="http://schemas.microsoft.com/office/drawing/2014/main" val="1176871215"/>
                  </a:ext>
                </a:extLst>
              </a:tr>
            </a:tbl>
          </a:graphicData>
        </a:graphic>
      </p:graphicFrame>
      <p:graphicFrame>
        <p:nvGraphicFramePr>
          <p:cNvPr id="7" name="Table 3">
            <a:extLst>
              <a:ext uri="{FF2B5EF4-FFF2-40B4-BE49-F238E27FC236}">
                <a16:creationId xmlns:a16="http://schemas.microsoft.com/office/drawing/2014/main" id="{59339BBE-13CE-5F4E-72B6-93052D9E8FF2}"/>
              </a:ext>
            </a:extLst>
          </p:cNvPr>
          <p:cNvGraphicFramePr>
            <a:graphicFrameLocks noGrp="1"/>
          </p:cNvGraphicFramePr>
          <p:nvPr>
            <p:extLst>
              <p:ext uri="{D42A27DB-BD31-4B8C-83A1-F6EECF244321}">
                <p14:modId xmlns:p14="http://schemas.microsoft.com/office/powerpoint/2010/main" val="1433966808"/>
              </p:ext>
            </p:extLst>
          </p:nvPr>
        </p:nvGraphicFramePr>
        <p:xfrm>
          <a:off x="184202" y="3096499"/>
          <a:ext cx="6163983" cy="889000"/>
        </p:xfrm>
        <a:graphic>
          <a:graphicData uri="http://schemas.openxmlformats.org/drawingml/2006/table">
            <a:tbl>
              <a:tblPr firstRow="1" bandRow="1">
                <a:tableStyleId>{5DA37D80-6434-44D0-A028-1B22A696006F}</a:tableStyleId>
              </a:tblPr>
              <a:tblGrid>
                <a:gridCol w="2591250">
                  <a:extLst>
                    <a:ext uri="{9D8B030D-6E8A-4147-A177-3AD203B41FA5}">
                      <a16:colId xmlns:a16="http://schemas.microsoft.com/office/drawing/2014/main" val="2880268183"/>
                    </a:ext>
                  </a:extLst>
                </a:gridCol>
                <a:gridCol w="3572733">
                  <a:extLst>
                    <a:ext uri="{9D8B030D-6E8A-4147-A177-3AD203B41FA5}">
                      <a16:colId xmlns:a16="http://schemas.microsoft.com/office/drawing/2014/main" val="3362727263"/>
                    </a:ext>
                  </a:extLst>
                </a:gridCol>
              </a:tblGrid>
              <a:tr h="370840">
                <a:tc>
                  <a:txBody>
                    <a:bodyPr/>
                    <a:lstStyle/>
                    <a:p>
                      <a:pPr algn="ctr"/>
                      <a:r>
                        <a:rPr lang="en-US">
                          <a:solidFill>
                            <a:schemeClr val="bg1"/>
                          </a:solidFill>
                        </a:rPr>
                        <a:t>Selection</a:t>
                      </a:r>
                    </a:p>
                  </a:txBody>
                  <a:tcPr anchor="ctr">
                    <a:solidFill>
                      <a:srgbClr val="FA4616"/>
                    </a:solidFill>
                  </a:tcPr>
                </a:tc>
                <a:tc>
                  <a:txBody>
                    <a:bodyPr/>
                    <a:lstStyle/>
                    <a:p>
                      <a:pPr algn="ctr"/>
                      <a:r>
                        <a:rPr lang="en-US">
                          <a:solidFill>
                            <a:schemeClr val="bg1"/>
                          </a:solidFill>
                        </a:rPr>
                        <a:t>Reason for Selection</a:t>
                      </a:r>
                    </a:p>
                  </a:txBody>
                  <a:tcPr anchor="ctr">
                    <a:solidFill>
                      <a:srgbClr val="FA4616"/>
                    </a:solidFill>
                  </a:tcPr>
                </a:tc>
                <a:extLst>
                  <a:ext uri="{0D108BD9-81ED-4DB2-BD59-A6C34878D82A}">
                    <a16:rowId xmlns:a16="http://schemas.microsoft.com/office/drawing/2014/main" val="3239482368"/>
                  </a:ext>
                </a:extLst>
              </a:tr>
              <a:tr h="370840">
                <a:tc>
                  <a:txBody>
                    <a:bodyPr/>
                    <a:lstStyle/>
                    <a:p>
                      <a:pPr algn="ctr"/>
                      <a:r>
                        <a:rPr lang="en-US"/>
                        <a:t>Lithium LiCB CR2032</a:t>
                      </a:r>
                    </a:p>
                  </a:txBody>
                  <a:tcPr anchor="ctr">
                    <a:solidFill>
                      <a:schemeClr val="bg1">
                        <a:alpha val="20000"/>
                      </a:schemeClr>
                    </a:solidFill>
                  </a:tcPr>
                </a:tc>
                <a:tc>
                  <a:txBody>
                    <a:bodyPr/>
                    <a:lstStyle/>
                    <a:p>
                      <a:pPr algn="l"/>
                      <a:r>
                        <a:rPr lang="en-US"/>
                        <a:t>- Smaller weight and easily scalable for more power</a:t>
                      </a:r>
                    </a:p>
                  </a:txBody>
                  <a:tcPr anchor="ctr">
                    <a:solidFill>
                      <a:schemeClr val="bg1">
                        <a:alpha val="20000"/>
                      </a:schemeClr>
                    </a:solidFill>
                  </a:tcPr>
                </a:tc>
                <a:extLst>
                  <a:ext uri="{0D108BD9-81ED-4DB2-BD59-A6C34878D82A}">
                    <a16:rowId xmlns:a16="http://schemas.microsoft.com/office/drawing/2014/main" val="2635996090"/>
                  </a:ext>
                </a:extLst>
              </a:tr>
            </a:tbl>
          </a:graphicData>
        </a:graphic>
      </p:graphicFrame>
      <p:pic>
        <p:nvPicPr>
          <p:cNvPr id="8" name="Picture 5" descr="Graphical user interface&#10;&#10;Description automatically generated">
            <a:extLst>
              <a:ext uri="{FF2B5EF4-FFF2-40B4-BE49-F238E27FC236}">
                <a16:creationId xmlns:a16="http://schemas.microsoft.com/office/drawing/2014/main" id="{0A3A05C8-6675-9305-277C-D81968A801B1}"/>
              </a:ext>
            </a:extLst>
          </p:cNvPr>
          <p:cNvPicPr>
            <a:picLocks noChangeAspect="1"/>
          </p:cNvPicPr>
          <p:nvPr/>
        </p:nvPicPr>
        <p:blipFill>
          <a:blip r:embed="rId4"/>
          <a:stretch>
            <a:fillRect/>
          </a:stretch>
        </p:blipFill>
        <p:spPr>
          <a:xfrm>
            <a:off x="6575514" y="3821636"/>
            <a:ext cx="2307229" cy="229847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7" name="Google Shape;627;p6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Power Budget</a:t>
            </a:r>
            <a:endParaRPr/>
          </a:p>
        </p:txBody>
      </p:sp>
      <p:sp>
        <p:nvSpPr>
          <p:cNvPr id="625" name="Google Shape;625;p6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26" name="Google Shape;626;p6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69</a:t>
            </a:fld>
            <a:endParaRPr sz="1000" b="0" i="0" u="none" strike="noStrike" cap="none">
              <a:solidFill>
                <a:schemeClr val="dk1"/>
              </a:solidFill>
              <a:latin typeface="Arial"/>
              <a:ea typeface="Arial"/>
              <a:cs typeface="Arial"/>
              <a:sym typeface="Arial"/>
            </a:endParaRPr>
          </a:p>
        </p:txBody>
      </p:sp>
      <p:sp>
        <p:nvSpPr>
          <p:cNvPr id="628" name="Google Shape;628;p6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Paolo D’Alessandro</a:t>
            </a:r>
            <a:endParaRPr lang="en-US" sz="1000"/>
          </a:p>
        </p:txBody>
      </p:sp>
      <p:sp>
        <p:nvSpPr>
          <p:cNvPr id="629" name="Google Shape;629;p6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334C73C0-4F3C-748D-5418-6840B7FFA9E1}"/>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A99B3A72-BC3A-D880-0865-9D4635860EAA}"/>
              </a:ext>
            </a:extLst>
          </p:cNvPr>
          <p:cNvGraphicFramePr>
            <a:graphicFrameLocks noGrp="1"/>
          </p:cNvGraphicFramePr>
          <p:nvPr>
            <p:extLst>
              <p:ext uri="{D42A27DB-BD31-4B8C-83A1-F6EECF244321}">
                <p14:modId xmlns:p14="http://schemas.microsoft.com/office/powerpoint/2010/main" val="165472384"/>
              </p:ext>
            </p:extLst>
          </p:nvPr>
        </p:nvGraphicFramePr>
        <p:xfrm>
          <a:off x="228600" y="1152145"/>
          <a:ext cx="8708232" cy="4407328"/>
        </p:xfrm>
        <a:graphic>
          <a:graphicData uri="http://schemas.openxmlformats.org/drawingml/2006/table">
            <a:tbl>
              <a:tblPr/>
              <a:tblGrid>
                <a:gridCol w="1714407">
                  <a:extLst>
                    <a:ext uri="{9D8B030D-6E8A-4147-A177-3AD203B41FA5}">
                      <a16:colId xmlns:a16="http://schemas.microsoft.com/office/drawing/2014/main" val="2755858573"/>
                    </a:ext>
                  </a:extLst>
                </a:gridCol>
                <a:gridCol w="1297824">
                  <a:extLst>
                    <a:ext uri="{9D8B030D-6E8A-4147-A177-3AD203B41FA5}">
                      <a16:colId xmlns:a16="http://schemas.microsoft.com/office/drawing/2014/main" val="3318809728"/>
                    </a:ext>
                  </a:extLst>
                </a:gridCol>
                <a:gridCol w="1337880">
                  <a:extLst>
                    <a:ext uri="{9D8B030D-6E8A-4147-A177-3AD203B41FA5}">
                      <a16:colId xmlns:a16="http://schemas.microsoft.com/office/drawing/2014/main" val="763595232"/>
                    </a:ext>
                  </a:extLst>
                </a:gridCol>
                <a:gridCol w="1426003">
                  <a:extLst>
                    <a:ext uri="{9D8B030D-6E8A-4147-A177-3AD203B41FA5}">
                      <a16:colId xmlns:a16="http://schemas.microsoft.com/office/drawing/2014/main" val="1942400112"/>
                    </a:ext>
                  </a:extLst>
                </a:gridCol>
                <a:gridCol w="1466059">
                  <a:extLst>
                    <a:ext uri="{9D8B030D-6E8A-4147-A177-3AD203B41FA5}">
                      <a16:colId xmlns:a16="http://schemas.microsoft.com/office/drawing/2014/main" val="2719698006"/>
                    </a:ext>
                  </a:extLst>
                </a:gridCol>
                <a:gridCol w="1466059">
                  <a:extLst>
                    <a:ext uri="{9D8B030D-6E8A-4147-A177-3AD203B41FA5}">
                      <a16:colId xmlns:a16="http://schemas.microsoft.com/office/drawing/2014/main" val="534023171"/>
                    </a:ext>
                  </a:extLst>
                </a:gridCol>
              </a:tblGrid>
              <a:tr h="559305">
                <a:tc>
                  <a:txBody>
                    <a:bodyPr/>
                    <a:lstStyle/>
                    <a:p>
                      <a:pPr algn="ctr" fontAlgn="base"/>
                      <a:r>
                        <a:rPr lang="en-US" sz="1000" b="1" i="0" u="none" strike="noStrike">
                          <a:solidFill>
                            <a:srgbClr val="FFFFFF"/>
                          </a:solidFill>
                          <a:effectLst/>
                          <a:latin typeface="Arial"/>
                        </a:rPr>
                        <a:t>Component</a:t>
                      </a:r>
                      <a:r>
                        <a:rPr lang="en-US" sz="1000" b="1" i="0">
                          <a:solidFill>
                            <a:srgbClr val="FFFFFF"/>
                          </a:solidFill>
                          <a:effectLst/>
                          <a:latin typeface="Arial"/>
                        </a:rPr>
                        <a:t>​</a:t>
                      </a:r>
                      <a:endParaRPr lang="en-US" sz="1300" b="1" i="0">
                        <a:solidFill>
                          <a:srgbClr val="FFFFFF"/>
                        </a:solidFill>
                        <a:effectLst/>
                        <a:latin typeface="Arial"/>
                      </a:endParaRPr>
                    </a:p>
                  </a:txBody>
                  <a:tcPr marL="83753" marR="83753" marT="41876" marB="41876" anchor="ctr">
                    <a:lnL w="9525" cap="flat" cmpd="sng" algn="ctr">
                      <a:solidFill>
                        <a:srgbClr val="2F2F98"/>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2F2F98"/>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333399"/>
                    </a:solidFill>
                  </a:tcPr>
                </a:tc>
                <a:tc>
                  <a:txBody>
                    <a:bodyPr/>
                    <a:lstStyle/>
                    <a:p>
                      <a:pPr algn="ctr" fontAlgn="base"/>
                      <a:r>
                        <a:rPr lang="en-US" sz="1000" b="1" i="0" u="none" strike="noStrike">
                          <a:solidFill>
                            <a:srgbClr val="FFFFFF"/>
                          </a:solidFill>
                          <a:effectLst/>
                          <a:latin typeface="Arial"/>
                        </a:rPr>
                        <a:t>Voltage (V)</a:t>
                      </a:r>
                      <a:r>
                        <a:rPr lang="en-US" sz="1000" b="1" i="0">
                          <a:solidFill>
                            <a:srgbClr val="FFFFFF"/>
                          </a:solidFill>
                          <a:effectLst/>
                          <a:latin typeface="Arial"/>
                        </a:rPr>
                        <a:t>​</a:t>
                      </a:r>
                      <a:endParaRPr lang="en-US" sz="1300" b="1" i="0">
                        <a:solidFill>
                          <a:srgbClr val="FFFFFF"/>
                        </a:solidFill>
                        <a:effectLst/>
                        <a:latin typeface="Arial"/>
                      </a:endParaRPr>
                    </a:p>
                  </a:txBody>
                  <a:tcPr marL="83753" marR="83753" marT="41876" marB="4187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2F2F98"/>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333399"/>
                    </a:solidFill>
                  </a:tcPr>
                </a:tc>
                <a:tc>
                  <a:txBody>
                    <a:bodyPr/>
                    <a:lstStyle/>
                    <a:p>
                      <a:pPr algn="ctr" fontAlgn="base"/>
                      <a:r>
                        <a:rPr lang="en-US" sz="1000" b="1" i="0" u="none" strike="noStrike">
                          <a:solidFill>
                            <a:srgbClr val="FFFFFF"/>
                          </a:solidFill>
                          <a:effectLst/>
                          <a:latin typeface="Arial"/>
                        </a:rPr>
                        <a:t>Power per Unit (W)</a:t>
                      </a:r>
                      <a:r>
                        <a:rPr lang="en-US" sz="1000" b="1" i="0">
                          <a:solidFill>
                            <a:srgbClr val="FFFFFF"/>
                          </a:solidFill>
                          <a:effectLst/>
                          <a:latin typeface="Arial"/>
                        </a:rPr>
                        <a:t>​</a:t>
                      </a:r>
                      <a:endParaRPr lang="en-US" sz="1300" b="1" i="0">
                        <a:solidFill>
                          <a:srgbClr val="FFFFFF"/>
                        </a:solidFill>
                        <a:effectLst/>
                        <a:latin typeface="Arial"/>
                      </a:endParaRPr>
                    </a:p>
                  </a:txBody>
                  <a:tcPr marL="83753" marR="83753" marT="41876" marB="4187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2F2F98"/>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333399"/>
                    </a:solidFill>
                  </a:tcPr>
                </a:tc>
                <a:tc>
                  <a:txBody>
                    <a:bodyPr/>
                    <a:lstStyle/>
                    <a:p>
                      <a:pPr algn="ctr" fontAlgn="base"/>
                      <a:r>
                        <a:rPr lang="en-US" sz="1000" b="1" i="0" u="none" strike="noStrike">
                          <a:solidFill>
                            <a:srgbClr val="FFFFFF"/>
                          </a:solidFill>
                          <a:effectLst/>
                          <a:latin typeface="Arial"/>
                        </a:rPr>
                        <a:t>Duty Cycle (%)</a:t>
                      </a:r>
                      <a:r>
                        <a:rPr lang="en-US" sz="1000" b="1" i="0">
                          <a:solidFill>
                            <a:srgbClr val="FFFFFF"/>
                          </a:solidFill>
                          <a:effectLst/>
                          <a:latin typeface="Arial"/>
                        </a:rPr>
                        <a:t>​</a:t>
                      </a:r>
                      <a:endParaRPr lang="en-US" sz="1300" b="1" i="0">
                        <a:solidFill>
                          <a:srgbClr val="FFFFFF"/>
                        </a:solidFill>
                        <a:effectLst/>
                        <a:latin typeface="Arial"/>
                      </a:endParaRPr>
                    </a:p>
                  </a:txBody>
                  <a:tcPr marL="83753" marR="83753" marT="41876" marB="4187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2F2F98"/>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333399"/>
                    </a:solidFill>
                  </a:tcPr>
                </a:tc>
                <a:tc>
                  <a:txBody>
                    <a:bodyPr/>
                    <a:lstStyle/>
                    <a:p>
                      <a:pPr algn="ctr" fontAlgn="base"/>
                      <a:r>
                        <a:rPr lang="en-US" sz="1000" b="1" i="0" u="none" strike="noStrike">
                          <a:solidFill>
                            <a:srgbClr val="FFFFFF"/>
                          </a:solidFill>
                          <a:effectLst/>
                          <a:latin typeface="Arial"/>
                        </a:rPr>
                        <a:t>Power Consumption (Wh)</a:t>
                      </a:r>
                      <a:r>
                        <a:rPr lang="en-US" sz="1000" b="1" i="0">
                          <a:solidFill>
                            <a:srgbClr val="FFFFFF"/>
                          </a:solidFill>
                          <a:effectLst/>
                          <a:latin typeface="Arial"/>
                        </a:rPr>
                        <a:t>​</a:t>
                      </a:r>
                      <a:endParaRPr lang="en-US" sz="1300" b="1" i="0">
                        <a:solidFill>
                          <a:srgbClr val="FFFFFF"/>
                        </a:solidFill>
                        <a:effectLst/>
                        <a:latin typeface="Arial"/>
                      </a:endParaRPr>
                    </a:p>
                  </a:txBody>
                  <a:tcPr marL="83753" marR="83753" marT="41876" marB="4187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2F2F98"/>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333399"/>
                    </a:solidFill>
                  </a:tcPr>
                </a:tc>
                <a:tc>
                  <a:txBody>
                    <a:bodyPr/>
                    <a:lstStyle/>
                    <a:p>
                      <a:pPr lvl="0" algn="ctr">
                        <a:buNone/>
                      </a:pPr>
                      <a:r>
                        <a:rPr lang="en-US" sz="1000" b="1" i="0">
                          <a:solidFill>
                            <a:srgbClr val="FFFFFF"/>
                          </a:solidFill>
                          <a:effectLst/>
                          <a:latin typeface="Arial"/>
                        </a:rPr>
                        <a:t>Source</a:t>
                      </a:r>
                    </a:p>
                  </a:txBody>
                  <a:tcPr marL="83752" marR="83752" marT="41876" marB="41876" anchor="ctr">
                    <a:lnL w="12700">
                      <a:solidFill>
                        <a:srgbClr val="FFFFFF"/>
                      </a:solidFill>
                    </a:lnL>
                    <a:lnR w="9524">
                      <a:solidFill>
                        <a:srgbClr val="2F2F98"/>
                      </a:solidFill>
                    </a:lnR>
                    <a:lnT w="9524">
                      <a:solidFill>
                        <a:srgbClr val="2F2F98"/>
                      </a:solidFill>
                    </a:lnT>
                    <a:lnB w="14287">
                      <a:solidFill>
                        <a:srgbClr val="FFFFFF"/>
                      </a:solidFill>
                    </a:lnB>
                    <a:solidFill>
                      <a:srgbClr val="333399"/>
                    </a:solidFill>
                  </a:tcPr>
                </a:tc>
                <a:extLst>
                  <a:ext uri="{0D108BD9-81ED-4DB2-BD59-A6C34878D82A}">
                    <a16:rowId xmlns:a16="http://schemas.microsoft.com/office/drawing/2014/main" val="3507719296"/>
                  </a:ext>
                </a:extLst>
              </a:tr>
              <a:tr h="559305">
                <a:tc>
                  <a:txBody>
                    <a:bodyPr/>
                    <a:lstStyle/>
                    <a:p>
                      <a:pPr algn="ctr" fontAlgn="base"/>
                      <a:r>
                        <a:rPr lang="en-US" sz="1000" b="0" i="0" u="none" strike="noStrike">
                          <a:solidFill>
                            <a:srgbClr val="000000"/>
                          </a:solidFill>
                          <a:effectLst/>
                          <a:latin typeface="Arial"/>
                        </a:rPr>
                        <a:t>Raspberry Pi Pico</a:t>
                      </a:r>
                      <a:endParaRPr lang="en-US" sz="1000" b="0" i="0">
                        <a:solidFill>
                          <a:srgbClr val="000000"/>
                        </a:solidFill>
                        <a:effectLst/>
                        <a:latin typeface="Arial"/>
                      </a:endParaRPr>
                    </a:p>
                    <a:p>
                      <a:pPr algn="ctr" fontAlgn="base"/>
                      <a:r>
                        <a:rPr lang="en-US" sz="1000" b="0" i="0" u="none" strike="noStrike">
                          <a:solidFill>
                            <a:srgbClr val="000000"/>
                          </a:solidFill>
                          <a:effectLst/>
                          <a:latin typeface="Arial"/>
                        </a:rPr>
                        <a:t>(Microcontroller)</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14288" cap="flat" cmpd="sng" algn="ctr">
                      <a:solidFill>
                        <a:srgbClr val="FFFFFF"/>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9V</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14288" cap="flat" cmpd="sng" algn="ctr">
                      <a:solidFill>
                        <a:srgbClr val="FFFFFF"/>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.1406</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14288" cap="flat" cmpd="sng" algn="ctr">
                      <a:solidFill>
                        <a:srgbClr val="FFFFFF"/>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100</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14288" cap="flat" cmpd="sng" algn="ctr">
                      <a:solidFill>
                        <a:srgbClr val="FFFFFF"/>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0.1406</a:t>
                      </a:r>
                      <a:endParaRPr lang="en-US" sz="1000" b="0" i="0">
                        <a:solidFill>
                          <a:srgbClr val="000000"/>
                        </a:solidFill>
                        <a:effectLst/>
                        <a:latin typeface="Arial"/>
                      </a:endParaRP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14288" cap="flat" cmpd="sng" algn="ctr">
                      <a:solidFill>
                        <a:srgbClr val="FFFFFF"/>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lvl="0" algn="ctr">
                        <a:buNone/>
                      </a:pPr>
                      <a:r>
                        <a:rPr lang="en-US" sz="1000" b="0" i="0" u="none" strike="noStrike">
                          <a:solidFill>
                            <a:srgbClr val="000000"/>
                          </a:solidFill>
                          <a:effectLst/>
                          <a:latin typeface="Arial"/>
                        </a:rPr>
                        <a:t>Datasheet</a:t>
                      </a:r>
                    </a:p>
                  </a:txBody>
                  <a:tcPr marL="83752" marR="83752" marT="41876" marB="41876" anchor="ctr">
                    <a:lnL w="9525" cap="flat" cmpd="sng" algn="ctr">
                      <a:solidFill>
                        <a:srgbClr val="2F2F98"/>
                      </a:solidFill>
                      <a:prstDash val="solid"/>
                      <a:round/>
                      <a:headEnd type="none" w="med" len="med"/>
                      <a:tailEnd type="none" w="med" len="med"/>
                    </a:lnL>
                    <a:lnR w="9524">
                      <a:solidFill>
                        <a:srgbClr val="2F2F98"/>
                      </a:solidFill>
                    </a:lnR>
                    <a:lnT w="14287">
                      <a:solidFill>
                        <a:srgbClr val="FFFFFF"/>
                      </a:solidFill>
                    </a:lnT>
                    <a:lnB w="9524">
                      <a:solidFill>
                        <a:srgbClr val="2F2F98"/>
                      </a:solidFill>
                    </a:lnB>
                  </a:tcPr>
                </a:tc>
                <a:extLst>
                  <a:ext uri="{0D108BD9-81ED-4DB2-BD59-A6C34878D82A}">
                    <a16:rowId xmlns:a16="http://schemas.microsoft.com/office/drawing/2014/main" val="2850202806"/>
                  </a:ext>
                </a:extLst>
              </a:tr>
              <a:tr h="559305">
                <a:tc>
                  <a:txBody>
                    <a:bodyPr/>
                    <a:lstStyle/>
                    <a:p>
                      <a:pPr algn="ctr" fontAlgn="base"/>
                      <a:r>
                        <a:rPr lang="en-US" sz="1000" b="0" i="0" u="none" strike="noStrike">
                          <a:solidFill>
                            <a:srgbClr val="000000"/>
                          </a:solidFill>
                          <a:effectLst/>
                          <a:latin typeface="Arial"/>
                        </a:rPr>
                        <a:t>Adafruit Ultimate Breakout (GPS)</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5V</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100</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Datasheet</a:t>
                      </a:r>
                    </a:p>
                  </a:txBody>
                  <a:tcPr marL="83752" marR="83752" marT="41876" marB="41876" anchor="ctr">
                    <a:lnL w="9525" cap="flat" cmpd="sng" algn="ctr">
                      <a:solidFill>
                        <a:srgbClr val="2F2F98"/>
                      </a:solidFill>
                      <a:prstDash val="solid"/>
                      <a:round/>
                      <a:headEnd type="none" w="med" len="med"/>
                      <a:tailEnd type="none" w="med" len="med"/>
                    </a:lnL>
                    <a:lnR w="9524">
                      <a:solidFill>
                        <a:srgbClr val="2F2F98"/>
                      </a:solidFill>
                    </a:lnR>
                    <a:lnT w="9524">
                      <a:solidFill>
                        <a:srgbClr val="2F2F98"/>
                      </a:solidFill>
                    </a:lnT>
                    <a:lnB w="9524">
                      <a:solidFill>
                        <a:srgbClr val="2F2F98"/>
                      </a:solidFill>
                    </a:lnB>
                  </a:tcPr>
                </a:tc>
                <a:extLst>
                  <a:ext uri="{0D108BD9-81ED-4DB2-BD59-A6C34878D82A}">
                    <a16:rowId xmlns:a16="http://schemas.microsoft.com/office/drawing/2014/main" val="3088731724"/>
                  </a:ext>
                </a:extLst>
              </a:tr>
              <a:tr h="581678">
                <a:tc>
                  <a:txBody>
                    <a:bodyPr/>
                    <a:lstStyle/>
                    <a:p>
                      <a:pPr algn="ctr" fontAlgn="base"/>
                      <a:r>
                        <a:rPr lang="en-US" sz="1000" b="0" i="0" u="none" strike="noStrike">
                          <a:solidFill>
                            <a:srgbClr val="000000"/>
                          </a:solidFill>
                          <a:effectLst/>
                          <a:latin typeface="Arial"/>
                        </a:rPr>
                        <a:t>BMP280</a:t>
                      </a:r>
                      <a:r>
                        <a:rPr lang="en-US" sz="1000" b="0" i="0">
                          <a:solidFill>
                            <a:srgbClr val="000000"/>
                          </a:solidFill>
                          <a:effectLst/>
                          <a:latin typeface="Arial"/>
                        </a:rPr>
                        <a:t>​</a:t>
                      </a:r>
                    </a:p>
                    <a:p>
                      <a:pPr algn="ctr" fontAlgn="base"/>
                      <a:r>
                        <a:rPr lang="en-US" sz="1000" b="0" i="0" u="none" strike="noStrike">
                          <a:solidFill>
                            <a:srgbClr val="000000"/>
                          </a:solidFill>
                          <a:effectLst/>
                          <a:latin typeface="Arial"/>
                        </a:rPr>
                        <a:t>(Air Temperature/Pressure)</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5V</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0.00025</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100</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a:solidFill>
                            <a:srgbClr val="000000"/>
                          </a:solidFill>
                          <a:effectLst/>
                        </a:rPr>
                        <a:t>0.000025</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lvl="0" algn="ctr">
                        <a:buNone/>
                      </a:pPr>
                      <a:r>
                        <a:rPr lang="en-US" sz="1000" b="0" i="0">
                          <a:solidFill>
                            <a:srgbClr val="000000"/>
                          </a:solidFill>
                          <a:effectLst/>
                        </a:rPr>
                        <a:t>Datasheet</a:t>
                      </a:r>
                    </a:p>
                  </a:txBody>
                  <a:tcPr marL="83752" marR="83752" marT="41876" marB="41876" anchor="ctr">
                    <a:lnL w="9525" cap="flat" cmpd="sng" algn="ctr">
                      <a:solidFill>
                        <a:srgbClr val="2F2F98"/>
                      </a:solidFill>
                      <a:prstDash val="solid"/>
                      <a:round/>
                      <a:headEnd type="none" w="med" len="med"/>
                      <a:tailEnd type="none" w="med" len="med"/>
                    </a:lnL>
                    <a:lnR w="9524">
                      <a:solidFill>
                        <a:srgbClr val="2F2F98"/>
                      </a:solidFill>
                    </a:lnR>
                    <a:lnT w="9524">
                      <a:solidFill>
                        <a:srgbClr val="2F2F98"/>
                      </a:solidFill>
                    </a:lnT>
                    <a:lnB w="9524">
                      <a:solidFill>
                        <a:srgbClr val="2F2F98"/>
                      </a:solidFill>
                    </a:lnB>
                  </a:tcPr>
                </a:tc>
                <a:extLst>
                  <a:ext uri="{0D108BD9-81ED-4DB2-BD59-A6C34878D82A}">
                    <a16:rowId xmlns:a16="http://schemas.microsoft.com/office/drawing/2014/main" val="421201657"/>
                  </a:ext>
                </a:extLst>
              </a:tr>
              <a:tr h="492189">
                <a:tc>
                  <a:txBody>
                    <a:bodyPr/>
                    <a:lstStyle/>
                    <a:p>
                      <a:pPr algn="ctr" fontAlgn="base"/>
                      <a:r>
                        <a:rPr lang="en-US" sz="1000" b="0" i="0" u="none" strike="noStrike">
                          <a:solidFill>
                            <a:srgbClr val="000000"/>
                          </a:solidFill>
                          <a:effectLst/>
                          <a:latin typeface="+mn-lt"/>
                        </a:rPr>
                        <a:t>IE092505-1</a:t>
                      </a:r>
                    </a:p>
                    <a:p>
                      <a:pPr algn="ctr" fontAlgn="base"/>
                      <a:r>
                        <a:rPr lang="en-US" sz="1000" b="0" i="0">
                          <a:solidFill>
                            <a:srgbClr val="000000"/>
                          </a:solidFill>
                          <a:effectLst/>
                          <a:latin typeface="Arial"/>
                        </a:rPr>
                        <a:t>(Sound Alert)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5V</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.03</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100</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50m</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Datasheet</a:t>
                      </a:r>
                    </a:p>
                  </a:txBody>
                  <a:tcPr marL="83752" marR="83752" marT="41876" marB="41876" anchor="ctr">
                    <a:lnL w="9525" cap="flat" cmpd="sng" algn="ctr">
                      <a:solidFill>
                        <a:srgbClr val="2F2F98"/>
                      </a:solidFill>
                      <a:prstDash val="solid"/>
                      <a:round/>
                      <a:headEnd type="none" w="med" len="med"/>
                      <a:tailEnd type="none" w="med" len="med"/>
                    </a:lnL>
                    <a:lnR w="9524">
                      <a:solidFill>
                        <a:srgbClr val="2F2F98"/>
                      </a:solidFill>
                    </a:lnR>
                    <a:lnT w="9524">
                      <a:solidFill>
                        <a:srgbClr val="2F2F98"/>
                      </a:solidFill>
                    </a:lnT>
                    <a:lnB w="9524">
                      <a:solidFill>
                        <a:srgbClr val="2F2F98"/>
                      </a:solidFill>
                    </a:lnB>
                  </a:tcPr>
                </a:tc>
                <a:extLst>
                  <a:ext uri="{0D108BD9-81ED-4DB2-BD59-A6C34878D82A}">
                    <a16:rowId xmlns:a16="http://schemas.microsoft.com/office/drawing/2014/main" val="4055574435"/>
                  </a:ext>
                </a:extLst>
              </a:tr>
              <a:tr h="536934">
                <a:tc>
                  <a:txBody>
                    <a:bodyPr/>
                    <a:lstStyle/>
                    <a:p>
                      <a:pPr algn="ctr" fontAlgn="base"/>
                      <a:r>
                        <a:rPr lang="en-US" sz="1000" b="0" i="0" u="none" strike="noStrike">
                          <a:solidFill>
                            <a:srgbClr val="000000"/>
                          </a:solidFill>
                          <a:effectLst/>
                          <a:latin typeface="Arial"/>
                        </a:rPr>
                        <a:t>Xbee Pro 900 HP</a:t>
                      </a:r>
                      <a:r>
                        <a:rPr lang="en-US" sz="1000" b="0" i="0">
                          <a:solidFill>
                            <a:srgbClr val="000000"/>
                          </a:solidFill>
                          <a:effectLst/>
                          <a:latin typeface="Arial"/>
                        </a:rPr>
                        <a:t>​</a:t>
                      </a:r>
                    </a:p>
                    <a:p>
                      <a:pPr algn="ctr" fontAlgn="base"/>
                      <a:r>
                        <a:rPr lang="en-US" sz="1000" b="0" i="0" u="none" strike="noStrike">
                          <a:solidFill>
                            <a:srgbClr val="000000"/>
                          </a:solidFill>
                          <a:effectLst/>
                          <a:latin typeface="Arial"/>
                        </a:rPr>
                        <a:t>(Radio Module)</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5V</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.0.95</a:t>
                      </a:r>
                      <a:endParaRPr lang="en-US" sz="1000" b="0" i="0">
                        <a:solidFill>
                          <a:srgbClr val="000000"/>
                        </a:solidFill>
                        <a:effectLst/>
                        <a:latin typeface="Arial"/>
                      </a:endParaRP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100</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algn="ctr" fontAlgn="base"/>
                      <a:r>
                        <a:rPr lang="en-US" sz="1000" b="0" i="0" u="none" strike="noStrike">
                          <a:solidFill>
                            <a:srgbClr val="000000"/>
                          </a:solidFill>
                          <a:effectLst/>
                          <a:latin typeface="Arial"/>
                        </a:rPr>
                        <a:t>.95</a:t>
                      </a:r>
                      <a:r>
                        <a:rPr lang="en-US" sz="1000" b="0" i="0">
                          <a:solidFill>
                            <a:srgbClr val="000000"/>
                          </a:solidFill>
                          <a:effectLst/>
                          <a:latin typeface="Arial"/>
                        </a:rPr>
                        <a:t>​</a:t>
                      </a:r>
                    </a:p>
                  </a:txBody>
                  <a:tcPr marL="83753" marR="83753" marT="41876" marB="41876" anchor="ctr">
                    <a:lnL w="9525" cap="flat" cmpd="sng" algn="ctr">
                      <a:solidFill>
                        <a:srgbClr val="2F2F98"/>
                      </a:solidFill>
                      <a:prstDash val="solid"/>
                      <a:round/>
                      <a:headEnd type="none" w="med" len="med"/>
                      <a:tailEnd type="none" w="med" len="med"/>
                    </a:lnL>
                    <a:lnR w="9525"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5" cap="flat" cmpd="sng" algn="ctr">
                      <a:solidFill>
                        <a:srgbClr val="2F2F98"/>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Datasheet</a:t>
                      </a:r>
                    </a:p>
                  </a:txBody>
                  <a:tcPr marL="83752" marR="83752" marT="41876" marB="41876" anchor="ctr">
                    <a:lnL w="9525" cap="flat" cmpd="sng" algn="ctr">
                      <a:solidFill>
                        <a:srgbClr val="2F2F98"/>
                      </a:solidFill>
                      <a:prstDash val="solid"/>
                      <a:round/>
                      <a:headEnd type="none" w="med" len="med"/>
                      <a:tailEnd type="none" w="med" len="med"/>
                    </a:lnL>
                    <a:lnR w="9524">
                      <a:solidFill>
                        <a:srgbClr val="2F2F98"/>
                      </a:solidFill>
                    </a:lnR>
                    <a:lnT w="9524">
                      <a:solidFill>
                        <a:srgbClr val="2F2F98"/>
                      </a:solidFill>
                    </a:lnT>
                    <a:lnB w="9524">
                      <a:solidFill>
                        <a:srgbClr val="2F2F98"/>
                      </a:solidFill>
                    </a:lnB>
                  </a:tcPr>
                </a:tc>
                <a:extLst>
                  <a:ext uri="{0D108BD9-81ED-4DB2-BD59-A6C34878D82A}">
                    <a16:rowId xmlns:a16="http://schemas.microsoft.com/office/drawing/2014/main" val="717085093"/>
                  </a:ext>
                </a:extLst>
              </a:tr>
              <a:tr h="536934">
                <a:tc>
                  <a:txBody>
                    <a:bodyPr/>
                    <a:lstStyle/>
                    <a:p>
                      <a:pPr lvl="0" algn="ctr">
                        <a:buNone/>
                      </a:pPr>
                      <a:r>
                        <a:rPr lang="en-US" sz="1000" b="0" i="0">
                          <a:solidFill>
                            <a:srgbClr val="000000"/>
                          </a:solidFill>
                          <a:effectLst/>
                          <a:latin typeface="Arial"/>
                        </a:rPr>
                        <a:t>LED Light</a:t>
                      </a:r>
                    </a:p>
                    <a:p>
                      <a:pPr lvl="0" algn="ctr">
                        <a:buNone/>
                      </a:pPr>
                      <a:r>
                        <a:rPr lang="en-US" sz="1000" b="0" i="0">
                          <a:solidFill>
                            <a:srgbClr val="000000"/>
                          </a:solidFill>
                          <a:effectLst/>
                          <a:latin typeface="Arial"/>
                        </a:rPr>
                        <a:t>(Lighting Alert)</a:t>
                      </a:r>
                    </a:p>
                  </a:txBody>
                  <a:tcPr marL="83752" marR="83752" marT="41876" marB="41876" anchor="ctr">
                    <a:lnL w="9524">
                      <a:solidFill>
                        <a:srgbClr val="2F2F98"/>
                      </a:solidFill>
                    </a:lnL>
                    <a:lnR w="9524">
                      <a:solidFill>
                        <a:srgbClr val="2F2F98"/>
                      </a:solidFill>
                    </a:lnR>
                    <a:lnT w="9525" cap="flat" cmpd="sng" algn="ctr">
                      <a:solidFill>
                        <a:srgbClr val="2F2F98"/>
                      </a:solidFill>
                      <a:prstDash val="solid"/>
                      <a:round/>
                      <a:headEnd type="none" w="med" len="med"/>
                      <a:tailEnd type="none" w="med" len="med"/>
                    </a:lnT>
                    <a:lnB w="9524" cap="flat" cmpd="sng" algn="ctr">
                      <a:solidFill>
                        <a:srgbClr val="2F2F98"/>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2.2V</a:t>
                      </a:r>
                    </a:p>
                  </a:txBody>
                  <a:tcPr marL="83752" marR="83752" marT="41876" marB="41876" anchor="ctr">
                    <a:lnL w="9524">
                      <a:solidFill>
                        <a:srgbClr val="2F2F98"/>
                      </a:solidFill>
                    </a:lnL>
                    <a:lnR w="9524">
                      <a:solidFill>
                        <a:srgbClr val="2F2F98"/>
                      </a:solidFill>
                    </a:lnR>
                    <a:lnT w="9525" cap="flat" cmpd="sng" algn="ctr">
                      <a:solidFill>
                        <a:srgbClr val="2F2F98"/>
                      </a:solidFill>
                      <a:prstDash val="solid"/>
                      <a:round/>
                      <a:headEnd type="none" w="med" len="med"/>
                      <a:tailEnd type="none" w="med" len="med"/>
                    </a:lnT>
                    <a:lnB w="9524" cap="flat" cmpd="sng" algn="ctr">
                      <a:solidFill>
                        <a:srgbClr val="2F2F98"/>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0.044</a:t>
                      </a:r>
                    </a:p>
                  </a:txBody>
                  <a:tcPr marL="83752" marR="83752" marT="41876" marB="41876" anchor="ctr">
                    <a:lnL w="9524">
                      <a:solidFill>
                        <a:srgbClr val="2F2F98"/>
                      </a:solidFill>
                    </a:lnL>
                    <a:lnR w="9524">
                      <a:solidFill>
                        <a:srgbClr val="2F2F98"/>
                      </a:solidFill>
                    </a:lnR>
                    <a:lnT w="9525" cap="flat" cmpd="sng" algn="ctr">
                      <a:solidFill>
                        <a:srgbClr val="2F2F98"/>
                      </a:solidFill>
                      <a:prstDash val="solid"/>
                      <a:round/>
                      <a:headEnd type="none" w="med" len="med"/>
                      <a:tailEnd type="none" w="med" len="med"/>
                    </a:lnT>
                    <a:lnB w="9524" cap="flat" cmpd="sng" algn="ctr">
                      <a:solidFill>
                        <a:srgbClr val="2F2F98"/>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100</a:t>
                      </a:r>
                    </a:p>
                  </a:txBody>
                  <a:tcPr marL="83752" marR="83752" marT="41876" marB="41876" anchor="ctr">
                    <a:lnL w="9524">
                      <a:solidFill>
                        <a:srgbClr val="2F2F98"/>
                      </a:solidFill>
                    </a:lnL>
                    <a:lnR w="9524">
                      <a:solidFill>
                        <a:srgbClr val="2F2F98"/>
                      </a:solidFill>
                    </a:lnR>
                    <a:lnT w="9525" cap="flat" cmpd="sng" algn="ctr">
                      <a:solidFill>
                        <a:srgbClr val="2F2F98"/>
                      </a:solidFill>
                      <a:prstDash val="solid"/>
                      <a:round/>
                      <a:headEnd type="none" w="med" len="med"/>
                      <a:tailEnd type="none" w="med" len="med"/>
                    </a:lnT>
                    <a:lnB w="9524" cap="flat" cmpd="sng" algn="ctr">
                      <a:solidFill>
                        <a:srgbClr val="2F2F98"/>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0.044</a:t>
                      </a:r>
                    </a:p>
                  </a:txBody>
                  <a:tcPr marL="83752" marR="83752" marT="41876" marB="41876" anchor="ctr">
                    <a:lnL w="9524">
                      <a:solidFill>
                        <a:srgbClr val="2F2F98"/>
                      </a:solidFill>
                    </a:lnL>
                    <a:lnR w="9524" cap="flat" cmpd="sng" algn="ctr">
                      <a:solidFill>
                        <a:srgbClr val="2F2F98"/>
                      </a:solidFill>
                      <a:prstDash val="solid"/>
                      <a:round/>
                      <a:headEnd type="none" w="med" len="med"/>
                      <a:tailEnd type="none" w="med" len="med"/>
                    </a:lnR>
                    <a:lnT w="9525" cap="flat" cmpd="sng" algn="ctr">
                      <a:solidFill>
                        <a:srgbClr val="2F2F98"/>
                      </a:solidFill>
                      <a:prstDash val="solid"/>
                      <a:round/>
                      <a:headEnd type="none" w="med" len="med"/>
                      <a:tailEnd type="none" w="med" len="med"/>
                    </a:lnT>
                    <a:lnB w="9524" cap="flat" cmpd="sng" algn="ctr">
                      <a:solidFill>
                        <a:srgbClr val="2F2F98"/>
                      </a:solidFill>
                      <a:prstDash val="solid"/>
                      <a:round/>
                      <a:headEnd type="none" w="med" len="med"/>
                      <a:tailEnd type="none" w="med" len="med"/>
                    </a:lnB>
                  </a:tcPr>
                </a:tc>
                <a:tc>
                  <a:txBody>
                    <a:bodyPr/>
                    <a:lstStyle/>
                    <a:p>
                      <a:pPr lvl="0" algn="ctr">
                        <a:buNone/>
                      </a:pPr>
                      <a:r>
                        <a:rPr lang="en-US" sz="1000" b="0" i="0">
                          <a:solidFill>
                            <a:srgbClr val="000000"/>
                          </a:solidFill>
                          <a:effectLst/>
                          <a:latin typeface="Arial"/>
                        </a:rPr>
                        <a:t>Datasheet</a:t>
                      </a:r>
                    </a:p>
                  </a:txBody>
                  <a:tcPr marL="83751" marR="83751" marT="41876" marB="41876" anchor="ctr">
                    <a:lnL w="9524">
                      <a:solidFill>
                        <a:srgbClr val="2F2F98"/>
                      </a:solidFill>
                    </a:lnL>
                    <a:lnR w="9524">
                      <a:solidFill>
                        <a:srgbClr val="2F2F98"/>
                      </a:solidFill>
                    </a:lnR>
                    <a:lnT w="9524">
                      <a:solidFill>
                        <a:srgbClr val="2F2F98"/>
                      </a:solidFill>
                    </a:lnT>
                    <a:lnB w="9524">
                      <a:solidFill>
                        <a:srgbClr val="2F2F98"/>
                      </a:solidFill>
                    </a:lnB>
                  </a:tcPr>
                </a:tc>
                <a:extLst>
                  <a:ext uri="{0D108BD9-81ED-4DB2-BD59-A6C34878D82A}">
                    <a16:rowId xmlns:a16="http://schemas.microsoft.com/office/drawing/2014/main" val="2432025482"/>
                  </a:ext>
                </a:extLst>
              </a:tr>
              <a:tr h="581678">
                <a:tc>
                  <a:txBody>
                    <a:bodyPr/>
                    <a:lstStyle/>
                    <a:p>
                      <a:pPr lvl="0" algn="ctr">
                        <a:buNone/>
                      </a:pPr>
                      <a:r>
                        <a:rPr lang="en-US" sz="1000" b="0" i="0">
                          <a:solidFill>
                            <a:srgbClr val="000000"/>
                          </a:solidFill>
                          <a:effectLst/>
                          <a:latin typeface="Arial"/>
                        </a:rPr>
                        <a:t>BNO 055</a:t>
                      </a:r>
                    </a:p>
                    <a:p>
                      <a:pPr lvl="0" algn="ctr">
                        <a:buNone/>
                      </a:pPr>
                      <a:r>
                        <a:rPr lang="en-US" sz="1000" b="0" i="0">
                          <a:solidFill>
                            <a:srgbClr val="000000"/>
                          </a:solidFill>
                          <a:effectLst/>
                          <a:latin typeface="Arial"/>
                        </a:rPr>
                        <a:t>(Temp/Rotational Sensor)</a:t>
                      </a:r>
                    </a:p>
                  </a:txBody>
                  <a:tcPr marL="83751" marR="83751" marT="41876" marB="41876" anchor="ctr">
                    <a:lnL w="9524">
                      <a:solidFill>
                        <a:srgbClr val="2F2F98"/>
                      </a:solidFill>
                    </a:lnL>
                    <a:lnR w="9524">
                      <a:solidFill>
                        <a:srgbClr val="2F2F98"/>
                      </a:solidFill>
                    </a:lnR>
                    <a:lnT w="9524">
                      <a:solidFill>
                        <a:srgbClr val="2F2F98"/>
                      </a:solidFill>
                    </a:lnT>
                    <a:lnB w="9524">
                      <a:solidFill>
                        <a:srgbClr val="2F2F98"/>
                      </a:solidFill>
                    </a:lnB>
                  </a:tcPr>
                </a:tc>
                <a:tc>
                  <a:txBody>
                    <a:bodyPr/>
                    <a:lstStyle/>
                    <a:p>
                      <a:pPr lvl="0" algn="ctr">
                        <a:buNone/>
                      </a:pPr>
                      <a:r>
                        <a:rPr lang="en-US" sz="1000" b="0" i="0">
                          <a:solidFill>
                            <a:srgbClr val="000000"/>
                          </a:solidFill>
                          <a:effectLst/>
                          <a:latin typeface="Arial"/>
                        </a:rPr>
                        <a:t>1.7-3.6V</a:t>
                      </a:r>
                    </a:p>
                  </a:txBody>
                  <a:tcPr marL="83751" marR="83751" marT="41876" marB="41876" anchor="ctr">
                    <a:lnL w="9524">
                      <a:solidFill>
                        <a:srgbClr val="2F2F98"/>
                      </a:solidFill>
                    </a:lnL>
                    <a:lnR w="9524">
                      <a:solidFill>
                        <a:srgbClr val="2F2F98"/>
                      </a:solidFill>
                    </a:lnR>
                    <a:lnT w="9524">
                      <a:solidFill>
                        <a:srgbClr val="2F2F98"/>
                      </a:solidFill>
                    </a:lnT>
                    <a:lnB w="9524">
                      <a:solidFill>
                        <a:srgbClr val="2F2F98"/>
                      </a:solidFill>
                    </a:lnB>
                  </a:tcPr>
                </a:tc>
                <a:tc>
                  <a:txBody>
                    <a:bodyPr/>
                    <a:lstStyle/>
                    <a:p>
                      <a:pPr lvl="0" algn="ctr">
                        <a:buNone/>
                      </a:pPr>
                      <a:r>
                        <a:rPr lang="en-US" sz="1000" b="0" i="0">
                          <a:solidFill>
                            <a:srgbClr val="000000"/>
                          </a:solidFill>
                          <a:effectLst/>
                          <a:latin typeface="Arial"/>
                        </a:rPr>
                        <a:t>0.0123</a:t>
                      </a:r>
                    </a:p>
                  </a:txBody>
                  <a:tcPr marL="83751" marR="83751" marT="41876" marB="41876" anchor="ctr">
                    <a:lnL w="9524">
                      <a:solidFill>
                        <a:srgbClr val="2F2F98"/>
                      </a:solidFill>
                    </a:lnL>
                    <a:lnR w="9524">
                      <a:solidFill>
                        <a:srgbClr val="2F2F98"/>
                      </a:solidFill>
                    </a:lnR>
                    <a:lnT w="9524">
                      <a:solidFill>
                        <a:srgbClr val="2F2F98"/>
                      </a:solidFill>
                    </a:lnT>
                    <a:lnB w="9524">
                      <a:solidFill>
                        <a:srgbClr val="2F2F98"/>
                      </a:solidFill>
                    </a:lnB>
                  </a:tcPr>
                </a:tc>
                <a:tc>
                  <a:txBody>
                    <a:bodyPr/>
                    <a:lstStyle/>
                    <a:p>
                      <a:pPr lvl="0" algn="ctr">
                        <a:buNone/>
                      </a:pPr>
                      <a:r>
                        <a:rPr lang="en-US" sz="1000" b="0" i="0">
                          <a:solidFill>
                            <a:srgbClr val="000000"/>
                          </a:solidFill>
                          <a:effectLst/>
                          <a:latin typeface="Arial"/>
                        </a:rPr>
                        <a:t>100</a:t>
                      </a:r>
                    </a:p>
                  </a:txBody>
                  <a:tcPr marL="83751" marR="83751" marT="41876" marB="41876" anchor="ctr">
                    <a:lnL w="9524">
                      <a:solidFill>
                        <a:srgbClr val="2F2F98"/>
                      </a:solidFill>
                    </a:lnL>
                    <a:lnR w="9524">
                      <a:solidFill>
                        <a:srgbClr val="2F2F98"/>
                      </a:solidFill>
                    </a:lnR>
                    <a:lnT w="9524">
                      <a:solidFill>
                        <a:srgbClr val="2F2F98"/>
                      </a:solidFill>
                    </a:lnT>
                    <a:lnB w="9524">
                      <a:solidFill>
                        <a:srgbClr val="2F2F98"/>
                      </a:solidFill>
                    </a:lnB>
                  </a:tcPr>
                </a:tc>
                <a:tc>
                  <a:txBody>
                    <a:bodyPr/>
                    <a:lstStyle/>
                    <a:p>
                      <a:pPr lvl="0" algn="ctr">
                        <a:buNone/>
                      </a:pPr>
                      <a:r>
                        <a:rPr lang="en-US" sz="1000" b="0" i="0">
                          <a:solidFill>
                            <a:srgbClr val="000000"/>
                          </a:solidFill>
                          <a:effectLst/>
                          <a:latin typeface="Arial"/>
                        </a:rPr>
                        <a:t>0.00155</a:t>
                      </a:r>
                    </a:p>
                  </a:txBody>
                  <a:tcPr marL="83751" marR="83751" marT="41876" marB="41876" anchor="ctr">
                    <a:lnL w="9524">
                      <a:solidFill>
                        <a:srgbClr val="2F2F98"/>
                      </a:solidFill>
                    </a:lnL>
                    <a:lnR w="9524" cap="flat" cmpd="sng" algn="ctr">
                      <a:solidFill>
                        <a:srgbClr val="2F2F98"/>
                      </a:solidFill>
                      <a:prstDash val="solid"/>
                      <a:round/>
                      <a:headEnd type="none" w="med" len="med"/>
                      <a:tailEnd type="none" w="med" len="med"/>
                    </a:lnR>
                    <a:lnT w="9524">
                      <a:solidFill>
                        <a:srgbClr val="2F2F98"/>
                      </a:solidFill>
                    </a:lnT>
                    <a:lnB w="9524">
                      <a:solidFill>
                        <a:srgbClr val="2F2F98"/>
                      </a:solidFill>
                    </a:lnB>
                  </a:tcPr>
                </a:tc>
                <a:tc>
                  <a:txBody>
                    <a:bodyPr/>
                    <a:lstStyle/>
                    <a:p>
                      <a:pPr lvl="0" algn="ctr">
                        <a:buNone/>
                      </a:pPr>
                      <a:r>
                        <a:rPr lang="en-US" sz="1000" b="0" i="0">
                          <a:solidFill>
                            <a:srgbClr val="000000"/>
                          </a:solidFill>
                          <a:effectLst/>
                          <a:latin typeface="Arial"/>
                        </a:rPr>
                        <a:t>Datasheet</a:t>
                      </a:r>
                    </a:p>
                  </a:txBody>
                  <a:tcPr marL="83751" marR="83751" marT="41876" marB="41876" anchor="ctr">
                    <a:lnL w="9524">
                      <a:solidFill>
                        <a:srgbClr val="2F2F98"/>
                      </a:solidFill>
                    </a:lnL>
                    <a:lnR w="9524">
                      <a:solidFill>
                        <a:srgbClr val="2F2F98"/>
                      </a:solidFill>
                    </a:lnR>
                    <a:lnT w="9524">
                      <a:solidFill>
                        <a:srgbClr val="2F2F98"/>
                      </a:solidFill>
                    </a:lnT>
                    <a:lnB w="9524">
                      <a:solidFill>
                        <a:srgbClr val="2F2F98"/>
                      </a:solidFill>
                    </a:lnB>
                  </a:tcPr>
                </a:tc>
                <a:extLst>
                  <a:ext uri="{0D108BD9-81ED-4DB2-BD59-A6C34878D82A}">
                    <a16:rowId xmlns:a16="http://schemas.microsoft.com/office/drawing/2014/main" val="314561810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5" name="Google Shape;155;p1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Mission Summary (2/2)</a:t>
            </a:r>
            <a:endParaRPr/>
          </a:p>
        </p:txBody>
      </p:sp>
      <p:sp>
        <p:nvSpPr>
          <p:cNvPr id="153" name="Google Shape;153;p1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154" name="Google Shape;154;p1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a:t>
            </a:fld>
            <a:endParaRPr sz="1000" b="0" i="0" u="none" strike="noStrike" cap="none">
              <a:solidFill>
                <a:schemeClr val="dk1"/>
              </a:solidFill>
              <a:latin typeface="Arial"/>
              <a:ea typeface="Arial"/>
              <a:cs typeface="Arial"/>
              <a:sym typeface="Arial"/>
            </a:endParaRPr>
          </a:p>
        </p:txBody>
      </p:sp>
      <p:sp>
        <p:nvSpPr>
          <p:cNvPr id="157" name="Google Shape;157;p19"/>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sp>
        <p:nvSpPr>
          <p:cNvPr id="158" name="Google Shape;158;p1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0" name="TextBox 9">
            <a:extLst>
              <a:ext uri="{FF2B5EF4-FFF2-40B4-BE49-F238E27FC236}">
                <a16:creationId xmlns:a16="http://schemas.microsoft.com/office/drawing/2014/main" id="{0A836217-81A2-4927-872B-2248B07FD63D}"/>
              </a:ext>
            </a:extLst>
          </p:cNvPr>
          <p:cNvSpPr txBox="1"/>
          <p:nvPr/>
        </p:nvSpPr>
        <p:spPr>
          <a:xfrm>
            <a:off x="228600" y="1070043"/>
            <a:ext cx="8839200" cy="3806170"/>
          </a:xfrm>
          <a:prstGeom prst="rect">
            <a:avLst/>
          </a:prstGeom>
          <a:noFill/>
        </p:spPr>
        <p:txBody>
          <a:bodyPr wrap="square" lIns="91440" tIns="45720" rIns="91440" bIns="45720" anchor="t">
            <a:spAutoFit/>
          </a:bodyPr>
          <a:lstStyle/>
          <a:p>
            <a:pPr algn="l" rtl="0" fontAlgn="base"/>
            <a:r>
              <a:rPr lang="en-US" sz="2000" b="1" i="0" u="none" strike="noStrike">
                <a:solidFill>
                  <a:srgbClr val="000000"/>
                </a:solidFill>
                <a:effectLst/>
              </a:rPr>
              <a:t>Bonus Objectives:</a:t>
            </a:r>
            <a:r>
              <a:rPr lang="en-US" sz="2000" b="0" i="0">
                <a:solidFill>
                  <a:srgbClr val="000000"/>
                </a:solidFill>
                <a:effectLst/>
              </a:rPr>
              <a:t>​</a:t>
            </a:r>
          </a:p>
          <a:p>
            <a:pPr algn="l" rtl="0" fontAlgn="base"/>
            <a:r>
              <a:rPr lang="en-US" sz="1600">
                <a:latin typeface="+mn-lt"/>
              </a:rPr>
              <a:t>A video camera shall be integrated into the container and point toward the probe. The camera shall record the event when the probe is released from the container. Video shall be in color with a minimum resolution of 640x480 pixels and a minimum of 30 frames per second.</a:t>
            </a:r>
          </a:p>
          <a:p>
            <a:endParaRPr lang="en-US" sz="1600">
              <a:latin typeface="+mn-lt"/>
            </a:endParaRPr>
          </a:p>
          <a:p>
            <a:pPr marL="285750" indent="-285750">
              <a:buChar char="•"/>
            </a:pPr>
            <a:r>
              <a:rPr lang="en-US" sz="1600">
                <a:solidFill>
                  <a:srgbClr val="FF0000"/>
                </a:solidFill>
                <a:latin typeface="+mn-lt"/>
              </a:rPr>
              <a:t>Will not be attempting bonus objective</a:t>
            </a:r>
            <a:endParaRPr lang="en-US" sz="1600" b="0" i="0">
              <a:solidFill>
                <a:srgbClr val="FF0000"/>
              </a:solidFill>
              <a:effectLst/>
              <a:latin typeface="+mn-lt"/>
            </a:endParaRPr>
          </a:p>
          <a:p>
            <a:pPr fontAlgn="base"/>
            <a:endParaRPr lang="en-US" sz="1600"/>
          </a:p>
          <a:p>
            <a:pPr algn="l" rtl="0" fontAlgn="base"/>
            <a:r>
              <a:rPr lang="en-US" sz="2000" b="1" i="0" u="none" strike="noStrike">
                <a:solidFill>
                  <a:srgbClr val="000000"/>
                </a:solidFill>
                <a:effectLst/>
              </a:rPr>
              <a:t>External Objectives:</a:t>
            </a:r>
            <a:r>
              <a:rPr lang="en-US" sz="2000" b="0" i="0">
                <a:solidFill>
                  <a:srgbClr val="000000"/>
                </a:solidFill>
                <a:effectLst/>
              </a:rPr>
              <a:t>​</a:t>
            </a:r>
          </a:p>
          <a:p>
            <a:pPr marL="342900" indent="-342900" algn="l" rtl="0" fontAlgn="base">
              <a:spcBef>
                <a:spcPts val="200"/>
              </a:spcBef>
              <a:spcAft>
                <a:spcPts val="200"/>
              </a:spcAft>
              <a:buFont typeface="Arial" panose="020B0604020202020204" pitchFamily="34" charset="0"/>
              <a:buChar char="•"/>
            </a:pPr>
            <a:r>
              <a:rPr lang="en-US" sz="1600" b="0" i="0">
                <a:solidFill>
                  <a:srgbClr val="000000"/>
                </a:solidFill>
                <a:effectLst/>
              </a:rPr>
              <a:t>To promote STEM engagement at the university level</a:t>
            </a:r>
          </a:p>
          <a:p>
            <a:pPr marL="342900" indent="-342900" algn="l" rtl="0" fontAlgn="base">
              <a:spcBef>
                <a:spcPts val="200"/>
              </a:spcBef>
              <a:spcAft>
                <a:spcPts val="200"/>
              </a:spcAft>
              <a:buFont typeface="Arial" panose="020B0604020202020204" pitchFamily="34" charset="0"/>
              <a:buChar char="•"/>
            </a:pPr>
            <a:r>
              <a:rPr lang="en-US" sz="1600" b="0" i="0" u="none" strike="noStrike">
                <a:solidFill>
                  <a:srgbClr val="000000"/>
                </a:solidFill>
                <a:effectLst/>
              </a:rPr>
              <a:t>To provide team members with valuable hands-on engineering project experience that includes designing,</a:t>
            </a:r>
            <a:r>
              <a:rPr lang="en-US" sz="1600" b="1" i="0" u="none" strike="noStrike">
                <a:solidFill>
                  <a:srgbClr val="000000"/>
                </a:solidFill>
                <a:effectLst/>
              </a:rPr>
              <a:t> </a:t>
            </a:r>
            <a:r>
              <a:rPr lang="en-US" sz="1600" b="0" i="0" u="none" strike="noStrike">
                <a:solidFill>
                  <a:srgbClr val="000000"/>
                </a:solidFill>
                <a:effectLst/>
              </a:rPr>
              <a:t>manufacturing and testing of an aerospace system</a:t>
            </a:r>
          </a:p>
          <a:p>
            <a:pPr marL="342900" indent="-342900" algn="l" rtl="0" fontAlgn="base">
              <a:spcBef>
                <a:spcPts val="200"/>
              </a:spcBef>
              <a:spcAft>
                <a:spcPts val="200"/>
              </a:spcAft>
              <a:buFont typeface="Arial" panose="020B0604020202020204" pitchFamily="34" charset="0"/>
              <a:buChar char="•"/>
            </a:pPr>
            <a:r>
              <a:rPr lang="en-US" sz="1600"/>
              <a:t>To challenge students with unique projects that require critical thinking</a:t>
            </a:r>
            <a:endParaRPr lang="en-US" sz="1600" b="0" i="0" u="none" strike="noStrike">
              <a:solidFill>
                <a:srgbClr val="000000"/>
              </a:solidFill>
              <a:effectLst/>
            </a:endParaRPr>
          </a:p>
          <a:p>
            <a:pPr marL="342900" indent="-342900" algn="l" rtl="0" fontAlgn="base">
              <a:spcBef>
                <a:spcPts val="200"/>
              </a:spcBef>
              <a:spcAft>
                <a:spcPts val="200"/>
              </a:spcAft>
              <a:buFont typeface="Arial" panose="020B0604020202020204" pitchFamily="34" charset="0"/>
              <a:buChar char="•"/>
            </a:pPr>
            <a:r>
              <a:rPr lang="en-US" sz="1600" b="0" i="0" u="none" strike="noStrike">
                <a:solidFill>
                  <a:srgbClr val="000000"/>
                </a:solidFill>
                <a:effectLst/>
              </a:rPr>
              <a:t>To inspire underclassmen to continue participating in the annual </a:t>
            </a:r>
            <a:r>
              <a:rPr lang="en-US" sz="1600" b="0" i="0" u="none" strike="noStrike" err="1">
                <a:solidFill>
                  <a:srgbClr val="000000"/>
                </a:solidFill>
                <a:effectLst/>
              </a:rPr>
              <a:t>CanSat</a:t>
            </a:r>
            <a:r>
              <a:rPr lang="en-US" sz="1600" b="0" i="0" u="none" strike="noStrike">
                <a:solidFill>
                  <a:srgbClr val="000000"/>
                </a:solidFill>
                <a:effectLst/>
              </a:rPr>
              <a:t> competition at UF</a:t>
            </a:r>
            <a:endParaRPr lang="en-US" sz="1600" b="0" i="0">
              <a:solidFill>
                <a:srgbClr val="000000"/>
              </a:solidFill>
              <a:effectLst/>
            </a:endParaRPr>
          </a:p>
          <a:p>
            <a:pPr marL="285750" indent="-285750" algn="l" rtl="0" fontAlgn="base">
              <a:buFont typeface="Arial" panose="020B0604020202020204" pitchFamily="34" charset="0"/>
              <a:buChar char="•"/>
            </a:pPr>
            <a:endParaRPr lang="en-US" sz="1200" b="0" i="0">
              <a:solidFill>
                <a:srgbClr val="000000"/>
              </a:solidFill>
              <a:effectLst/>
              <a:latin typeface="Segoe UI" panose="020B0502040204020203" pitchFamily="34" charset="0"/>
            </a:endParaRPr>
          </a:p>
        </p:txBody>
      </p:sp>
      <p:pic>
        <p:nvPicPr>
          <p:cNvPr id="2" name="Picture 1">
            <a:extLst>
              <a:ext uri="{FF2B5EF4-FFF2-40B4-BE49-F238E27FC236}">
                <a16:creationId xmlns:a16="http://schemas.microsoft.com/office/drawing/2014/main" id="{2E6A0285-3379-925C-F755-C2ED0638C950}"/>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2102308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66"/>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Flight Software (FSW) Design</a:t>
            </a:r>
            <a:endParaRPr/>
          </a:p>
        </p:txBody>
      </p:sp>
      <p:sp>
        <p:nvSpPr>
          <p:cNvPr id="637" name="Google Shape;637;p66"/>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a:t>Max Epstein</a:t>
            </a:r>
          </a:p>
        </p:txBody>
      </p:sp>
      <p:sp>
        <p:nvSpPr>
          <p:cNvPr id="634" name="Google Shape;634;p6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35" name="Google Shape;635;p6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70</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4" name="Google Shape;644;p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FSW Overview (1/2)</a:t>
            </a:r>
            <a:endParaRPr/>
          </a:p>
        </p:txBody>
      </p:sp>
      <p:sp>
        <p:nvSpPr>
          <p:cNvPr id="642" name="Google Shape;642;p6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43" name="Google Shape;643;p6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71</a:t>
            </a:fld>
            <a:endParaRPr sz="1000" b="0" i="0" u="none" strike="noStrike" cap="none">
              <a:solidFill>
                <a:schemeClr val="dk1"/>
              </a:solidFill>
              <a:latin typeface="Arial"/>
              <a:ea typeface="Arial"/>
              <a:cs typeface="Arial"/>
              <a:sym typeface="Arial"/>
            </a:endParaRPr>
          </a:p>
        </p:txBody>
      </p:sp>
      <p:sp>
        <p:nvSpPr>
          <p:cNvPr id="646" name="Google Shape;646;p6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
        <p:nvSpPr>
          <p:cNvPr id="647" name="Google Shape;647;p6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57310A75-211B-A284-EBB0-FC412F883EE4}"/>
              </a:ext>
            </a:extLst>
          </p:cNvPr>
          <p:cNvPicPr>
            <a:picLocks noChangeAspect="1"/>
          </p:cNvPicPr>
          <p:nvPr/>
        </p:nvPicPr>
        <p:blipFill>
          <a:blip r:embed="rId3"/>
          <a:stretch>
            <a:fillRect/>
          </a:stretch>
        </p:blipFill>
        <p:spPr>
          <a:xfrm>
            <a:off x="66288" y="43797"/>
            <a:ext cx="1533912" cy="884099"/>
          </a:xfrm>
          <a:prstGeom prst="rect">
            <a:avLst/>
          </a:prstGeom>
        </p:spPr>
      </p:pic>
      <p:sp>
        <p:nvSpPr>
          <p:cNvPr id="5" name="Rectangle 4">
            <a:extLst>
              <a:ext uri="{FF2B5EF4-FFF2-40B4-BE49-F238E27FC236}">
                <a16:creationId xmlns:a16="http://schemas.microsoft.com/office/drawing/2014/main" id="{F0FAF88F-754B-A89E-D03E-BB2B2B72D734}"/>
              </a:ext>
            </a:extLst>
          </p:cNvPr>
          <p:cNvSpPr/>
          <p:nvPr/>
        </p:nvSpPr>
        <p:spPr>
          <a:xfrm>
            <a:off x="619903" y="1720878"/>
            <a:ext cx="1017738" cy="516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Boot up</a:t>
            </a:r>
            <a:endParaRPr lang="en-US">
              <a:solidFill>
                <a:schemeClr val="tx1"/>
              </a:solidFill>
            </a:endParaRPr>
          </a:p>
        </p:txBody>
      </p:sp>
      <p:sp>
        <p:nvSpPr>
          <p:cNvPr id="6" name="Rectangle 5">
            <a:extLst>
              <a:ext uri="{FF2B5EF4-FFF2-40B4-BE49-F238E27FC236}">
                <a16:creationId xmlns:a16="http://schemas.microsoft.com/office/drawing/2014/main" id="{DED373C7-5931-54E3-2957-2E67EFBF997D}"/>
              </a:ext>
            </a:extLst>
          </p:cNvPr>
          <p:cNvSpPr/>
          <p:nvPr/>
        </p:nvSpPr>
        <p:spPr>
          <a:xfrm>
            <a:off x="2706269" y="1720878"/>
            <a:ext cx="1017738" cy="516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Calibrate Sensors</a:t>
            </a:r>
            <a:endParaRPr lang="en-US">
              <a:solidFill>
                <a:schemeClr val="tx1"/>
              </a:solidFill>
            </a:endParaRPr>
          </a:p>
        </p:txBody>
      </p:sp>
      <p:sp>
        <p:nvSpPr>
          <p:cNvPr id="7" name="Rectangle 6">
            <a:extLst>
              <a:ext uri="{FF2B5EF4-FFF2-40B4-BE49-F238E27FC236}">
                <a16:creationId xmlns:a16="http://schemas.microsoft.com/office/drawing/2014/main" id="{562A45B6-AB30-01B4-C461-8429F8C7C200}"/>
              </a:ext>
            </a:extLst>
          </p:cNvPr>
          <p:cNvSpPr/>
          <p:nvPr/>
        </p:nvSpPr>
        <p:spPr>
          <a:xfrm>
            <a:off x="4710432" y="1505587"/>
            <a:ext cx="1405261" cy="1064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Start communication between payload and GCS</a:t>
            </a:r>
          </a:p>
        </p:txBody>
      </p:sp>
      <p:sp>
        <p:nvSpPr>
          <p:cNvPr id="8" name="Rectangle 7">
            <a:extLst>
              <a:ext uri="{FF2B5EF4-FFF2-40B4-BE49-F238E27FC236}">
                <a16:creationId xmlns:a16="http://schemas.microsoft.com/office/drawing/2014/main" id="{E4113C7C-3246-3EE1-A27E-50DA2434A977}"/>
              </a:ext>
            </a:extLst>
          </p:cNvPr>
          <p:cNvSpPr/>
          <p:nvPr/>
        </p:nvSpPr>
        <p:spPr>
          <a:xfrm>
            <a:off x="7098206" y="1615189"/>
            <a:ext cx="1225200" cy="845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Process live altitude data</a:t>
            </a:r>
          </a:p>
        </p:txBody>
      </p:sp>
      <p:sp>
        <p:nvSpPr>
          <p:cNvPr id="9" name="Rectangle 8">
            <a:extLst>
              <a:ext uri="{FF2B5EF4-FFF2-40B4-BE49-F238E27FC236}">
                <a16:creationId xmlns:a16="http://schemas.microsoft.com/office/drawing/2014/main" id="{EBB937D9-E13A-9AEC-3F56-7F0BD8B8A63D}"/>
              </a:ext>
            </a:extLst>
          </p:cNvPr>
          <p:cNvSpPr/>
          <p:nvPr/>
        </p:nvSpPr>
        <p:spPr>
          <a:xfrm>
            <a:off x="7098207" y="3490178"/>
            <a:ext cx="1174313" cy="743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Start </a:t>
            </a:r>
          </a:p>
          <a:p>
            <a:pPr algn="ctr"/>
            <a:r>
              <a:rPr lang="en-US">
                <a:solidFill>
                  <a:schemeClr val="tx1"/>
                </a:solidFill>
                <a:cs typeface="Arial"/>
              </a:rPr>
              <a:t>Payload release</a:t>
            </a:r>
          </a:p>
        </p:txBody>
      </p:sp>
      <p:sp>
        <p:nvSpPr>
          <p:cNvPr id="10" name="Rectangle 9">
            <a:extLst>
              <a:ext uri="{FF2B5EF4-FFF2-40B4-BE49-F238E27FC236}">
                <a16:creationId xmlns:a16="http://schemas.microsoft.com/office/drawing/2014/main" id="{BF7CFAC2-281E-7A36-269D-9D7F9DE1C501}"/>
              </a:ext>
            </a:extLst>
          </p:cNvPr>
          <p:cNvSpPr/>
          <p:nvPr/>
        </p:nvSpPr>
        <p:spPr>
          <a:xfrm>
            <a:off x="4710433" y="3294459"/>
            <a:ext cx="1409175" cy="1182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Start payload parachute release</a:t>
            </a:r>
          </a:p>
        </p:txBody>
      </p:sp>
      <p:sp>
        <p:nvSpPr>
          <p:cNvPr id="12" name="Rectangle 11">
            <a:extLst>
              <a:ext uri="{FF2B5EF4-FFF2-40B4-BE49-F238E27FC236}">
                <a16:creationId xmlns:a16="http://schemas.microsoft.com/office/drawing/2014/main" id="{F2EAA3E6-F4D6-985F-8B42-971379AB445E}"/>
              </a:ext>
            </a:extLst>
          </p:cNvPr>
          <p:cNvSpPr/>
          <p:nvPr/>
        </p:nvSpPr>
        <p:spPr>
          <a:xfrm>
            <a:off x="2677109" y="3389746"/>
            <a:ext cx="1186056" cy="861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Detect payload landing</a:t>
            </a:r>
          </a:p>
        </p:txBody>
      </p:sp>
      <p:sp>
        <p:nvSpPr>
          <p:cNvPr id="13" name="Rectangle 12">
            <a:extLst>
              <a:ext uri="{FF2B5EF4-FFF2-40B4-BE49-F238E27FC236}">
                <a16:creationId xmlns:a16="http://schemas.microsoft.com/office/drawing/2014/main" id="{40A12533-29E5-6341-ABF1-0DD8DAC4C562}"/>
              </a:ext>
            </a:extLst>
          </p:cNvPr>
          <p:cNvSpPr/>
          <p:nvPr/>
        </p:nvSpPr>
        <p:spPr>
          <a:xfrm>
            <a:off x="702501" y="3440086"/>
            <a:ext cx="1127340" cy="63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Terminate</a:t>
            </a:r>
          </a:p>
          <a:p>
            <a:pPr algn="ctr"/>
            <a:r>
              <a:rPr lang="en-US">
                <a:solidFill>
                  <a:schemeClr val="tx1"/>
                </a:solidFill>
                <a:cs typeface="Arial"/>
              </a:rPr>
              <a:t> telemetry </a:t>
            </a:r>
          </a:p>
        </p:txBody>
      </p:sp>
      <p:cxnSp>
        <p:nvCxnSpPr>
          <p:cNvPr id="14" name="Straight Arrow Connector 13">
            <a:extLst>
              <a:ext uri="{FF2B5EF4-FFF2-40B4-BE49-F238E27FC236}">
                <a16:creationId xmlns:a16="http://schemas.microsoft.com/office/drawing/2014/main" id="{1CC4FA7B-9A4C-C1AC-9B7A-97B92604425D}"/>
              </a:ext>
            </a:extLst>
          </p:cNvPr>
          <p:cNvCxnSpPr/>
          <p:nvPr/>
        </p:nvCxnSpPr>
        <p:spPr>
          <a:xfrm>
            <a:off x="1835320" y="1977271"/>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6D24B45F-C3D8-F014-40D6-5F4730093F63}"/>
              </a:ext>
            </a:extLst>
          </p:cNvPr>
          <p:cNvCxnSpPr>
            <a:cxnSpLocks/>
          </p:cNvCxnSpPr>
          <p:nvPr/>
        </p:nvCxnSpPr>
        <p:spPr>
          <a:xfrm>
            <a:off x="3921593" y="2016415"/>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18021CB0-9901-0F6D-058D-1F4DD525A0DB}"/>
              </a:ext>
            </a:extLst>
          </p:cNvPr>
          <p:cNvCxnSpPr>
            <a:cxnSpLocks/>
          </p:cNvCxnSpPr>
          <p:nvPr/>
        </p:nvCxnSpPr>
        <p:spPr>
          <a:xfrm>
            <a:off x="6276085" y="2016414"/>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F741ED1-9B2E-0CB7-2A43-B91E448E1C60}"/>
              </a:ext>
            </a:extLst>
          </p:cNvPr>
          <p:cNvCxnSpPr>
            <a:cxnSpLocks/>
          </p:cNvCxnSpPr>
          <p:nvPr/>
        </p:nvCxnSpPr>
        <p:spPr>
          <a:xfrm flipH="1">
            <a:off x="3965137" y="3746572"/>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95ED6E3E-D36D-BC68-CB2D-EA370F241301}"/>
              </a:ext>
            </a:extLst>
          </p:cNvPr>
          <p:cNvCxnSpPr>
            <a:cxnSpLocks/>
          </p:cNvCxnSpPr>
          <p:nvPr/>
        </p:nvCxnSpPr>
        <p:spPr>
          <a:xfrm flipH="1">
            <a:off x="6258666" y="3785809"/>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1A967367-3F49-AA64-AC05-91A5F4E92D63}"/>
              </a:ext>
            </a:extLst>
          </p:cNvPr>
          <p:cNvCxnSpPr>
            <a:cxnSpLocks/>
          </p:cNvCxnSpPr>
          <p:nvPr/>
        </p:nvCxnSpPr>
        <p:spPr>
          <a:xfrm>
            <a:off x="7705326" y="2634888"/>
            <a:ext cx="5483" cy="699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07BEC7EB-3FE0-DA25-D227-F04A4CB3E6AA}"/>
              </a:ext>
            </a:extLst>
          </p:cNvPr>
          <p:cNvCxnSpPr>
            <a:cxnSpLocks/>
          </p:cNvCxnSpPr>
          <p:nvPr/>
        </p:nvCxnSpPr>
        <p:spPr>
          <a:xfrm>
            <a:off x="1125247" y="4263665"/>
            <a:ext cx="5483" cy="699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BAD414AC-8700-413A-8C56-3018286799EE}"/>
              </a:ext>
            </a:extLst>
          </p:cNvPr>
          <p:cNvCxnSpPr>
            <a:cxnSpLocks/>
          </p:cNvCxnSpPr>
          <p:nvPr/>
        </p:nvCxnSpPr>
        <p:spPr>
          <a:xfrm>
            <a:off x="1904992" y="5570675"/>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1BC15F9F-AD12-8E70-804F-42E320E970A9}"/>
              </a:ext>
            </a:extLst>
          </p:cNvPr>
          <p:cNvSpPr/>
          <p:nvPr/>
        </p:nvSpPr>
        <p:spPr>
          <a:xfrm>
            <a:off x="506775" y="5090079"/>
            <a:ext cx="1236943" cy="955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Raise Mast</a:t>
            </a:r>
          </a:p>
        </p:txBody>
      </p:sp>
      <p:sp>
        <p:nvSpPr>
          <p:cNvPr id="24" name="TextBox 23">
            <a:extLst>
              <a:ext uri="{FF2B5EF4-FFF2-40B4-BE49-F238E27FC236}">
                <a16:creationId xmlns:a16="http://schemas.microsoft.com/office/drawing/2014/main" id="{25BFA425-314A-CE71-2C08-B1E17AEF7124}"/>
              </a:ext>
            </a:extLst>
          </p:cNvPr>
          <p:cNvSpPr txBox="1"/>
          <p:nvPr/>
        </p:nvSpPr>
        <p:spPr>
          <a:xfrm>
            <a:off x="619903" y="1072642"/>
            <a:ext cx="3556623" cy="400110"/>
          </a:xfrm>
          <a:prstGeom prst="rect">
            <a:avLst/>
          </a:prstGeom>
          <a:noFill/>
        </p:spPr>
        <p:txBody>
          <a:bodyPr wrap="square" rtlCol="0">
            <a:spAutoFit/>
          </a:bodyPr>
          <a:lstStyle/>
          <a:p>
            <a:r>
              <a:rPr lang="en-US" sz="2000" b="1">
                <a:solidFill>
                  <a:srgbClr val="333399"/>
                </a:solidFill>
              </a:rPr>
              <a:t>Flowchart</a:t>
            </a:r>
          </a:p>
        </p:txBody>
      </p:sp>
      <p:cxnSp>
        <p:nvCxnSpPr>
          <p:cNvPr id="25" name="Straight Arrow Connector 24">
            <a:extLst>
              <a:ext uri="{FF2B5EF4-FFF2-40B4-BE49-F238E27FC236}">
                <a16:creationId xmlns:a16="http://schemas.microsoft.com/office/drawing/2014/main" id="{2879198F-7639-490F-9BAD-2183D5CA8921}"/>
              </a:ext>
            </a:extLst>
          </p:cNvPr>
          <p:cNvCxnSpPr>
            <a:cxnSpLocks/>
          </p:cNvCxnSpPr>
          <p:nvPr/>
        </p:nvCxnSpPr>
        <p:spPr>
          <a:xfrm flipH="1">
            <a:off x="1904705" y="3744223"/>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Rectangle 25">
            <a:extLst>
              <a:ext uri="{FF2B5EF4-FFF2-40B4-BE49-F238E27FC236}">
                <a16:creationId xmlns:a16="http://schemas.microsoft.com/office/drawing/2014/main" id="{9A5004C1-5D25-1530-BAC2-5047CA27E1C8}"/>
              </a:ext>
            </a:extLst>
          </p:cNvPr>
          <p:cNvSpPr/>
          <p:nvPr/>
        </p:nvSpPr>
        <p:spPr>
          <a:xfrm>
            <a:off x="2743200" y="5090079"/>
            <a:ext cx="1236943" cy="955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Initiate audio beacon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4" name="Google Shape;644;p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FSW Overview (2/2)</a:t>
            </a:r>
            <a:endParaRPr/>
          </a:p>
        </p:txBody>
      </p:sp>
      <p:sp>
        <p:nvSpPr>
          <p:cNvPr id="642" name="Google Shape;642;p6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43" name="Google Shape;643;p6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72</a:t>
            </a:fld>
            <a:endParaRPr sz="1000" b="0" i="0" u="none" strike="noStrike" cap="none">
              <a:solidFill>
                <a:schemeClr val="dk1"/>
              </a:solidFill>
              <a:latin typeface="Arial"/>
              <a:ea typeface="Arial"/>
              <a:cs typeface="Arial"/>
              <a:sym typeface="Arial"/>
            </a:endParaRPr>
          </a:p>
        </p:txBody>
      </p:sp>
      <p:sp>
        <p:nvSpPr>
          <p:cNvPr id="646" name="Google Shape;646;p67"/>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lang="en-US" sz="1000"/>
          </a:p>
        </p:txBody>
      </p:sp>
      <p:sp>
        <p:nvSpPr>
          <p:cNvPr id="647" name="Google Shape;647;p6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57310A75-211B-A284-EBB0-FC412F883EE4}"/>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Table 5">
            <a:extLst>
              <a:ext uri="{FF2B5EF4-FFF2-40B4-BE49-F238E27FC236}">
                <a16:creationId xmlns:a16="http://schemas.microsoft.com/office/drawing/2014/main" id="{E9518F85-0FFB-826A-F191-3B40F4C8942A}"/>
              </a:ext>
            </a:extLst>
          </p:cNvPr>
          <p:cNvGraphicFramePr>
            <a:graphicFrameLocks noGrp="1"/>
          </p:cNvGraphicFramePr>
          <p:nvPr>
            <p:extLst>
              <p:ext uri="{D42A27DB-BD31-4B8C-83A1-F6EECF244321}">
                <p14:modId xmlns:p14="http://schemas.microsoft.com/office/powerpoint/2010/main" val="338128607"/>
              </p:ext>
            </p:extLst>
          </p:nvPr>
        </p:nvGraphicFramePr>
        <p:xfrm>
          <a:off x="508269" y="1866992"/>
          <a:ext cx="8127460" cy="3684408"/>
        </p:xfrm>
        <a:graphic>
          <a:graphicData uri="http://schemas.openxmlformats.org/drawingml/2006/table">
            <a:tbl>
              <a:tblPr firstRow="1" bandRow="1">
                <a:tableStyleId>{C4B1156A-380E-4F78-BDF5-A606A8083BF9}</a:tableStyleId>
              </a:tblPr>
              <a:tblGrid>
                <a:gridCol w="2637267">
                  <a:extLst>
                    <a:ext uri="{9D8B030D-6E8A-4147-A177-3AD203B41FA5}">
                      <a16:colId xmlns:a16="http://schemas.microsoft.com/office/drawing/2014/main" val="3612738244"/>
                    </a:ext>
                  </a:extLst>
                </a:gridCol>
                <a:gridCol w="5490193">
                  <a:extLst>
                    <a:ext uri="{9D8B030D-6E8A-4147-A177-3AD203B41FA5}">
                      <a16:colId xmlns:a16="http://schemas.microsoft.com/office/drawing/2014/main" val="1096586880"/>
                    </a:ext>
                  </a:extLst>
                </a:gridCol>
              </a:tblGrid>
              <a:tr h="514114">
                <a:tc>
                  <a:txBody>
                    <a:bodyPr/>
                    <a:lstStyle/>
                    <a:p>
                      <a:r>
                        <a:rPr lang="en-US">
                          <a:solidFill>
                            <a:schemeClr val="bg1"/>
                          </a:solidFill>
                        </a:rPr>
                        <a:t>Programming Languages</a:t>
                      </a:r>
                    </a:p>
                  </a:txBody>
                  <a:tcPr anchor="ctr">
                    <a:solidFill>
                      <a:schemeClr val="accent6"/>
                    </a:solidFill>
                  </a:tcPr>
                </a:tc>
                <a:tc>
                  <a:txBody>
                    <a:bodyPr/>
                    <a:lstStyle/>
                    <a:p>
                      <a:pPr lvl="0">
                        <a:buNone/>
                      </a:pPr>
                      <a:r>
                        <a:rPr lang="en-US" b="0"/>
                        <a:t>Python</a:t>
                      </a:r>
                      <a:endParaRPr lang="en-US"/>
                    </a:p>
                  </a:txBody>
                  <a:tcPr>
                    <a:solidFill>
                      <a:schemeClr val="bg1"/>
                    </a:solidFill>
                  </a:tcPr>
                </a:tc>
                <a:extLst>
                  <a:ext uri="{0D108BD9-81ED-4DB2-BD59-A6C34878D82A}">
                    <a16:rowId xmlns:a16="http://schemas.microsoft.com/office/drawing/2014/main" val="2848959597"/>
                  </a:ext>
                </a:extLst>
              </a:tr>
              <a:tr h="453988">
                <a:tc>
                  <a:txBody>
                    <a:bodyPr/>
                    <a:lstStyle/>
                    <a:p>
                      <a:r>
                        <a:rPr lang="en-US" b="1">
                          <a:solidFill>
                            <a:schemeClr val="bg1"/>
                          </a:solidFill>
                        </a:rPr>
                        <a:t>Development Environments</a:t>
                      </a:r>
                    </a:p>
                  </a:txBody>
                  <a:tcPr anchor="ctr">
                    <a:solidFill>
                      <a:schemeClr val="accent6"/>
                    </a:solidFill>
                  </a:tcPr>
                </a:tc>
                <a:tc>
                  <a:txBody>
                    <a:bodyPr/>
                    <a:lstStyle/>
                    <a:p>
                      <a:pPr lvl="0">
                        <a:buNone/>
                      </a:pPr>
                      <a:r>
                        <a:rPr lang="en-US"/>
                        <a:t>Visual Studio Code</a:t>
                      </a:r>
                    </a:p>
                  </a:txBody>
                  <a:tcPr>
                    <a:solidFill>
                      <a:schemeClr val="bg1"/>
                    </a:solidFill>
                  </a:tcPr>
                </a:tc>
                <a:extLst>
                  <a:ext uri="{0D108BD9-81ED-4DB2-BD59-A6C34878D82A}">
                    <a16:rowId xmlns:a16="http://schemas.microsoft.com/office/drawing/2014/main" val="2258658514"/>
                  </a:ext>
                </a:extLst>
              </a:tr>
              <a:tr h="1718252">
                <a:tc>
                  <a:txBody>
                    <a:bodyPr/>
                    <a:lstStyle/>
                    <a:p>
                      <a:pPr lvl="0">
                        <a:buNone/>
                      </a:pPr>
                      <a:r>
                        <a:rPr lang="en-US" b="1">
                          <a:solidFill>
                            <a:schemeClr val="bg1"/>
                          </a:solidFill>
                        </a:rPr>
                        <a:t>FSW Tasks</a:t>
                      </a:r>
                    </a:p>
                  </a:txBody>
                  <a:tcPr anchor="ctr">
                    <a:solidFill>
                      <a:schemeClr val="accent6"/>
                    </a:solidFill>
                  </a:tcPr>
                </a:tc>
                <a:tc>
                  <a:txBody>
                    <a:bodyPr/>
                    <a:lstStyle/>
                    <a:p>
                      <a:pPr marL="0" indent="0">
                        <a:buFont typeface="Arial"/>
                        <a:buNone/>
                      </a:pPr>
                      <a:r>
                        <a:rPr lang="en-US"/>
                        <a:t>- Boot up and collect sensor data in the correct units required by CanSat.</a:t>
                      </a:r>
                    </a:p>
                    <a:p>
                      <a:pPr marL="0" lvl="0" indent="0">
                        <a:buFont typeface="Arial"/>
                        <a:buNone/>
                      </a:pPr>
                      <a:r>
                        <a:rPr lang="en-US" sz="1400" b="0" i="0" u="none" strike="noStrike" noProof="0">
                          <a:latin typeface="Arial"/>
                        </a:rPr>
                        <a:t>- Communicate telemetry from the payload and container to the GCS to store data.</a:t>
                      </a:r>
                      <a:endParaRPr lang="en-US"/>
                    </a:p>
                    <a:p>
                      <a:pPr marL="0" lvl="0" indent="0">
                        <a:buFont typeface="Arial"/>
                        <a:buNone/>
                      </a:pPr>
                      <a:r>
                        <a:rPr lang="en-US"/>
                        <a:t>- Keep track of altitude and release the payload and parachute when needed.</a:t>
                      </a:r>
                    </a:p>
                    <a:p>
                      <a:pPr marL="0" lvl="0" indent="0">
                        <a:buFont typeface="Arial"/>
                        <a:buNone/>
                      </a:pPr>
                      <a:r>
                        <a:rPr lang="en-US"/>
                        <a:t>- Trigger audio beacon after landing.</a:t>
                      </a:r>
                    </a:p>
                  </a:txBody>
                  <a:tcPr>
                    <a:solidFill>
                      <a:schemeClr val="bg1"/>
                    </a:solidFill>
                  </a:tcPr>
                </a:tc>
                <a:extLst>
                  <a:ext uri="{0D108BD9-81ED-4DB2-BD59-A6C34878D82A}">
                    <a16:rowId xmlns:a16="http://schemas.microsoft.com/office/drawing/2014/main" val="3320328835"/>
                  </a:ext>
                </a:extLst>
              </a:tr>
              <a:tr h="998054">
                <a:tc>
                  <a:txBody>
                    <a:bodyPr/>
                    <a:lstStyle/>
                    <a:p>
                      <a:r>
                        <a:rPr lang="en-US" b="1">
                          <a:solidFill>
                            <a:schemeClr val="bg1"/>
                          </a:solidFill>
                        </a:rPr>
                        <a:t>Payload FSW</a:t>
                      </a:r>
                    </a:p>
                  </a:txBody>
                  <a:tcPr anchor="ctr">
                    <a:solidFill>
                      <a:schemeClr val="accent6"/>
                    </a:solidFill>
                  </a:tcPr>
                </a:tc>
                <a:tc>
                  <a:txBody>
                    <a:bodyPr/>
                    <a:lstStyle/>
                    <a:p>
                      <a:pPr marL="0" indent="0">
                        <a:buFont typeface="Arial"/>
                        <a:buNone/>
                      </a:pPr>
                      <a:r>
                        <a:rPr lang="en-US"/>
                        <a:t>- Payload communication</a:t>
                      </a:r>
                    </a:p>
                    <a:p>
                      <a:pPr marL="0" lvl="0" indent="0">
                        <a:buFont typeface="Arial"/>
                        <a:buNone/>
                      </a:pPr>
                      <a:r>
                        <a:rPr lang="en-US"/>
                        <a:t>- In charge of collecting data with sensors</a:t>
                      </a:r>
                    </a:p>
                    <a:p>
                      <a:pPr marL="0" lvl="0" indent="0">
                        <a:buFont typeface="Arial"/>
                        <a:buNone/>
                      </a:pPr>
                      <a:r>
                        <a:rPr lang="en-US"/>
                        <a:t>- Contains temperature sensor, pressure sensor, rotational sensor, camera</a:t>
                      </a:r>
                    </a:p>
                  </a:txBody>
                  <a:tcPr>
                    <a:solidFill>
                      <a:schemeClr val="bg1"/>
                    </a:solidFill>
                  </a:tcPr>
                </a:tc>
                <a:extLst>
                  <a:ext uri="{0D108BD9-81ED-4DB2-BD59-A6C34878D82A}">
                    <a16:rowId xmlns:a16="http://schemas.microsoft.com/office/drawing/2014/main" val="876567311"/>
                  </a:ext>
                </a:extLst>
              </a:tr>
            </a:tbl>
          </a:graphicData>
        </a:graphic>
      </p:graphicFrame>
    </p:spTree>
    <p:extLst>
      <p:ext uri="{BB962C8B-B14F-4D97-AF65-F5344CB8AC3E}">
        <p14:creationId xmlns:p14="http://schemas.microsoft.com/office/powerpoint/2010/main" val="795079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4" name="Google Shape;654;p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FSW State Diagram (1/3)</a:t>
            </a:r>
            <a:endParaRPr/>
          </a:p>
        </p:txBody>
      </p:sp>
      <p:sp>
        <p:nvSpPr>
          <p:cNvPr id="652" name="Google Shape;652;p6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53" name="Google Shape;653;p6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73</a:t>
            </a:fld>
            <a:endParaRPr sz="1000" b="0" i="0" u="none" strike="noStrike" cap="none">
              <a:solidFill>
                <a:schemeClr val="dk1"/>
              </a:solidFill>
              <a:latin typeface="Arial"/>
              <a:ea typeface="Arial"/>
              <a:cs typeface="Arial"/>
              <a:sym typeface="Arial"/>
            </a:endParaRPr>
          </a:p>
        </p:txBody>
      </p:sp>
      <p:sp>
        <p:nvSpPr>
          <p:cNvPr id="656" name="Google Shape;656;p6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lang="en-US" sz="1000"/>
          </a:p>
        </p:txBody>
      </p:sp>
      <p:sp>
        <p:nvSpPr>
          <p:cNvPr id="657" name="Google Shape;657;p68"/>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F059BDB-4FEC-B0D4-963A-85AD1CE889DA}"/>
              </a:ext>
            </a:extLst>
          </p:cNvPr>
          <p:cNvPicPr>
            <a:picLocks noChangeAspect="1"/>
          </p:cNvPicPr>
          <p:nvPr/>
        </p:nvPicPr>
        <p:blipFill>
          <a:blip r:embed="rId3"/>
          <a:stretch>
            <a:fillRect/>
          </a:stretch>
        </p:blipFill>
        <p:spPr>
          <a:xfrm>
            <a:off x="66288" y="43797"/>
            <a:ext cx="1533912" cy="884099"/>
          </a:xfrm>
          <a:prstGeom prst="rect">
            <a:avLst/>
          </a:prstGeom>
        </p:spPr>
      </p:pic>
      <p:pic>
        <p:nvPicPr>
          <p:cNvPr id="1026" name="Picture 2">
            <a:extLst>
              <a:ext uri="{FF2B5EF4-FFF2-40B4-BE49-F238E27FC236}">
                <a16:creationId xmlns:a16="http://schemas.microsoft.com/office/drawing/2014/main" id="{4020FF0B-ABA1-880B-1CB5-D746A558C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06" y="2285160"/>
            <a:ext cx="8901953" cy="2103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4" name="Google Shape;654;p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FSW State Diagram (</a:t>
            </a:r>
            <a:r>
              <a:rPr lang="en-US"/>
              <a:t>2</a:t>
            </a:r>
            <a:r>
              <a:rPr lang="en-US" sz="2400" b="1" i="0" u="none" strike="noStrike" cap="none">
                <a:solidFill>
                  <a:schemeClr val="accent2"/>
                </a:solidFill>
                <a:latin typeface="Arial"/>
                <a:ea typeface="Arial"/>
                <a:cs typeface="Arial"/>
                <a:sym typeface="Arial"/>
              </a:rPr>
              <a:t>/3)</a:t>
            </a:r>
            <a:endParaRPr/>
          </a:p>
        </p:txBody>
      </p:sp>
      <p:sp>
        <p:nvSpPr>
          <p:cNvPr id="652" name="Google Shape;652;p6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53" name="Google Shape;653;p6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74</a:t>
            </a:fld>
            <a:endParaRPr sz="1000" b="0" i="0" u="none" strike="noStrike" cap="none">
              <a:solidFill>
                <a:schemeClr val="dk1"/>
              </a:solidFill>
              <a:latin typeface="Arial"/>
              <a:ea typeface="Arial"/>
              <a:cs typeface="Arial"/>
              <a:sym typeface="Arial"/>
            </a:endParaRPr>
          </a:p>
        </p:txBody>
      </p:sp>
      <p:sp>
        <p:nvSpPr>
          <p:cNvPr id="656" name="Google Shape;656;p6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lang="en-US" sz="1000"/>
          </a:p>
        </p:txBody>
      </p:sp>
      <p:sp>
        <p:nvSpPr>
          <p:cNvPr id="657" name="Google Shape;657;p68"/>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F059BDB-4FEC-B0D4-963A-85AD1CE889DA}"/>
              </a:ext>
            </a:extLst>
          </p:cNvPr>
          <p:cNvPicPr>
            <a:picLocks noChangeAspect="1"/>
          </p:cNvPicPr>
          <p:nvPr/>
        </p:nvPicPr>
        <p:blipFill>
          <a:blip r:embed="rId3"/>
          <a:stretch>
            <a:fillRect/>
          </a:stretch>
        </p:blipFill>
        <p:spPr>
          <a:xfrm>
            <a:off x="66288" y="43797"/>
            <a:ext cx="1533912" cy="884099"/>
          </a:xfrm>
          <a:prstGeom prst="rect">
            <a:avLst/>
          </a:prstGeom>
        </p:spPr>
      </p:pic>
      <p:pic>
        <p:nvPicPr>
          <p:cNvPr id="2050" name="Picture 2">
            <a:extLst>
              <a:ext uri="{FF2B5EF4-FFF2-40B4-BE49-F238E27FC236}">
                <a16:creationId xmlns:a16="http://schemas.microsoft.com/office/drawing/2014/main" id="{22DD81F6-FC60-2BA9-4E71-36293D631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424" y="2178517"/>
            <a:ext cx="8600394" cy="238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254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4" name="Google Shape;654;p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FSW State Diagram (</a:t>
            </a:r>
            <a:r>
              <a:rPr lang="en-US"/>
              <a:t>3</a:t>
            </a:r>
            <a:r>
              <a:rPr lang="en-US" sz="2400" b="1" i="0" u="none" strike="noStrike" cap="none">
                <a:solidFill>
                  <a:schemeClr val="accent2"/>
                </a:solidFill>
                <a:latin typeface="Arial"/>
                <a:ea typeface="Arial"/>
                <a:cs typeface="Arial"/>
                <a:sym typeface="Arial"/>
              </a:rPr>
              <a:t>/3)</a:t>
            </a:r>
            <a:endParaRPr/>
          </a:p>
        </p:txBody>
      </p:sp>
      <p:sp>
        <p:nvSpPr>
          <p:cNvPr id="652" name="Google Shape;652;p6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53" name="Google Shape;653;p6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75</a:t>
            </a:fld>
            <a:endParaRPr sz="1000" b="0" i="0" u="none" strike="noStrike" cap="none">
              <a:solidFill>
                <a:schemeClr val="dk1"/>
              </a:solidFill>
              <a:latin typeface="Arial"/>
              <a:ea typeface="Arial"/>
              <a:cs typeface="Arial"/>
              <a:sym typeface="Arial"/>
            </a:endParaRPr>
          </a:p>
        </p:txBody>
      </p:sp>
      <p:sp>
        <p:nvSpPr>
          <p:cNvPr id="656" name="Google Shape;656;p6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lang="en-US" sz="1000"/>
          </a:p>
        </p:txBody>
      </p:sp>
      <p:sp>
        <p:nvSpPr>
          <p:cNvPr id="657" name="Google Shape;657;p68"/>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F059BDB-4FEC-B0D4-963A-85AD1CE889DA}"/>
              </a:ext>
            </a:extLst>
          </p:cNvPr>
          <p:cNvPicPr>
            <a:picLocks noChangeAspect="1"/>
          </p:cNvPicPr>
          <p:nvPr/>
        </p:nvPicPr>
        <p:blipFill>
          <a:blip r:embed="rId3"/>
          <a:stretch>
            <a:fillRect/>
          </a:stretch>
        </p:blipFill>
        <p:spPr>
          <a:xfrm>
            <a:off x="66288" y="43797"/>
            <a:ext cx="1533912" cy="884099"/>
          </a:xfrm>
          <a:prstGeom prst="rect">
            <a:avLst/>
          </a:prstGeom>
        </p:spPr>
      </p:pic>
      <p:pic>
        <p:nvPicPr>
          <p:cNvPr id="3074" name="Picture 2">
            <a:extLst>
              <a:ext uri="{FF2B5EF4-FFF2-40B4-BE49-F238E27FC236}">
                <a16:creationId xmlns:a16="http://schemas.microsoft.com/office/drawing/2014/main" id="{3736FB29-B9A6-3811-8B32-6DD66C180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17" y="2100076"/>
            <a:ext cx="8958572" cy="240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021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4" name="Google Shape;654;p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Payload</a:t>
            </a:r>
            <a:r>
              <a:rPr lang="en-US" sz="2400" b="1" i="0" u="none" strike="noStrike" cap="none">
                <a:solidFill>
                  <a:schemeClr val="accent2"/>
                </a:solidFill>
                <a:latin typeface="Arial"/>
                <a:ea typeface="Arial"/>
                <a:cs typeface="Arial"/>
                <a:sym typeface="Arial"/>
              </a:rPr>
              <a:t> FSW State Diagram</a:t>
            </a:r>
            <a:endParaRPr/>
          </a:p>
        </p:txBody>
      </p:sp>
      <p:sp>
        <p:nvSpPr>
          <p:cNvPr id="652" name="Google Shape;652;p6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53" name="Google Shape;653;p68"/>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76</a:t>
            </a:fld>
            <a:endParaRPr sz="1000" b="0" i="0" u="none" strike="noStrike" cap="none">
              <a:solidFill>
                <a:schemeClr val="dk1"/>
              </a:solidFill>
              <a:latin typeface="Arial"/>
              <a:ea typeface="Arial"/>
              <a:cs typeface="Arial"/>
              <a:sym typeface="Arial"/>
            </a:endParaRPr>
          </a:p>
        </p:txBody>
      </p:sp>
      <p:sp>
        <p:nvSpPr>
          <p:cNvPr id="656" name="Google Shape;656;p6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lang="en-US" sz="1000"/>
          </a:p>
        </p:txBody>
      </p:sp>
      <p:sp>
        <p:nvSpPr>
          <p:cNvPr id="657" name="Google Shape;657;p68"/>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9F059BDB-4FEC-B0D4-963A-85AD1CE889DA}"/>
              </a:ext>
            </a:extLst>
          </p:cNvPr>
          <p:cNvPicPr>
            <a:picLocks noChangeAspect="1"/>
          </p:cNvPicPr>
          <p:nvPr/>
        </p:nvPicPr>
        <p:blipFill>
          <a:blip r:embed="rId3"/>
          <a:stretch>
            <a:fillRect/>
          </a:stretch>
        </p:blipFill>
        <p:spPr>
          <a:xfrm>
            <a:off x="66288" y="43797"/>
            <a:ext cx="1533912" cy="884099"/>
          </a:xfrm>
          <a:prstGeom prst="rect">
            <a:avLst/>
          </a:prstGeom>
        </p:spPr>
      </p:pic>
      <p:sp>
        <p:nvSpPr>
          <p:cNvPr id="5" name="TextBox 1">
            <a:extLst>
              <a:ext uri="{FF2B5EF4-FFF2-40B4-BE49-F238E27FC236}">
                <a16:creationId xmlns:a16="http://schemas.microsoft.com/office/drawing/2014/main" id="{E7A13F9E-5DFE-4A68-85F2-8B89E24AC128}"/>
              </a:ext>
            </a:extLst>
          </p:cNvPr>
          <p:cNvSpPr txBox="1"/>
          <p:nvPr/>
        </p:nvSpPr>
        <p:spPr>
          <a:xfrm>
            <a:off x="227819" y="1325023"/>
            <a:ext cx="8689146" cy="245195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t>FSW Recovery from Reset</a:t>
            </a:r>
          </a:p>
          <a:p>
            <a:endParaRPr lang="en-US" sz="2000" b="1"/>
          </a:p>
          <a:p>
            <a:r>
              <a:rPr lang="en-US" sz="2000" b="1"/>
              <a:t>What is used to recover:</a:t>
            </a:r>
          </a:p>
          <a:p>
            <a:pPr marL="742950" lvl="1" indent="-285750">
              <a:spcBef>
                <a:spcPts val="400"/>
              </a:spcBef>
              <a:buChar char="•"/>
            </a:pPr>
            <a:r>
              <a:rPr lang="en-US" sz="2000"/>
              <a:t>Mission Time</a:t>
            </a:r>
          </a:p>
          <a:p>
            <a:pPr marL="742950" lvl="1" indent="-285750">
              <a:spcBef>
                <a:spcPts val="400"/>
              </a:spcBef>
              <a:buChar char="•"/>
            </a:pPr>
            <a:r>
              <a:rPr lang="en-US" sz="2000"/>
              <a:t>GPS Time</a:t>
            </a:r>
          </a:p>
          <a:p>
            <a:pPr marL="742950" lvl="1" indent="-285750">
              <a:spcBef>
                <a:spcPts val="400"/>
              </a:spcBef>
              <a:buChar char="•"/>
            </a:pPr>
            <a:r>
              <a:rPr lang="en-US" sz="2000"/>
              <a:t>Software State</a:t>
            </a:r>
          </a:p>
          <a:p>
            <a:pPr marL="742950" lvl="1" indent="-285750">
              <a:spcBef>
                <a:spcPts val="400"/>
              </a:spcBef>
              <a:buChar char="•"/>
            </a:pPr>
            <a:r>
              <a:rPr lang="en-US" sz="2000"/>
              <a:t>Altitude</a:t>
            </a:r>
          </a:p>
        </p:txBody>
      </p:sp>
      <p:sp>
        <p:nvSpPr>
          <p:cNvPr id="6" name="TextBox 2">
            <a:extLst>
              <a:ext uri="{FF2B5EF4-FFF2-40B4-BE49-F238E27FC236}">
                <a16:creationId xmlns:a16="http://schemas.microsoft.com/office/drawing/2014/main" id="{8BDFA0FF-969B-4626-9A49-55D2F487419A}"/>
              </a:ext>
            </a:extLst>
          </p:cNvPr>
          <p:cNvSpPr txBox="1"/>
          <p:nvPr/>
        </p:nvSpPr>
        <p:spPr>
          <a:xfrm>
            <a:off x="227036" y="3840206"/>
            <a:ext cx="6806330" cy="169277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t>Causes that call for reset:</a:t>
            </a:r>
            <a:endParaRPr lang="en-US" sz="2000"/>
          </a:p>
          <a:p>
            <a:pPr marL="742950" lvl="1" indent="-285750">
              <a:spcBef>
                <a:spcPts val="400"/>
              </a:spcBef>
              <a:buFont typeface="Arial,Sans-Serif"/>
              <a:buChar char="•"/>
            </a:pPr>
            <a:r>
              <a:rPr lang="en-US" sz="2000"/>
              <a:t>Power loss (power supply)</a:t>
            </a:r>
          </a:p>
          <a:p>
            <a:pPr marL="742950" lvl="1" indent="-285750">
              <a:spcBef>
                <a:spcPts val="400"/>
              </a:spcBef>
              <a:buFont typeface="Arial,Sans-Serif"/>
              <a:buChar char="•"/>
            </a:pPr>
            <a:r>
              <a:rPr lang="en-US" sz="2000"/>
              <a:t>Physical damage</a:t>
            </a:r>
          </a:p>
          <a:p>
            <a:pPr marL="742950" lvl="1" indent="-285750">
              <a:spcBef>
                <a:spcPts val="400"/>
              </a:spcBef>
              <a:buFont typeface="Arial,Sans-Serif"/>
              <a:buChar char="•"/>
            </a:pPr>
            <a:r>
              <a:rPr lang="en-US" sz="2000"/>
              <a:t>Processor failure</a:t>
            </a:r>
          </a:p>
          <a:p>
            <a:endParaRPr lang="en-US"/>
          </a:p>
        </p:txBody>
      </p:sp>
    </p:spTree>
    <p:extLst>
      <p:ext uri="{BB962C8B-B14F-4D97-AF65-F5344CB8AC3E}">
        <p14:creationId xmlns:p14="http://schemas.microsoft.com/office/powerpoint/2010/main" val="3343671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Mode Software</a:t>
            </a:r>
            <a:endParaRPr/>
          </a:p>
        </p:txBody>
      </p:sp>
      <p:sp>
        <p:nvSpPr>
          <p:cNvPr id="664" name="Google Shape;664;p6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indent="-342900">
              <a:spcBef>
                <a:spcPts val="0"/>
              </a:spcBef>
              <a:buFont typeface="Arial" panose="020B0604020202020204" pitchFamily="34" charset="0"/>
              <a:buChar char="•"/>
            </a:pPr>
            <a:r>
              <a:rPr lang="en-US" sz="2000"/>
              <a:t>Sensor changes</a:t>
            </a:r>
          </a:p>
          <a:p>
            <a:pPr lvl="1">
              <a:spcBef>
                <a:spcPts val="0"/>
              </a:spcBef>
              <a:buFont typeface="Arial" panose="020B0604020202020204" pitchFamily="34" charset="0"/>
              <a:buChar char="•"/>
            </a:pPr>
            <a:r>
              <a:rPr lang="en-US" sz="2000"/>
              <a:t>All air pressure sensors disabled</a:t>
            </a:r>
          </a:p>
          <a:p>
            <a:pPr lvl="1">
              <a:spcBef>
                <a:spcPts val="0"/>
              </a:spcBef>
              <a:buFont typeface="Arial" panose="020B0604020202020204" pitchFamily="34" charset="0"/>
              <a:buChar char="•"/>
            </a:pPr>
            <a:endParaRPr lang="en-US" sz="2000"/>
          </a:p>
          <a:p>
            <a:pPr marL="342900" lvl="0" indent="-342900" algn="l" rtl="0">
              <a:spcBef>
                <a:spcPts val="0"/>
              </a:spcBef>
              <a:spcAft>
                <a:spcPts val="0"/>
              </a:spcAft>
              <a:buSzPts val="2400"/>
              <a:buFont typeface="Arial" panose="020B0604020202020204" pitchFamily="34" charset="0"/>
              <a:buChar char="•"/>
            </a:pPr>
            <a:r>
              <a:rPr lang="en-US" sz="2000"/>
              <a:t>Simulation mode commands</a:t>
            </a:r>
          </a:p>
          <a:p>
            <a:pPr lvl="1">
              <a:spcBef>
                <a:spcPts val="0"/>
              </a:spcBef>
              <a:buFont typeface="Arial" panose="020B0604020202020204" pitchFamily="34" charset="0"/>
              <a:buChar char="•"/>
            </a:pPr>
            <a:r>
              <a:rPr lang="en-US" sz="2000"/>
              <a:t>&lt;MODE&gt; switches from 'F' (Flight) to 'S' (Simulation)</a:t>
            </a:r>
          </a:p>
          <a:p>
            <a:pPr lvl="1">
              <a:spcBef>
                <a:spcPts val="0"/>
              </a:spcBef>
              <a:buFont typeface="Arial" panose="020B0604020202020204" pitchFamily="34" charset="0"/>
              <a:buChar char="•"/>
            </a:pPr>
            <a:endParaRPr lang="en-US" sz="2000"/>
          </a:p>
          <a:p>
            <a:pPr marL="342900" lvl="0" indent="-342900" algn="l" rtl="0">
              <a:spcBef>
                <a:spcPts val="0"/>
              </a:spcBef>
              <a:spcAft>
                <a:spcPts val="0"/>
              </a:spcAft>
              <a:buSzPts val="2400"/>
              <a:buFont typeface="Arial" panose="020B0604020202020204" pitchFamily="34" charset="0"/>
              <a:buChar char="•"/>
            </a:pPr>
            <a:r>
              <a:rPr lang="en-US" sz="2000"/>
              <a:t>How is simulated sensor data substituted with real data?</a:t>
            </a:r>
          </a:p>
          <a:p>
            <a:pPr lvl="1">
              <a:spcBef>
                <a:spcPts val="0"/>
              </a:spcBef>
              <a:buFont typeface="Arial" panose="020B0604020202020204" pitchFamily="34" charset="0"/>
              <a:buChar char="•"/>
            </a:pPr>
            <a:r>
              <a:rPr lang="en-US" sz="2000"/>
              <a:t>External data from text file fed into certain fields instead of air pressure sensor readings</a:t>
            </a:r>
          </a:p>
          <a:p>
            <a:pPr lvl="2">
              <a:spcBef>
                <a:spcPts val="0"/>
              </a:spcBef>
              <a:buSzPts val="2400"/>
              <a:buFont typeface="Arial" panose="020B0604020202020204" pitchFamily="34" charset="0"/>
              <a:buChar char="•"/>
            </a:pPr>
            <a:r>
              <a:rPr lang="en-US" sz="1600"/>
              <a:t> &lt;ALTITUDE&gt;, &lt;PRESSURE&gt; </a:t>
            </a:r>
          </a:p>
          <a:p>
            <a:pPr lvl="1">
              <a:spcBef>
                <a:spcPts val="0"/>
              </a:spcBef>
              <a:buFont typeface="Arial" panose="020B0604020202020204" pitchFamily="34" charset="0"/>
              <a:buChar char="•"/>
            </a:pPr>
            <a:r>
              <a:rPr lang="en-US" sz="2000"/>
              <a:t>All other sensor readings &amp; telemetry remain the same</a:t>
            </a:r>
          </a:p>
        </p:txBody>
      </p:sp>
      <p:sp>
        <p:nvSpPr>
          <p:cNvPr id="666" name="Google Shape;666;p6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65" name="Google Shape;665;p69"/>
          <p:cNvSpPr txBox="1">
            <a:spLocks noGrp="1"/>
          </p:cNvSpPr>
          <p:nvPr>
            <p:ph type="sldNum" idx="12"/>
          </p:nvPr>
        </p:nvSpPr>
        <p:spPr>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77</a:t>
            </a:fld>
            <a:endParaRPr/>
          </a:p>
        </p:txBody>
      </p:sp>
      <p:sp>
        <p:nvSpPr>
          <p:cNvPr id="667" name="Google Shape;667;p6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lang="en-US" sz="1000"/>
          </a:p>
        </p:txBody>
      </p:sp>
      <p:sp>
        <p:nvSpPr>
          <p:cNvPr id="668" name="Google Shape;668;p69"/>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18EB0408-8453-CD02-D6AB-7D198A49C1B3}"/>
              </a:ext>
            </a:extLst>
          </p:cNvPr>
          <p:cNvPicPr>
            <a:picLocks noChangeAspect="1"/>
          </p:cNvPicPr>
          <p:nvPr/>
        </p:nvPicPr>
        <p:blipFill>
          <a:blip r:embed="rId3"/>
          <a:stretch>
            <a:fillRect/>
          </a:stretch>
        </p:blipFill>
        <p:spPr>
          <a:xfrm>
            <a:off x="66288" y="43797"/>
            <a:ext cx="1533912" cy="884099"/>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5" name="Google Shape;675;p7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Software Development Plan (1/2)</a:t>
            </a:r>
            <a:endParaRPr/>
          </a:p>
        </p:txBody>
      </p:sp>
      <p:sp>
        <p:nvSpPr>
          <p:cNvPr id="676" name="Google Shape;676;p7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000"/>
              <a:t>Prototyping and Prototyping Environments</a:t>
            </a:r>
          </a:p>
          <a:p>
            <a:pPr marL="342900" indent="-342900">
              <a:spcBef>
                <a:spcPts val="0"/>
              </a:spcBef>
            </a:pPr>
            <a:r>
              <a:rPr lang="en-US" sz="2000" b="0"/>
              <a:t>Environment in Visual Studio Code and Arduino IDE</a:t>
            </a:r>
            <a:endParaRPr lang="en-US" sz="2000"/>
          </a:p>
          <a:p>
            <a:pPr marL="342900" indent="-342900">
              <a:spcBef>
                <a:spcPts val="0"/>
              </a:spcBef>
            </a:pPr>
            <a:r>
              <a:rPr lang="en-US" sz="2000" b="0"/>
              <a:t>Modular code parts</a:t>
            </a:r>
          </a:p>
          <a:p>
            <a:pPr marL="342900" indent="-342900">
              <a:spcBef>
                <a:spcPts val="0"/>
              </a:spcBef>
            </a:pPr>
            <a:endParaRPr lang="en-US" sz="2000" b="0"/>
          </a:p>
          <a:p>
            <a:pPr marL="0" indent="0">
              <a:spcBef>
                <a:spcPts val="0"/>
              </a:spcBef>
              <a:buNone/>
            </a:pPr>
            <a:r>
              <a:rPr lang="en-US" sz="2000"/>
              <a:t>Development Team</a:t>
            </a:r>
          </a:p>
          <a:p>
            <a:pPr marL="342900" indent="-342900">
              <a:spcBef>
                <a:spcPts val="0"/>
              </a:spcBef>
            </a:pPr>
            <a:r>
              <a:rPr lang="en-US" sz="2000" b="0"/>
              <a:t>Max Epstein</a:t>
            </a:r>
          </a:p>
          <a:p>
            <a:pPr marL="342900" indent="-342900">
              <a:spcBef>
                <a:spcPts val="0"/>
              </a:spcBef>
            </a:pPr>
            <a:r>
              <a:rPr lang="en-US" sz="2000" b="0"/>
              <a:t>Dylan </a:t>
            </a:r>
            <a:r>
              <a:rPr lang="en-US" sz="2000" b="0" err="1"/>
              <a:t>Falzone</a:t>
            </a:r>
            <a:endParaRPr lang="en-US" sz="2000" b="0"/>
          </a:p>
          <a:p>
            <a:pPr marL="342900" indent="-342900">
              <a:spcBef>
                <a:spcPts val="0"/>
              </a:spcBef>
            </a:pPr>
            <a:r>
              <a:rPr lang="en-US" sz="2000" b="0" err="1"/>
              <a:t>Yashas</a:t>
            </a:r>
            <a:r>
              <a:rPr lang="en-US" sz="2000" b="0"/>
              <a:t> Shivaram</a:t>
            </a:r>
          </a:p>
          <a:p>
            <a:pPr marL="342900" indent="-342900">
              <a:spcBef>
                <a:spcPts val="0"/>
              </a:spcBef>
            </a:pPr>
            <a:r>
              <a:rPr lang="en-US" sz="2000" b="0">
                <a:solidFill>
                  <a:schemeClr val="tx1"/>
                </a:solidFill>
                <a:latin typeface="+mj-lt"/>
                <a:ea typeface="Yu Gothic UI"/>
                <a:cs typeface="Angsana New"/>
              </a:rPr>
              <a:t>Paolo D’Alessandro</a:t>
            </a:r>
          </a:p>
          <a:p>
            <a:pPr marL="0" indent="0">
              <a:spcBef>
                <a:spcPts val="0"/>
              </a:spcBef>
              <a:buNone/>
            </a:pPr>
            <a:endParaRPr lang="en-US" sz="2000" b="0"/>
          </a:p>
          <a:p>
            <a:pPr marL="342900" indent="-342900">
              <a:spcBef>
                <a:spcPts val="0"/>
              </a:spcBef>
            </a:pPr>
            <a:endParaRPr lang="en-US" sz="2000" b="0"/>
          </a:p>
          <a:p>
            <a:pPr marL="0" indent="0">
              <a:spcBef>
                <a:spcPts val="0"/>
              </a:spcBef>
              <a:buNone/>
            </a:pPr>
            <a:r>
              <a:rPr lang="en-US" sz="2000"/>
              <a:t>Test Methodology</a:t>
            </a:r>
          </a:p>
          <a:p>
            <a:pPr marL="342900" indent="-342900">
              <a:spcBef>
                <a:spcPts val="0"/>
              </a:spcBef>
            </a:pPr>
            <a:r>
              <a:rPr lang="en-US" sz="2000" b="0"/>
              <a:t>Simulation mode with varying datasets.</a:t>
            </a:r>
          </a:p>
          <a:p>
            <a:pPr marL="342900" indent="-342900">
              <a:spcBef>
                <a:spcPts val="0"/>
              </a:spcBef>
            </a:pPr>
            <a:r>
              <a:rPr lang="en-US" sz="2000" b="0"/>
              <a:t>Freefall sensor testing</a:t>
            </a:r>
          </a:p>
          <a:p>
            <a:pPr marL="342900" marR="0" lvl="0" indent="0" algn="l" rtl="0">
              <a:lnSpc>
                <a:spcPct val="100000"/>
              </a:lnSpc>
              <a:spcBef>
                <a:spcPts val="480"/>
              </a:spcBef>
              <a:spcAft>
                <a:spcPts val="0"/>
              </a:spcAft>
              <a:buNone/>
            </a:pPr>
            <a:endParaRPr/>
          </a:p>
          <a:p>
            <a:pPr marL="0" marR="0" lvl="0" indent="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673" name="Google Shape;673;p7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74" name="Google Shape;674;p7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78</a:t>
            </a:fld>
            <a:endParaRPr sz="1000" b="0" i="0" u="none" strike="noStrike" cap="none">
              <a:solidFill>
                <a:schemeClr val="dk1"/>
              </a:solidFill>
              <a:latin typeface="Arial"/>
              <a:ea typeface="Arial"/>
              <a:cs typeface="Arial"/>
              <a:sym typeface="Arial"/>
            </a:endParaRPr>
          </a:p>
        </p:txBody>
      </p:sp>
      <p:sp>
        <p:nvSpPr>
          <p:cNvPr id="677" name="Google Shape;677;p7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lang="en-US" sz="1000"/>
          </a:p>
        </p:txBody>
      </p:sp>
      <p:sp>
        <p:nvSpPr>
          <p:cNvPr id="678" name="Google Shape;678;p70"/>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A884373B-BBC2-3657-CA56-17C6F51CA713}"/>
              </a:ext>
            </a:extLst>
          </p:cNvPr>
          <p:cNvPicPr>
            <a:picLocks noChangeAspect="1"/>
          </p:cNvPicPr>
          <p:nvPr/>
        </p:nvPicPr>
        <p:blipFill>
          <a:blip r:embed="rId3"/>
          <a:stretch>
            <a:fillRect/>
          </a:stretch>
        </p:blipFill>
        <p:spPr>
          <a:xfrm>
            <a:off x="66288" y="43797"/>
            <a:ext cx="1533912" cy="884099"/>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5" name="Google Shape;675;p7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Software Development Plan (2/2)</a:t>
            </a:r>
            <a:endParaRPr/>
          </a:p>
        </p:txBody>
      </p:sp>
      <p:sp>
        <p:nvSpPr>
          <p:cNvPr id="673" name="Google Shape;673;p7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74" name="Google Shape;674;p7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79</a:t>
            </a:fld>
            <a:endParaRPr sz="1000" b="0" i="0" u="none" strike="noStrike" cap="none">
              <a:solidFill>
                <a:schemeClr val="dk1"/>
              </a:solidFill>
              <a:latin typeface="Arial"/>
              <a:ea typeface="Arial"/>
              <a:cs typeface="Arial"/>
              <a:sym typeface="Arial"/>
            </a:endParaRPr>
          </a:p>
        </p:txBody>
      </p:sp>
      <p:sp>
        <p:nvSpPr>
          <p:cNvPr id="677" name="Google Shape;677;p7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lang="en-US" sz="1000"/>
          </a:p>
        </p:txBody>
      </p:sp>
      <p:sp>
        <p:nvSpPr>
          <p:cNvPr id="678" name="Google Shape;678;p70"/>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A884373B-BBC2-3657-CA56-17C6F51CA713}"/>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BAA487D5-2397-4A86-9B46-A9D258F6AF2F}"/>
              </a:ext>
            </a:extLst>
          </p:cNvPr>
          <p:cNvGraphicFramePr>
            <a:graphicFrameLocks noGrp="1"/>
          </p:cNvGraphicFramePr>
          <p:nvPr>
            <p:extLst>
              <p:ext uri="{D42A27DB-BD31-4B8C-83A1-F6EECF244321}">
                <p14:modId xmlns:p14="http://schemas.microsoft.com/office/powerpoint/2010/main" val="1324639575"/>
              </p:ext>
            </p:extLst>
          </p:nvPr>
        </p:nvGraphicFramePr>
        <p:xfrm>
          <a:off x="215290" y="1064712"/>
          <a:ext cx="8620124" cy="5095899"/>
        </p:xfrm>
        <a:graphic>
          <a:graphicData uri="http://schemas.openxmlformats.org/drawingml/2006/table">
            <a:tbl>
              <a:tblPr firstRow="1" bandRow="1">
                <a:tableStyleId>{5940675A-B579-460E-94D1-54222C63F5DA}</a:tableStyleId>
              </a:tblPr>
              <a:tblGrid>
                <a:gridCol w="2019299">
                  <a:extLst>
                    <a:ext uri="{9D8B030D-6E8A-4147-A177-3AD203B41FA5}">
                      <a16:colId xmlns:a16="http://schemas.microsoft.com/office/drawing/2014/main" val="1760007137"/>
                    </a:ext>
                  </a:extLst>
                </a:gridCol>
                <a:gridCol w="6600825">
                  <a:extLst>
                    <a:ext uri="{9D8B030D-6E8A-4147-A177-3AD203B41FA5}">
                      <a16:colId xmlns:a16="http://schemas.microsoft.com/office/drawing/2014/main" val="1368620539"/>
                    </a:ext>
                  </a:extLst>
                </a:gridCol>
              </a:tblGrid>
              <a:tr h="399266">
                <a:tc>
                  <a:txBody>
                    <a:bodyPr/>
                    <a:lstStyle/>
                    <a:p>
                      <a:pPr algn="ctr" fontAlgn="base"/>
                      <a:r>
                        <a:rPr lang="en-US" sz="2000" b="1" u="none">
                          <a:solidFill>
                            <a:schemeClr val="bg1"/>
                          </a:solidFill>
                          <a:effectLst/>
                        </a:rPr>
                        <a:t>Subsystem​</a:t>
                      </a:r>
                      <a:endParaRPr lang="en-US" b="1" u="none">
                        <a:solidFill>
                          <a:schemeClr val="bg1"/>
                        </a:solidFill>
                        <a:effectLst/>
                      </a:endParaRPr>
                    </a:p>
                  </a:txBody>
                  <a:tcPr>
                    <a:solidFill>
                      <a:schemeClr val="accent6"/>
                    </a:solidFill>
                  </a:tcPr>
                </a:tc>
                <a:tc>
                  <a:txBody>
                    <a:bodyPr/>
                    <a:lstStyle/>
                    <a:p>
                      <a:pPr algn="ctr" fontAlgn="base"/>
                      <a:r>
                        <a:rPr lang="en-US" sz="2000" b="1" u="none">
                          <a:solidFill>
                            <a:schemeClr val="bg1"/>
                          </a:solidFill>
                          <a:effectLst/>
                        </a:rPr>
                        <a:t>Development Sequence​</a:t>
                      </a:r>
                      <a:endParaRPr lang="en-US" b="1" u="none">
                        <a:solidFill>
                          <a:schemeClr val="bg1"/>
                        </a:solidFill>
                        <a:effectLst/>
                      </a:endParaRPr>
                    </a:p>
                  </a:txBody>
                  <a:tcPr>
                    <a:solidFill>
                      <a:schemeClr val="accent6"/>
                    </a:solidFill>
                  </a:tcPr>
                </a:tc>
                <a:extLst>
                  <a:ext uri="{0D108BD9-81ED-4DB2-BD59-A6C34878D82A}">
                    <a16:rowId xmlns:a16="http://schemas.microsoft.com/office/drawing/2014/main" val="2862265502"/>
                  </a:ext>
                </a:extLst>
              </a:tr>
              <a:tr h="657225">
                <a:tc>
                  <a:txBody>
                    <a:bodyPr/>
                    <a:lstStyle/>
                    <a:p>
                      <a:pPr algn="ctr" fontAlgn="base"/>
                      <a:r>
                        <a:rPr lang="en-US" sz="1800">
                          <a:effectLst/>
                        </a:rPr>
                        <a:t>Sensors​</a:t>
                      </a:r>
                      <a:endParaRPr lang="en-US">
                        <a:effectLst/>
                      </a:endParaRPr>
                    </a:p>
                  </a:txBody>
                  <a:tcPr anchor="ctr"/>
                </a:tc>
                <a:tc>
                  <a:txBody>
                    <a:bodyPr/>
                    <a:lstStyle/>
                    <a:p>
                      <a:pPr marL="342900" lvl="0" indent="-342900" fontAlgn="base">
                        <a:buAutoNum type="romanLcPeriod"/>
                      </a:pPr>
                      <a:r>
                        <a:rPr lang="en-US" sz="1400">
                          <a:effectLst/>
                        </a:rPr>
                        <a:t>Sensor trade and selection compare and select the best</a:t>
                      </a:r>
                      <a:endParaRPr lang="en-US" sz="1120">
                        <a:effectLst/>
                      </a:endParaRPr>
                    </a:p>
                    <a:p>
                      <a:pPr marL="342900" lvl="0" indent="-342900" fontAlgn="base">
                        <a:buAutoNum type="romanLcPeriod"/>
                      </a:pPr>
                      <a:r>
                        <a:rPr lang="en-US" sz="1400">
                          <a:effectLst/>
                        </a:rPr>
                        <a:t>Program each individual sensor in Arduino</a:t>
                      </a:r>
                      <a:endParaRPr lang="en-US" sz="1120">
                        <a:effectLst/>
                      </a:endParaRPr>
                    </a:p>
                    <a:p>
                      <a:pPr marL="342900" lvl="0" indent="-342900" fontAlgn="base">
                        <a:buAutoNum type="romanLcPeriod"/>
                      </a:pPr>
                      <a:r>
                        <a:rPr lang="en-US" sz="1400">
                          <a:effectLst/>
                        </a:rPr>
                        <a:t>Integrate and conglomerate all programs, make sure it still functions</a:t>
                      </a:r>
                    </a:p>
                  </a:txBody>
                  <a:tcPr/>
                </a:tc>
                <a:extLst>
                  <a:ext uri="{0D108BD9-81ED-4DB2-BD59-A6C34878D82A}">
                    <a16:rowId xmlns:a16="http://schemas.microsoft.com/office/drawing/2014/main" val="3515011846"/>
                  </a:ext>
                </a:extLst>
              </a:tr>
              <a:tr h="657225">
                <a:tc>
                  <a:txBody>
                    <a:bodyPr/>
                    <a:lstStyle/>
                    <a:p>
                      <a:pPr algn="ctr" fontAlgn="base"/>
                      <a:r>
                        <a:rPr lang="en-US" sz="1800" err="1">
                          <a:effectLst/>
                        </a:rPr>
                        <a:t>Xbee</a:t>
                      </a:r>
                      <a:r>
                        <a:rPr lang="en-US" sz="1800">
                          <a:effectLst/>
                        </a:rPr>
                        <a:t> Radio​</a:t>
                      </a:r>
                      <a:endParaRPr lang="en-US">
                        <a:effectLst/>
                      </a:endParaRPr>
                    </a:p>
                  </a:txBody>
                  <a:tcPr anchor="ctr"/>
                </a:tc>
                <a:tc>
                  <a:txBody>
                    <a:bodyPr/>
                    <a:lstStyle/>
                    <a:p>
                      <a:pPr marL="342900" lvl="0" indent="-342900" fontAlgn="base">
                        <a:buAutoNum type="romanLcPeriod"/>
                      </a:pPr>
                      <a:r>
                        <a:rPr lang="en-US" sz="1400">
                          <a:effectLst/>
                        </a:rPr>
                        <a:t>Configure and test point to point communication for the radio (controller and GCS port)​</a:t>
                      </a:r>
                      <a:endParaRPr lang="en-US" sz="1120">
                        <a:effectLst/>
                      </a:endParaRPr>
                    </a:p>
                    <a:p>
                      <a:pPr marL="342900" lvl="0" indent="-342900" fontAlgn="base">
                        <a:buAutoNum type="romanLcPeriod"/>
                      </a:pPr>
                      <a:r>
                        <a:rPr lang="en-US" sz="1400">
                          <a:effectLst/>
                        </a:rPr>
                        <a:t>Integrate sensors with </a:t>
                      </a:r>
                      <a:r>
                        <a:rPr lang="en-US" sz="1400" err="1">
                          <a:effectLst/>
                        </a:rPr>
                        <a:t>Xbee</a:t>
                      </a:r>
                      <a:r>
                        <a:rPr lang="en-US" sz="1400">
                          <a:effectLst/>
                        </a:rPr>
                        <a:t> for data transmission</a:t>
                      </a:r>
                    </a:p>
                  </a:txBody>
                  <a:tcPr/>
                </a:tc>
                <a:extLst>
                  <a:ext uri="{0D108BD9-81ED-4DB2-BD59-A6C34878D82A}">
                    <a16:rowId xmlns:a16="http://schemas.microsoft.com/office/drawing/2014/main" val="4175248260"/>
                  </a:ext>
                </a:extLst>
              </a:tr>
              <a:tr h="514350">
                <a:tc>
                  <a:txBody>
                    <a:bodyPr/>
                    <a:lstStyle/>
                    <a:p>
                      <a:pPr algn="ctr" fontAlgn="base"/>
                      <a:r>
                        <a:rPr lang="en-US" sz="1800">
                          <a:effectLst/>
                        </a:rPr>
                        <a:t>Flight Control​</a:t>
                      </a:r>
                      <a:endParaRPr lang="en-US">
                        <a:effectLst/>
                      </a:endParaRPr>
                    </a:p>
                  </a:txBody>
                  <a:tcPr anchor="ctr"/>
                </a:tc>
                <a:tc>
                  <a:txBody>
                    <a:bodyPr/>
                    <a:lstStyle/>
                    <a:p>
                      <a:pPr marL="342900" lvl="0" indent="-342900" fontAlgn="base">
                        <a:buAutoNum type="romanLcPeriod"/>
                      </a:pPr>
                      <a:r>
                        <a:rPr lang="en-US" sz="1400">
                          <a:effectLst/>
                        </a:rPr>
                        <a:t>Program feedback system with servos connected to flight mechanisms​</a:t>
                      </a:r>
                      <a:endParaRPr lang="en-US" sz="1100">
                        <a:effectLst/>
                      </a:endParaRPr>
                    </a:p>
                  </a:txBody>
                  <a:tcPr/>
                </a:tc>
                <a:extLst>
                  <a:ext uri="{0D108BD9-81ED-4DB2-BD59-A6C34878D82A}">
                    <a16:rowId xmlns:a16="http://schemas.microsoft.com/office/drawing/2014/main" val="565959541"/>
                  </a:ext>
                </a:extLst>
              </a:tr>
              <a:tr h="657225">
                <a:tc>
                  <a:txBody>
                    <a:bodyPr/>
                    <a:lstStyle/>
                    <a:p>
                      <a:pPr algn="ctr" fontAlgn="base"/>
                      <a:r>
                        <a:rPr lang="en-US" sz="1800">
                          <a:effectLst/>
                        </a:rPr>
                        <a:t>Release </a:t>
                      </a:r>
                      <a:endParaRPr lang="en-US">
                        <a:effectLst/>
                      </a:endParaRPr>
                    </a:p>
                    <a:p>
                      <a:pPr lvl="0" algn="ctr">
                        <a:buNone/>
                      </a:pPr>
                      <a:r>
                        <a:rPr lang="en-US" sz="1800">
                          <a:effectLst/>
                        </a:rPr>
                        <a:t>Mechanisms​</a:t>
                      </a:r>
                      <a:endParaRPr lang="en-US">
                        <a:effectLst/>
                      </a:endParaRPr>
                    </a:p>
                  </a:txBody>
                  <a:tcPr anchor="ctr"/>
                </a:tc>
                <a:tc>
                  <a:txBody>
                    <a:bodyPr/>
                    <a:lstStyle/>
                    <a:p>
                      <a:pPr marL="342900" lvl="0" indent="-342900" fontAlgn="base">
                        <a:buAutoNum type="romanLcPeriod"/>
                      </a:pPr>
                      <a:r>
                        <a:rPr lang="en-US" sz="1400">
                          <a:effectLst/>
                        </a:rPr>
                        <a:t>Program release mechanisms such as linear actuators​</a:t>
                      </a:r>
                      <a:endParaRPr lang="en-US" sz="1100">
                        <a:effectLst/>
                      </a:endParaRPr>
                    </a:p>
                  </a:txBody>
                  <a:tcPr/>
                </a:tc>
                <a:extLst>
                  <a:ext uri="{0D108BD9-81ED-4DB2-BD59-A6C34878D82A}">
                    <a16:rowId xmlns:a16="http://schemas.microsoft.com/office/drawing/2014/main" val="1244847535"/>
                  </a:ext>
                </a:extLst>
              </a:tr>
              <a:tr h="673273">
                <a:tc>
                  <a:txBody>
                    <a:bodyPr/>
                    <a:lstStyle/>
                    <a:p>
                      <a:pPr algn="ctr" fontAlgn="base"/>
                      <a:r>
                        <a:rPr lang="en-US" sz="1800">
                          <a:effectLst/>
                        </a:rPr>
                        <a:t>Software State​</a:t>
                      </a:r>
                      <a:endParaRPr lang="en-US">
                        <a:effectLst/>
                      </a:endParaRPr>
                    </a:p>
                  </a:txBody>
                  <a:tcPr anchor="ctr"/>
                </a:tc>
                <a:tc>
                  <a:txBody>
                    <a:bodyPr/>
                    <a:lstStyle/>
                    <a:p>
                      <a:pPr marL="342900" lvl="0" indent="-342900" fontAlgn="base">
                        <a:buAutoNum type="romanLcPeriod"/>
                      </a:pPr>
                      <a:r>
                        <a:rPr lang="en-US" sz="1400">
                          <a:effectLst/>
                        </a:rPr>
                        <a:t>Use the data from sensors to change the states</a:t>
                      </a:r>
                      <a:endParaRPr lang="en-US" sz="1120">
                        <a:effectLst/>
                      </a:endParaRPr>
                    </a:p>
                  </a:txBody>
                  <a:tcPr/>
                </a:tc>
                <a:extLst>
                  <a:ext uri="{0D108BD9-81ED-4DB2-BD59-A6C34878D82A}">
                    <a16:rowId xmlns:a16="http://schemas.microsoft.com/office/drawing/2014/main" val="4232432913"/>
                  </a:ext>
                </a:extLst>
              </a:tr>
              <a:tr h="657225">
                <a:tc>
                  <a:txBody>
                    <a:bodyPr/>
                    <a:lstStyle/>
                    <a:p>
                      <a:pPr algn="ctr" fontAlgn="base"/>
                      <a:r>
                        <a:rPr lang="en-US" sz="1800">
                          <a:effectLst/>
                        </a:rPr>
                        <a:t>Audio Beacon​</a:t>
                      </a:r>
                      <a:endParaRPr lang="en-US">
                        <a:effectLst/>
                      </a:endParaRPr>
                    </a:p>
                  </a:txBody>
                  <a:tcPr anchor="ctr"/>
                </a:tc>
                <a:tc>
                  <a:txBody>
                    <a:bodyPr/>
                    <a:lstStyle/>
                    <a:p>
                      <a:pPr marL="342900" lvl="0" indent="-342900" fontAlgn="base">
                        <a:buAutoNum type="romanLcPeriod"/>
                      </a:pPr>
                      <a:r>
                        <a:rPr lang="en-US" sz="1400">
                          <a:effectLst/>
                        </a:rPr>
                        <a:t>Program locator audio beacon​</a:t>
                      </a:r>
                      <a:endParaRPr lang="en-US" sz="1120">
                        <a:effectLst/>
                      </a:endParaRPr>
                    </a:p>
                  </a:txBody>
                  <a:tcPr/>
                </a:tc>
                <a:extLst>
                  <a:ext uri="{0D108BD9-81ED-4DB2-BD59-A6C34878D82A}">
                    <a16:rowId xmlns:a16="http://schemas.microsoft.com/office/drawing/2014/main" val="4113683434"/>
                  </a:ext>
                </a:extLst>
              </a:tr>
              <a:tr h="657225">
                <a:tc>
                  <a:txBody>
                    <a:bodyPr/>
                    <a:lstStyle/>
                    <a:p>
                      <a:pPr algn="ctr" fontAlgn="base"/>
                      <a:r>
                        <a:rPr lang="en-US" sz="1800">
                          <a:effectLst/>
                        </a:rPr>
                        <a:t>Integration​</a:t>
                      </a:r>
                      <a:endParaRPr lang="en-US">
                        <a:effectLst/>
                      </a:endParaRPr>
                    </a:p>
                  </a:txBody>
                  <a:tcPr anchor="ctr"/>
                </a:tc>
                <a:tc>
                  <a:txBody>
                    <a:bodyPr/>
                    <a:lstStyle/>
                    <a:p>
                      <a:pPr marL="342900" indent="-342900" fontAlgn="base">
                        <a:buAutoNum type="romanLcPeriod"/>
                      </a:pPr>
                      <a:r>
                        <a:rPr lang="en-US" sz="1400">
                          <a:effectLst/>
                        </a:rPr>
                        <a:t>Integrate all software subsystem and ensure 1Hz data transmission from payload. Also, to make sure the software states match up with what is occurring.</a:t>
                      </a:r>
                    </a:p>
                  </a:txBody>
                  <a:tcPr/>
                </a:tc>
                <a:extLst>
                  <a:ext uri="{0D108BD9-81ED-4DB2-BD59-A6C34878D82A}">
                    <a16:rowId xmlns:a16="http://schemas.microsoft.com/office/drawing/2014/main" val="2874882085"/>
                  </a:ext>
                </a:extLst>
              </a:tr>
            </a:tbl>
          </a:graphicData>
        </a:graphic>
      </p:graphicFrame>
    </p:spTree>
    <p:extLst>
      <p:ext uri="{BB962C8B-B14F-4D97-AF65-F5344CB8AC3E}">
        <p14:creationId xmlns:p14="http://schemas.microsoft.com/office/powerpoint/2010/main" val="3593592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(1/6)</a:t>
            </a:r>
            <a:endParaRPr/>
          </a:p>
        </p:txBody>
      </p:sp>
      <p:sp>
        <p:nvSpPr>
          <p:cNvPr id="165" name="Google Shape;165;p2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166" name="Google Shape;166;p2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a:t>
            </a:fld>
            <a:endParaRPr sz="1000" b="0" i="0" u="none" strike="noStrike" cap="none">
              <a:solidFill>
                <a:schemeClr val="dk1"/>
              </a:solidFill>
              <a:latin typeface="Arial"/>
              <a:ea typeface="Arial"/>
              <a:cs typeface="Arial"/>
              <a:sym typeface="Arial"/>
            </a:endParaRPr>
          </a:p>
        </p:txBody>
      </p:sp>
      <p:sp>
        <p:nvSpPr>
          <p:cNvPr id="167" name="Google Shape;167;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graphicFrame>
        <p:nvGraphicFramePr>
          <p:cNvPr id="4" name="Table 3">
            <a:extLst>
              <a:ext uri="{FF2B5EF4-FFF2-40B4-BE49-F238E27FC236}">
                <a16:creationId xmlns:a16="http://schemas.microsoft.com/office/drawing/2014/main" id="{855B0BF9-2810-4F72-902C-5054EC1BF39A}"/>
              </a:ext>
            </a:extLst>
          </p:cNvPr>
          <p:cNvGraphicFramePr>
            <a:graphicFrameLocks noGrp="1"/>
          </p:cNvGraphicFramePr>
          <p:nvPr>
            <p:extLst>
              <p:ext uri="{D42A27DB-BD31-4B8C-83A1-F6EECF244321}">
                <p14:modId xmlns:p14="http://schemas.microsoft.com/office/powerpoint/2010/main" val="2356934883"/>
              </p:ext>
            </p:extLst>
          </p:nvPr>
        </p:nvGraphicFramePr>
        <p:xfrm>
          <a:off x="249335" y="1158184"/>
          <a:ext cx="8645328" cy="5014019"/>
        </p:xfrm>
        <a:graphic>
          <a:graphicData uri="http://schemas.openxmlformats.org/drawingml/2006/table">
            <a:tbl>
              <a:tblPr/>
              <a:tblGrid>
                <a:gridCol w="1303313">
                  <a:extLst>
                    <a:ext uri="{9D8B030D-6E8A-4147-A177-3AD203B41FA5}">
                      <a16:colId xmlns:a16="http://schemas.microsoft.com/office/drawing/2014/main" val="285467547"/>
                    </a:ext>
                  </a:extLst>
                </a:gridCol>
                <a:gridCol w="7342015">
                  <a:extLst>
                    <a:ext uri="{9D8B030D-6E8A-4147-A177-3AD203B41FA5}">
                      <a16:colId xmlns:a16="http://schemas.microsoft.com/office/drawing/2014/main" val="3363964651"/>
                    </a:ext>
                  </a:extLst>
                </a:gridCol>
              </a:tblGrid>
              <a:tr h="414853">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18106">
                <a:tc>
                  <a:txBody>
                    <a:bodyPr/>
                    <a:lstStyle/>
                    <a:p>
                      <a:pPr algn="ctr" fontAlgn="base"/>
                      <a:r>
                        <a:rPr lang="en-US" sz="900" b="0" i="0" u="none" strike="noStrike">
                          <a:solidFill>
                            <a:srgbClr val="000000"/>
                          </a:solidFill>
                          <a:effectLst/>
                          <a:latin typeface="Arial"/>
                        </a:rPr>
                        <a:t>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Total mass of the </a:t>
                      </a:r>
                      <a:r>
                        <a:rPr lang="en-US" sz="900" err="1"/>
                        <a:t>CanSat</a:t>
                      </a:r>
                      <a:r>
                        <a:rPr lang="en-US" sz="900"/>
                        <a:t> (science payloads and container) shall be 700 grams +/- 10 grams.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18106">
                <a:tc>
                  <a:txBody>
                    <a:bodyPr/>
                    <a:lstStyle/>
                    <a:p>
                      <a:pPr algn="ctr" fontAlgn="base"/>
                      <a:r>
                        <a:rPr lang="en-US" sz="900" b="0" i="0" u="none" strike="noStrike">
                          <a:solidFill>
                            <a:srgbClr val="000000"/>
                          </a:solidFill>
                          <a:effectLst/>
                          <a:latin typeface="Arial"/>
                        </a:rPr>
                        <a:t>2</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err="1"/>
                        <a:t>CanSat</a:t>
                      </a:r>
                      <a:r>
                        <a:rPr lang="en-US" sz="900"/>
                        <a:t> shall fit in a cylindrical envelope of 125 mm diameter x 400 mm length. Tolerances are to be included to facilitate container deployment from the rocket fairing.</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18106">
                <a:tc>
                  <a:txBody>
                    <a:bodyPr/>
                    <a:lstStyle/>
                    <a:p>
                      <a:pPr algn="ctr" fontAlgn="base"/>
                      <a:r>
                        <a:rPr lang="en-US" sz="900" b="0" i="0" u="none" strike="noStrike">
                          <a:solidFill>
                            <a:srgbClr val="000000"/>
                          </a:solidFill>
                          <a:effectLst/>
                          <a:latin typeface="Arial"/>
                        </a:rPr>
                        <a:t>3</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not have any sharp edges to cause it to get stuck in the rocket payload section which is made of cardboard.</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18106">
                <a:tc>
                  <a:txBody>
                    <a:bodyPr/>
                    <a:lstStyle/>
                    <a:p>
                      <a:pPr algn="ctr" fontAlgn="base"/>
                      <a:r>
                        <a:rPr lang="en-US" sz="900" b="0" i="0" u="none" strike="noStrike">
                          <a:solidFill>
                            <a:srgbClr val="000000"/>
                          </a:solidFill>
                          <a:effectLst/>
                          <a:latin typeface="Arial"/>
                        </a:rPr>
                        <a:t>4</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be a fluorescent color; pink, red or orange.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18106">
                <a:tc>
                  <a:txBody>
                    <a:bodyPr/>
                    <a:lstStyle/>
                    <a:p>
                      <a:pPr algn="ctr" fontAlgn="base"/>
                      <a:r>
                        <a:rPr lang="en-US" sz="900" b="0" i="0" u="none" strike="noStrike">
                          <a:solidFill>
                            <a:srgbClr val="000000"/>
                          </a:solidFill>
                          <a:effectLst/>
                          <a:latin typeface="Arial"/>
                        </a:rPr>
                        <a:t>5</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be solid and fully enclose the science probes. Small holes to allow access to turn on the science probes are allowed. The end of the container where the probe deploys may be open.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18106">
                <a:tc>
                  <a:txBody>
                    <a:bodyPr/>
                    <a:lstStyle/>
                    <a:p>
                      <a:pPr algn="ctr" fontAlgn="base"/>
                      <a:r>
                        <a:rPr lang="en-US" sz="900" b="0" i="0" u="none" strike="noStrike">
                          <a:solidFill>
                            <a:srgbClr val="000000"/>
                          </a:solidFill>
                          <a:effectLst/>
                          <a:latin typeface="Arial"/>
                        </a:rPr>
                        <a:t>6</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rocket airframe shall not be used to restrain any deployable parts of the </a:t>
                      </a:r>
                      <a:r>
                        <a:rPr lang="en-US" sz="900" err="1"/>
                        <a:t>CanSat</a:t>
                      </a:r>
                      <a:r>
                        <a:rPr lang="en-US" sz="900"/>
                        <a:t>.</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18106">
                <a:tc>
                  <a:txBody>
                    <a:bodyPr/>
                    <a:lstStyle/>
                    <a:p>
                      <a:pPr algn="ctr" fontAlgn="base"/>
                      <a:r>
                        <a:rPr lang="en-US" sz="900" b="0" i="0" u="none" strike="noStrike">
                          <a:solidFill>
                            <a:srgbClr val="000000"/>
                          </a:solidFill>
                          <a:effectLst/>
                          <a:latin typeface="Arial"/>
                        </a:rPr>
                        <a:t>7</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rocket airframe shall not be used as part of the </a:t>
                      </a:r>
                      <a:r>
                        <a:rPr lang="en-US" sz="900" err="1"/>
                        <a:t>CanSat</a:t>
                      </a:r>
                      <a:r>
                        <a:rPr lang="en-US" sz="900"/>
                        <a:t> operations.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18106">
                <a:tc>
                  <a:txBody>
                    <a:bodyPr/>
                    <a:lstStyle/>
                    <a:p>
                      <a:pPr algn="ctr" fontAlgn="base"/>
                      <a:r>
                        <a:rPr lang="en-US" sz="900" b="0" i="0" u="none" strike="noStrike">
                          <a:solidFill>
                            <a:srgbClr val="000000"/>
                          </a:solidFill>
                          <a:effectLst/>
                          <a:latin typeface="Arial"/>
                        </a:rPr>
                        <a:t>8</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container’s parachute shall not be enclosed in the container structure. It shall be external and attached to the container so that it opens immediately when deployed from the rocket.</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18106">
                <a:tc>
                  <a:txBody>
                    <a:bodyPr/>
                    <a:lstStyle/>
                    <a:p>
                      <a:pPr algn="ctr" fontAlgn="base"/>
                      <a:r>
                        <a:rPr lang="en-US" sz="900" b="0" i="0" u="none" strike="noStrike">
                          <a:solidFill>
                            <a:srgbClr val="000000"/>
                          </a:solidFill>
                          <a:effectLst/>
                          <a:latin typeface="Arial"/>
                        </a:rPr>
                        <a:t>9</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Parachutes shall be fluorescent Pink or Orange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18106">
                <a:tc>
                  <a:txBody>
                    <a:bodyPr/>
                    <a:lstStyle/>
                    <a:p>
                      <a:pPr algn="ctr" fontAlgn="base"/>
                      <a:r>
                        <a:rPr lang="en-US" sz="900" b="0" i="0" u="none" strike="noStrike">
                          <a:solidFill>
                            <a:srgbClr val="000000"/>
                          </a:solidFill>
                          <a:effectLst/>
                          <a:latin typeface="Arial"/>
                        </a:rPr>
                        <a:t>10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descent rate of the CanSat (container and science probe) shall be 15 meters/second +/- 5m/s.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418106">
                <a:tc>
                  <a:txBody>
                    <a:bodyPr/>
                    <a:lstStyle/>
                    <a:p>
                      <a:pPr algn="ctr" fontAlgn="base"/>
                      <a:r>
                        <a:rPr lang="en-US" sz="900" b="0" i="0" u="none" strike="noStrike">
                          <a:solidFill>
                            <a:srgbClr val="000000"/>
                          </a:solidFill>
                          <a:effectLst/>
                          <a:latin typeface="Arial"/>
                        </a:rPr>
                        <a:t>11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900" b="0" i="0" u="none" strike="noStrike" cap="none">
                          <a:solidFill>
                            <a:schemeClr val="tx1"/>
                          </a:solidFill>
                          <a:latin typeface="+mn-lt"/>
                          <a:ea typeface="+mn-ea"/>
                          <a:cs typeface="+mn-cs"/>
                          <a:sym typeface="Arial"/>
                        </a:rPr>
                        <a:t>0 altitude reference shall be at the launch pad.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bl>
          </a:graphicData>
        </a:graphic>
      </p:graphicFrame>
      <p:pic>
        <p:nvPicPr>
          <p:cNvPr id="2" name="Picture 1">
            <a:extLst>
              <a:ext uri="{FF2B5EF4-FFF2-40B4-BE49-F238E27FC236}">
                <a16:creationId xmlns:a16="http://schemas.microsoft.com/office/drawing/2014/main" id="{5D783A7B-B058-B9E4-EE4B-AF8F8AAFAD0E}"/>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8791664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6" name="Google Shape;686;p71"/>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Ground Control System (GCS) Design</a:t>
            </a:r>
            <a:endParaRPr/>
          </a:p>
        </p:txBody>
      </p:sp>
      <p:sp>
        <p:nvSpPr>
          <p:cNvPr id="687" name="Google Shape;687;p71"/>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Dylan Falzone, Max Epstein</a:t>
            </a:r>
          </a:p>
        </p:txBody>
      </p:sp>
      <p:sp>
        <p:nvSpPr>
          <p:cNvPr id="684" name="Google Shape;684;p7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85" name="Google Shape;685;p7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80</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7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Overview</a:t>
            </a:r>
            <a:endParaRPr/>
          </a:p>
        </p:txBody>
      </p:sp>
      <p:sp>
        <p:nvSpPr>
          <p:cNvPr id="692" name="Google Shape;692;p7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693" name="Google Shape;693;p7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81</a:t>
            </a:fld>
            <a:endParaRPr sz="1000" b="0" i="0" u="none" strike="noStrike" cap="none">
              <a:solidFill>
                <a:schemeClr val="dk1"/>
              </a:solidFill>
              <a:latin typeface="Arial"/>
              <a:ea typeface="Arial"/>
              <a:cs typeface="Arial"/>
              <a:sym typeface="Arial"/>
            </a:endParaRPr>
          </a:p>
        </p:txBody>
      </p:sp>
      <p:sp>
        <p:nvSpPr>
          <p:cNvPr id="696" name="Google Shape;696;p72"/>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Dylan Falzone</a:t>
            </a:r>
            <a:endParaRPr/>
          </a:p>
        </p:txBody>
      </p:sp>
      <p:sp>
        <p:nvSpPr>
          <p:cNvPr id="697" name="Google Shape;697;p7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EB4DD980-D936-7F8A-CF2B-6D8CDEFAC86D}"/>
              </a:ext>
            </a:extLst>
          </p:cNvPr>
          <p:cNvPicPr>
            <a:picLocks noChangeAspect="1"/>
          </p:cNvPicPr>
          <p:nvPr/>
        </p:nvPicPr>
        <p:blipFill>
          <a:blip r:embed="rId3"/>
          <a:stretch>
            <a:fillRect/>
          </a:stretch>
        </p:blipFill>
        <p:spPr>
          <a:xfrm>
            <a:off x="66288" y="43797"/>
            <a:ext cx="1533912" cy="884099"/>
          </a:xfrm>
          <a:prstGeom prst="rect">
            <a:avLst/>
          </a:prstGeom>
        </p:spPr>
      </p:pic>
      <p:pic>
        <p:nvPicPr>
          <p:cNvPr id="5" name="Picture 2" descr="Long Range 900 MHz OEM RF Module | Digi XBee-PRO 900HP | Digi International">
            <a:extLst>
              <a:ext uri="{FF2B5EF4-FFF2-40B4-BE49-F238E27FC236}">
                <a16:creationId xmlns:a16="http://schemas.microsoft.com/office/drawing/2014/main" id="{372EFC35-1DE5-1CB6-43FC-9E79985B3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857" y="1289736"/>
            <a:ext cx="1712068" cy="1712068"/>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71F0771B-9783-C6F0-7E7E-2EE57ED4F246}"/>
              </a:ext>
            </a:extLst>
          </p:cNvPr>
          <p:cNvSpPr/>
          <p:nvPr/>
        </p:nvSpPr>
        <p:spPr>
          <a:xfrm>
            <a:off x="2351895" y="1974852"/>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C08E4A6-5359-6D77-3C17-AC9EBF69337E}"/>
              </a:ext>
            </a:extLst>
          </p:cNvPr>
          <p:cNvPicPr>
            <a:picLocks noChangeAspect="1"/>
          </p:cNvPicPr>
          <p:nvPr/>
        </p:nvPicPr>
        <p:blipFill rotWithShape="1">
          <a:blip r:embed="rId5"/>
          <a:srcRect t="8669" r="8156" b="6537"/>
          <a:stretch/>
        </p:blipFill>
        <p:spPr>
          <a:xfrm>
            <a:off x="3871372" y="1548539"/>
            <a:ext cx="1500962" cy="1295944"/>
          </a:xfrm>
          <a:prstGeom prst="rect">
            <a:avLst/>
          </a:prstGeom>
        </p:spPr>
      </p:pic>
      <p:sp>
        <p:nvSpPr>
          <p:cNvPr id="8" name="Arrow: Right 7">
            <a:extLst>
              <a:ext uri="{FF2B5EF4-FFF2-40B4-BE49-F238E27FC236}">
                <a16:creationId xmlns:a16="http://schemas.microsoft.com/office/drawing/2014/main" id="{D5BDF5DF-B4F4-2678-24DA-977CD6541334}"/>
              </a:ext>
            </a:extLst>
          </p:cNvPr>
          <p:cNvSpPr/>
          <p:nvPr/>
        </p:nvSpPr>
        <p:spPr>
          <a:xfrm>
            <a:off x="5629306" y="1974852"/>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Long Range 900 MHz OEM RF Module | Digi XBee-PRO 900HP | Digi International">
            <a:extLst>
              <a:ext uri="{FF2B5EF4-FFF2-40B4-BE49-F238E27FC236}">
                <a16:creationId xmlns:a16="http://schemas.microsoft.com/office/drawing/2014/main" id="{36DFF948-F1F5-F29A-E4BE-47910FF20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366" y="1362871"/>
            <a:ext cx="1712068" cy="1712068"/>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D4F49ECC-CD31-65A1-6BAE-9C79AF152631}"/>
              </a:ext>
            </a:extLst>
          </p:cNvPr>
          <p:cNvSpPr/>
          <p:nvPr/>
        </p:nvSpPr>
        <p:spPr>
          <a:xfrm rot="5400000">
            <a:off x="7192793" y="3569891"/>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descr="SparkFun XBee Explorer USB">
            <a:extLst>
              <a:ext uri="{FF2B5EF4-FFF2-40B4-BE49-F238E27FC236}">
                <a16:creationId xmlns:a16="http://schemas.microsoft.com/office/drawing/2014/main" id="{B3CE72F9-1C25-DEDA-C97F-123B7F6605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29" t="12801" r="4192" b="12238"/>
          <a:stretch/>
        </p:blipFill>
        <p:spPr bwMode="auto">
          <a:xfrm>
            <a:off x="6952844" y="4490658"/>
            <a:ext cx="1391055" cy="115759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558A306B-DCE9-1050-DD7A-C730DFDD13F8}"/>
              </a:ext>
            </a:extLst>
          </p:cNvPr>
          <p:cNvSpPr/>
          <p:nvPr/>
        </p:nvSpPr>
        <p:spPr>
          <a:xfrm rot="10800000">
            <a:off x="5729302" y="5001576"/>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computer | History, Parts, Networking, Operating Systems, &amp; Facts |  Britannica">
            <a:extLst>
              <a:ext uri="{FF2B5EF4-FFF2-40B4-BE49-F238E27FC236}">
                <a16:creationId xmlns:a16="http://schemas.microsoft.com/office/drawing/2014/main" id="{B6E6AD49-2DD6-114A-7304-7F380B4CFD8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775" r="9043"/>
          <a:stretch/>
        </p:blipFill>
        <p:spPr bwMode="auto">
          <a:xfrm>
            <a:off x="3460812" y="4155852"/>
            <a:ext cx="2150190" cy="1753074"/>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8EDDFD5C-2F89-6D42-8092-44C918F64DE3}"/>
              </a:ext>
            </a:extLst>
          </p:cNvPr>
          <p:cNvSpPr/>
          <p:nvPr/>
        </p:nvSpPr>
        <p:spPr>
          <a:xfrm rot="10800000">
            <a:off x="2179489" y="5001576"/>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7E3653D-794E-0A4B-0ACC-FADDDA79B7EB}"/>
              </a:ext>
            </a:extLst>
          </p:cNvPr>
          <p:cNvSpPr txBox="1"/>
          <p:nvPr/>
        </p:nvSpPr>
        <p:spPr>
          <a:xfrm>
            <a:off x="309642" y="4646759"/>
            <a:ext cx="1712068" cy="954107"/>
          </a:xfrm>
          <a:prstGeom prst="rect">
            <a:avLst/>
          </a:prstGeom>
          <a:noFill/>
        </p:spPr>
        <p:txBody>
          <a:bodyPr wrap="square" rtlCol="0">
            <a:spAutoFit/>
          </a:bodyPr>
          <a:lstStyle/>
          <a:p>
            <a:pPr algn="ctr"/>
            <a:r>
              <a:rPr lang="en-US" sz="2800" b="1"/>
              <a:t>Flight Software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73"/>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Design</a:t>
            </a:r>
            <a:endParaRPr/>
          </a:p>
        </p:txBody>
      </p:sp>
      <p:sp>
        <p:nvSpPr>
          <p:cNvPr id="706" name="Google Shape;706;p7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05" name="Google Shape;705;p7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82</a:t>
            </a:fld>
            <a:endParaRPr b="0" i="0" u="none" strike="noStrike" cap="none">
              <a:solidFill>
                <a:srgbClr val="000000"/>
              </a:solidFill>
              <a:latin typeface="Arial"/>
              <a:ea typeface="Arial"/>
              <a:cs typeface="Arial"/>
              <a:sym typeface="Arial"/>
            </a:endParaRPr>
          </a:p>
        </p:txBody>
      </p:sp>
      <p:sp>
        <p:nvSpPr>
          <p:cNvPr id="707" name="Google Shape;707;p7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Dylan Falzone</a:t>
            </a:r>
            <a:endParaRPr lang="en-US" sz="1000"/>
          </a:p>
        </p:txBody>
      </p:sp>
      <p:sp>
        <p:nvSpPr>
          <p:cNvPr id="708" name="Google Shape;708;p7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0243C2AD-35BE-1816-874E-5C4502303ABF}"/>
              </a:ext>
            </a:extLst>
          </p:cNvPr>
          <p:cNvPicPr>
            <a:picLocks noChangeAspect="1"/>
          </p:cNvPicPr>
          <p:nvPr/>
        </p:nvPicPr>
        <p:blipFill>
          <a:blip r:embed="rId3"/>
          <a:stretch>
            <a:fillRect/>
          </a:stretch>
        </p:blipFill>
        <p:spPr>
          <a:xfrm>
            <a:off x="66288" y="43797"/>
            <a:ext cx="1533912" cy="884099"/>
          </a:xfrm>
          <a:prstGeom prst="rect">
            <a:avLst/>
          </a:prstGeom>
        </p:spPr>
      </p:pic>
      <p:pic>
        <p:nvPicPr>
          <p:cNvPr id="5" name="Picture 4">
            <a:extLst>
              <a:ext uri="{FF2B5EF4-FFF2-40B4-BE49-F238E27FC236}">
                <a16:creationId xmlns:a16="http://schemas.microsoft.com/office/drawing/2014/main" id="{289A5389-DBA1-0AB7-5B77-CF96A11D6A0A}"/>
              </a:ext>
            </a:extLst>
          </p:cNvPr>
          <p:cNvPicPr>
            <a:picLocks noChangeAspect="1"/>
          </p:cNvPicPr>
          <p:nvPr/>
        </p:nvPicPr>
        <p:blipFill rotWithShape="1">
          <a:blip r:embed="rId4"/>
          <a:srcRect t="8669" r="8156" b="6537"/>
          <a:stretch/>
        </p:blipFill>
        <p:spPr>
          <a:xfrm>
            <a:off x="1780010" y="1423981"/>
            <a:ext cx="1199403" cy="1035575"/>
          </a:xfrm>
          <a:prstGeom prst="rect">
            <a:avLst/>
          </a:prstGeom>
        </p:spPr>
      </p:pic>
      <p:pic>
        <p:nvPicPr>
          <p:cNvPr id="6" name="Picture 2" descr="XBP9B-DMWTB002">
            <a:extLst>
              <a:ext uri="{FF2B5EF4-FFF2-40B4-BE49-F238E27FC236}">
                <a16:creationId xmlns:a16="http://schemas.microsoft.com/office/drawing/2014/main" id="{1EBBC33A-3EB3-B7C4-A756-DB0630F419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1190" y="1354585"/>
            <a:ext cx="1035575" cy="1035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480FB7FB-ABBC-9C29-F1D1-7DD91525ACA1}"/>
              </a:ext>
            </a:extLst>
          </p:cNvPr>
          <p:cNvGraphicFramePr>
            <a:graphicFrameLocks noGrp="1"/>
          </p:cNvGraphicFramePr>
          <p:nvPr>
            <p:extLst>
              <p:ext uri="{D42A27DB-BD31-4B8C-83A1-F6EECF244321}">
                <p14:modId xmlns:p14="http://schemas.microsoft.com/office/powerpoint/2010/main" val="3671900629"/>
              </p:ext>
            </p:extLst>
          </p:nvPr>
        </p:nvGraphicFramePr>
        <p:xfrm>
          <a:off x="1270448" y="3607617"/>
          <a:ext cx="6603101" cy="1581390"/>
        </p:xfrm>
        <a:graphic>
          <a:graphicData uri="http://schemas.openxmlformats.org/drawingml/2006/table">
            <a:tbl>
              <a:tblPr/>
              <a:tblGrid>
                <a:gridCol w="3306468">
                  <a:extLst>
                    <a:ext uri="{9D8B030D-6E8A-4147-A177-3AD203B41FA5}">
                      <a16:colId xmlns:a16="http://schemas.microsoft.com/office/drawing/2014/main" val="1155941942"/>
                    </a:ext>
                  </a:extLst>
                </a:gridCol>
                <a:gridCol w="3296633">
                  <a:extLst>
                    <a:ext uri="{9D8B030D-6E8A-4147-A177-3AD203B41FA5}">
                      <a16:colId xmlns:a16="http://schemas.microsoft.com/office/drawing/2014/main" val="2628082237"/>
                    </a:ext>
                  </a:extLst>
                </a:gridCol>
              </a:tblGrid>
              <a:tr h="225201">
                <a:tc gridSpan="2">
                  <a:txBody>
                    <a:bodyPr/>
                    <a:lstStyle/>
                    <a:p>
                      <a:pPr algn="ctr" fontAlgn="base"/>
                      <a:r>
                        <a:rPr lang="en-US" sz="1200" b="1" i="0" u="none" strike="noStrike">
                          <a:solidFill>
                            <a:srgbClr val="FFFFFF"/>
                          </a:solidFill>
                          <a:effectLst/>
                          <a:latin typeface="Arial"/>
                        </a:rPr>
                        <a:t>Specifications</a:t>
                      </a:r>
                      <a:r>
                        <a:rPr lang="en-US" sz="1200" b="1" i="0">
                          <a:solidFill>
                            <a:srgbClr val="000000"/>
                          </a:solidFill>
                          <a:effectLst/>
                          <a:latin typeface="Arial"/>
                        </a:rPr>
                        <a:t>​</a:t>
                      </a: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hMerge="1">
                  <a:txBody>
                    <a:bodyPr/>
                    <a:lstStyle/>
                    <a:p>
                      <a:pPr algn="ctr" fontAlgn="base"/>
                      <a:endParaRPr lang="en-US" sz="1200" b="0" i="0">
                        <a:solidFill>
                          <a:srgbClr val="000000"/>
                        </a:solidFill>
                        <a:effectLst/>
                        <a:latin typeface="Arial" panose="020B0604020202020204" pitchFamily="34" charset="0"/>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435690">
                <a:tc>
                  <a:txBody>
                    <a:bodyPr/>
                    <a:lstStyle/>
                    <a:p>
                      <a:pPr algn="ctr" fontAlgn="base"/>
                      <a:r>
                        <a:rPr lang="en-US" sz="1200" b="0" i="0">
                          <a:solidFill>
                            <a:srgbClr val="000000"/>
                          </a:solidFill>
                          <a:effectLst/>
                          <a:latin typeface="Arial"/>
                          <a:cs typeface="Arial"/>
                        </a:rPr>
                        <a:t>Laptop Battery</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0" i="0">
                          <a:solidFill>
                            <a:srgbClr val="000000"/>
                          </a:solidFill>
                          <a:effectLst/>
                          <a:latin typeface="Arial"/>
                        </a:rPr>
                        <a:t>4 Hours</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r h="435690">
                <a:tc>
                  <a:txBody>
                    <a:bodyPr/>
                    <a:lstStyle/>
                    <a:p>
                      <a:pPr algn="ctr" fontAlgn="base"/>
                      <a:r>
                        <a:rPr lang="en-US" sz="1200" b="0" i="0">
                          <a:solidFill>
                            <a:srgbClr val="000000"/>
                          </a:solidFill>
                          <a:effectLst/>
                          <a:latin typeface="Arial"/>
                          <a:cs typeface="Arial"/>
                        </a:rPr>
                        <a:t>Overheating Mitigation</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0" i="0">
                          <a:solidFill>
                            <a:srgbClr val="000000"/>
                          </a:solidFill>
                          <a:effectLst/>
                          <a:latin typeface="Arial"/>
                        </a:rPr>
                        <a:t>Umbrella &amp; Laptop Cooler</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777125"/>
                  </a:ext>
                </a:extLst>
              </a:tr>
              <a:tr h="435690">
                <a:tc>
                  <a:txBody>
                    <a:bodyPr/>
                    <a:lstStyle/>
                    <a:p>
                      <a:pPr algn="ctr" fontAlgn="base"/>
                      <a:r>
                        <a:rPr lang="en-US" sz="1200" b="0" i="0">
                          <a:solidFill>
                            <a:srgbClr val="000000"/>
                          </a:solidFill>
                          <a:effectLst/>
                          <a:latin typeface="Arial"/>
                          <a:cs typeface="Arial"/>
                        </a:rPr>
                        <a:t>Auto update Mitigation</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0" i="0">
                          <a:solidFill>
                            <a:srgbClr val="000000"/>
                          </a:solidFill>
                          <a:effectLst/>
                          <a:latin typeface="Arial"/>
                        </a:rPr>
                        <a:t>Disable Auto-Update</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049294"/>
                  </a:ext>
                </a:extLst>
              </a:tr>
            </a:tbl>
          </a:graphicData>
        </a:graphic>
      </p:graphicFrame>
      <p:sp>
        <p:nvSpPr>
          <p:cNvPr id="8" name="Arrow: Right 7">
            <a:extLst>
              <a:ext uri="{FF2B5EF4-FFF2-40B4-BE49-F238E27FC236}">
                <a16:creationId xmlns:a16="http://schemas.microsoft.com/office/drawing/2014/main" id="{CBC9E722-6EC4-C437-7CE7-9A57C4BA451B}"/>
              </a:ext>
            </a:extLst>
          </p:cNvPr>
          <p:cNvSpPr/>
          <p:nvPr/>
        </p:nvSpPr>
        <p:spPr>
          <a:xfrm>
            <a:off x="4624062" y="1825982"/>
            <a:ext cx="610481" cy="177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SparkFun XBee Explorer USB">
            <a:extLst>
              <a:ext uri="{FF2B5EF4-FFF2-40B4-BE49-F238E27FC236}">
                <a16:creationId xmlns:a16="http://schemas.microsoft.com/office/drawing/2014/main" id="{E3FA5C87-379A-85C7-7094-BE33C8F68A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29" t="12801" r="4192" b="12238"/>
          <a:stretch/>
        </p:blipFill>
        <p:spPr bwMode="auto">
          <a:xfrm>
            <a:off x="5295506" y="1376112"/>
            <a:ext cx="1391055" cy="115759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D09091DE-806E-E0B2-A21C-DF5FB85EDF27}"/>
              </a:ext>
            </a:extLst>
          </p:cNvPr>
          <p:cNvSpPr/>
          <p:nvPr/>
        </p:nvSpPr>
        <p:spPr>
          <a:xfrm>
            <a:off x="3048113" y="1829849"/>
            <a:ext cx="601163" cy="169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descr="Radio Waves Clip Art At Clker - Sound Wave Clip Art PNG Image | Transparent  PNG Free Download on SeekPNG">
            <a:extLst>
              <a:ext uri="{FF2B5EF4-FFF2-40B4-BE49-F238E27FC236}">
                <a16:creationId xmlns:a16="http://schemas.microsoft.com/office/drawing/2014/main" id="{7BBA2079-A52A-CBCF-D718-C8F61B5FB48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601" r="30191"/>
          <a:stretch/>
        </p:blipFill>
        <p:spPr bwMode="auto">
          <a:xfrm>
            <a:off x="139107" y="1341369"/>
            <a:ext cx="721631" cy="1119236"/>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20E8BB1F-BD18-6A2C-9FEE-D30330901E96}"/>
              </a:ext>
            </a:extLst>
          </p:cNvPr>
          <p:cNvSpPr/>
          <p:nvPr/>
        </p:nvSpPr>
        <p:spPr>
          <a:xfrm>
            <a:off x="958940" y="1822119"/>
            <a:ext cx="721632" cy="185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artoon Laptop Images, Stock Photos &amp;amp; Vectors | Shutterstock">
            <a:extLst>
              <a:ext uri="{FF2B5EF4-FFF2-40B4-BE49-F238E27FC236}">
                <a16:creationId xmlns:a16="http://schemas.microsoft.com/office/drawing/2014/main" id="{3976AA4F-73A1-84B0-ACBE-997DF09572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425" r="2294" b="16808"/>
          <a:stretch/>
        </p:blipFill>
        <p:spPr bwMode="auto">
          <a:xfrm>
            <a:off x="7281065" y="1320651"/>
            <a:ext cx="1692759" cy="1357646"/>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B47AFCF0-A2D3-13B2-9FF2-757E12C3358B}"/>
              </a:ext>
            </a:extLst>
          </p:cNvPr>
          <p:cNvSpPr/>
          <p:nvPr/>
        </p:nvSpPr>
        <p:spPr>
          <a:xfrm>
            <a:off x="6765402" y="1830363"/>
            <a:ext cx="605452" cy="177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5" name="Google Shape;715;p7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Antenna Trade &amp; Selection</a:t>
            </a:r>
            <a:endParaRPr/>
          </a:p>
        </p:txBody>
      </p:sp>
      <p:sp>
        <p:nvSpPr>
          <p:cNvPr id="713" name="Google Shape;713;p7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14" name="Google Shape;714;p7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83</a:t>
            </a:fld>
            <a:endParaRPr sz="1000" b="0" i="0" u="none" strike="noStrike" cap="none">
              <a:solidFill>
                <a:schemeClr val="dk1"/>
              </a:solidFill>
              <a:latin typeface="Arial"/>
              <a:ea typeface="Arial"/>
              <a:cs typeface="Arial"/>
              <a:sym typeface="Arial"/>
            </a:endParaRPr>
          </a:p>
        </p:txBody>
      </p:sp>
      <p:sp>
        <p:nvSpPr>
          <p:cNvPr id="717" name="Google Shape;717;p7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Dylan Falzone</a:t>
            </a:r>
            <a:endParaRPr lang="en-US" sz="1000"/>
          </a:p>
        </p:txBody>
      </p:sp>
      <p:sp>
        <p:nvSpPr>
          <p:cNvPr id="718" name="Google Shape;718;p7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DD4B41FD-625E-B6DA-6847-CDA81A7A9455}"/>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3AC9D73C-A411-05B9-C556-E26E46858E99}"/>
              </a:ext>
            </a:extLst>
          </p:cNvPr>
          <p:cNvGraphicFramePr>
            <a:graphicFrameLocks noGrp="1"/>
          </p:cNvGraphicFramePr>
          <p:nvPr>
            <p:extLst>
              <p:ext uri="{D42A27DB-BD31-4B8C-83A1-F6EECF244321}">
                <p14:modId xmlns:p14="http://schemas.microsoft.com/office/powerpoint/2010/main" val="2775747460"/>
              </p:ext>
            </p:extLst>
          </p:nvPr>
        </p:nvGraphicFramePr>
        <p:xfrm>
          <a:off x="660038" y="1127611"/>
          <a:ext cx="7823921" cy="1991851"/>
        </p:xfrm>
        <a:graphic>
          <a:graphicData uri="http://schemas.openxmlformats.org/drawingml/2006/table">
            <a:tbl>
              <a:tblPr/>
              <a:tblGrid>
                <a:gridCol w="1068432">
                  <a:extLst>
                    <a:ext uri="{9D8B030D-6E8A-4147-A177-3AD203B41FA5}">
                      <a16:colId xmlns:a16="http://schemas.microsoft.com/office/drawing/2014/main" val="400320109"/>
                    </a:ext>
                  </a:extLst>
                </a:gridCol>
                <a:gridCol w="1027339">
                  <a:extLst>
                    <a:ext uri="{9D8B030D-6E8A-4147-A177-3AD203B41FA5}">
                      <a16:colId xmlns:a16="http://schemas.microsoft.com/office/drawing/2014/main" val="643627774"/>
                    </a:ext>
                  </a:extLst>
                </a:gridCol>
                <a:gridCol w="1130687">
                  <a:extLst>
                    <a:ext uri="{9D8B030D-6E8A-4147-A177-3AD203B41FA5}">
                      <a16:colId xmlns:a16="http://schemas.microsoft.com/office/drawing/2014/main" val="3264189467"/>
                    </a:ext>
                  </a:extLst>
                </a:gridCol>
                <a:gridCol w="923992">
                  <a:extLst>
                    <a:ext uri="{9D8B030D-6E8A-4147-A177-3AD203B41FA5}">
                      <a16:colId xmlns:a16="http://schemas.microsoft.com/office/drawing/2014/main" val="850364955"/>
                    </a:ext>
                  </a:extLst>
                </a:gridCol>
                <a:gridCol w="1052220">
                  <a:extLst>
                    <a:ext uri="{9D8B030D-6E8A-4147-A177-3AD203B41FA5}">
                      <a16:colId xmlns:a16="http://schemas.microsoft.com/office/drawing/2014/main" val="3596988665"/>
                    </a:ext>
                  </a:extLst>
                </a:gridCol>
                <a:gridCol w="864077">
                  <a:extLst>
                    <a:ext uri="{9D8B030D-6E8A-4147-A177-3AD203B41FA5}">
                      <a16:colId xmlns:a16="http://schemas.microsoft.com/office/drawing/2014/main" val="3254720210"/>
                    </a:ext>
                  </a:extLst>
                </a:gridCol>
                <a:gridCol w="878587">
                  <a:extLst>
                    <a:ext uri="{9D8B030D-6E8A-4147-A177-3AD203B41FA5}">
                      <a16:colId xmlns:a16="http://schemas.microsoft.com/office/drawing/2014/main" val="1865449590"/>
                    </a:ext>
                  </a:extLst>
                </a:gridCol>
                <a:gridCol w="878587">
                  <a:extLst>
                    <a:ext uri="{9D8B030D-6E8A-4147-A177-3AD203B41FA5}">
                      <a16:colId xmlns:a16="http://schemas.microsoft.com/office/drawing/2014/main" val="874284761"/>
                    </a:ext>
                  </a:extLst>
                </a:gridCol>
              </a:tblGrid>
              <a:tr h="394351">
                <a:tc>
                  <a:txBody>
                    <a:bodyPr/>
                    <a:lstStyle/>
                    <a:p>
                      <a:pPr algn="ctr" fontAlgn="base"/>
                      <a:r>
                        <a:rPr lang="en-US" sz="1050" b="1" i="0" u="none" strike="noStrike">
                          <a:solidFill>
                            <a:srgbClr val="FFFFFF"/>
                          </a:solidFill>
                          <a:effectLst/>
                          <a:latin typeface="Arial"/>
                          <a:cs typeface="Arial"/>
                        </a:rPr>
                        <a:t>Name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Frequency </a:t>
                      </a:r>
                      <a:r>
                        <a:rPr lang="en-US" sz="1050" b="1" i="0">
                          <a:solidFill>
                            <a:srgbClr val="000000"/>
                          </a:solidFill>
                          <a:effectLst/>
                          <a:latin typeface="Arial"/>
                          <a:cs typeface="Arial"/>
                        </a:rPr>
                        <a:t>​</a:t>
                      </a:r>
                    </a:p>
                    <a:p>
                      <a:pPr algn="ctr" fontAlgn="base"/>
                      <a:r>
                        <a:rPr lang="en-US" sz="1050" b="1" i="0" u="none" strike="noStrike">
                          <a:solidFill>
                            <a:srgbClr val="FFFFFF"/>
                          </a:solidFill>
                          <a:effectLst/>
                          <a:latin typeface="Arial"/>
                          <a:cs typeface="Arial"/>
                        </a:rPr>
                        <a:t>Range (GHz)</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Length of Antenna (mm)</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Gain (dBi)</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050" b="1" i="0" u="none" strike="noStrike">
                          <a:solidFill>
                            <a:srgbClr val="FFFFFF"/>
                          </a:solidFill>
                          <a:effectLst/>
                          <a:latin typeface="Arial"/>
                          <a:cs typeface="Arial"/>
                        </a:rPr>
                        <a:t>Polarization</a:t>
                      </a:r>
                      <a:endParaRPr lang="en-US" sz="1050" b="1"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Connection Type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a:solidFill>
                            <a:schemeClr val="bg1"/>
                          </a:solidFill>
                          <a:effectLst/>
                          <a:latin typeface="Arial"/>
                          <a:cs typeface="Arial"/>
                        </a:rPr>
                        <a:t>Weight (g)</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a:solidFill>
                            <a:schemeClr val="bg1"/>
                          </a:solidFill>
                          <a:effectLst/>
                          <a:latin typeface="Arial"/>
                          <a:cs typeface="Arial"/>
                        </a:rPr>
                        <a:t>Cost ($)</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01047445"/>
                  </a:ext>
                </a:extLst>
              </a:tr>
              <a:tr h="437371">
                <a:tc>
                  <a:txBody>
                    <a:bodyPr/>
                    <a:lstStyle/>
                    <a:p>
                      <a:pPr algn="ctr" fontAlgn="base"/>
                      <a:r>
                        <a:rPr lang="en-US" sz="1050" b="0" i="0" u="none" strike="noStrike">
                          <a:solidFill>
                            <a:srgbClr val="000000"/>
                          </a:solidFill>
                          <a:effectLst/>
                          <a:latin typeface="Arial"/>
                          <a:cs typeface="Arial"/>
                        </a:rPr>
                        <a:t>Right-Angle Mini GSM</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rgbClr val="000000"/>
                          </a:solidFill>
                          <a:effectLst/>
                          <a:latin typeface="Arial"/>
                          <a:cs typeface="Arial"/>
                        </a:rPr>
                        <a:t>.85-2.1</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rgbClr val="000000"/>
                          </a:solidFill>
                          <a:effectLst/>
                          <a:latin typeface="Arial"/>
                          <a:cs typeface="Arial"/>
                        </a:rPr>
                        <a:t>57</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​2</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a:t>(Linear) Vertical</a:t>
                      </a:r>
                      <a:endParaRPr lang="en-US" sz="1050" b="0" i="0">
                        <a:solidFill>
                          <a:srgbClr val="000000"/>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Right Angle SMA</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8</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4.95</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132322"/>
                  </a:ext>
                </a:extLst>
              </a:tr>
              <a:tr h="306388">
                <a:tc>
                  <a:txBody>
                    <a:bodyPr/>
                    <a:lstStyle/>
                    <a:p>
                      <a:pPr lvl="1" algn="ctr" fontAlgn="base"/>
                      <a:r>
                        <a:rPr lang="en-US" sz="1050" b="0" i="0">
                          <a:solidFill>
                            <a:srgbClr val="000000"/>
                          </a:solidFill>
                          <a:effectLst/>
                          <a:latin typeface="Arial"/>
                          <a:cs typeface="Arial"/>
                        </a:rPr>
                        <a:t>TL-Dipole Swivel Antenna </a:t>
                      </a:r>
                      <a:endParaRPr lang="en-US" sz="1050" b="0" i="0">
                        <a:solidFill>
                          <a:srgbClr val="000000"/>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​2.4</a:t>
                      </a:r>
                      <a:endParaRPr lang="en-US" sz="1050" b="0"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200</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5</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a:t>(Linear) Vertical</a:t>
                      </a:r>
                      <a:endParaRPr lang="en-US" sz="1050" b="0" i="0">
                        <a:solidFill>
                          <a:srgbClr val="000000"/>
                        </a:solidFill>
                        <a:effectLst/>
                        <a:latin typeface="Arial" panose="020B0604020202020204" pitchFamily="34" charset="0"/>
                        <a:cs typeface="Arial" panose="020B0604020202020204" pitchFamily="34" charset="0"/>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rgbClr val="000000"/>
                          </a:solidFill>
                          <a:effectLst/>
                          <a:latin typeface="Arial"/>
                          <a:cs typeface="Arial"/>
                        </a:rPr>
                        <a:t>RP-​SMA</a:t>
                      </a:r>
                      <a:r>
                        <a:rPr lang="en-US" sz="1050" b="0"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30</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000000"/>
                          </a:solidFill>
                          <a:effectLst/>
                          <a:latin typeface="Arial"/>
                          <a:cs typeface="Arial"/>
                        </a:rPr>
                        <a:t>8.95</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126077"/>
                  </a:ext>
                </a:extLst>
              </a:tr>
              <a:tr h="458881">
                <a:tc>
                  <a:txBody>
                    <a:bodyPr/>
                    <a:lstStyle/>
                    <a:p>
                      <a:pPr algn="ctr"/>
                      <a:r>
                        <a:rPr lang="it-IT" sz="1050" b="0" i="0" u="none" strike="noStrike" cap="none">
                          <a:solidFill>
                            <a:srgbClr val="FA4616"/>
                          </a:solidFill>
                          <a:effectLst/>
                          <a:latin typeface="+mn-lt"/>
                          <a:ea typeface="+mn-ea"/>
                          <a:cs typeface="+mn-cs"/>
                          <a:sym typeface="Arial"/>
                        </a:rPr>
                        <a:t>900 MHz 14 dBi Al Yagi Antenna</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A4616"/>
                          </a:solidFill>
                          <a:effectLst/>
                          <a:latin typeface="Arial"/>
                          <a:cs typeface="Arial"/>
                        </a:rPr>
                        <a:t>.90-.928</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a:solidFill>
                            <a:srgbClr val="FA4616"/>
                          </a:solidFill>
                          <a:effectLst/>
                          <a:latin typeface="Arial"/>
                          <a:cs typeface="Arial"/>
                        </a:rPr>
                        <a:t>1422</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14</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Linear</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N-Female</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680</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rgbClr val="FA4616"/>
                          </a:solidFill>
                          <a:effectLst/>
                          <a:latin typeface="Arial"/>
                          <a:cs typeface="Arial"/>
                        </a:rPr>
                        <a:t>72.32</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2514411"/>
                  </a:ext>
                </a:extLst>
              </a:tr>
            </a:tbl>
          </a:graphicData>
        </a:graphic>
      </p:graphicFrame>
      <p:graphicFrame>
        <p:nvGraphicFramePr>
          <p:cNvPr id="6" name="Table 5">
            <a:extLst>
              <a:ext uri="{FF2B5EF4-FFF2-40B4-BE49-F238E27FC236}">
                <a16:creationId xmlns:a16="http://schemas.microsoft.com/office/drawing/2014/main" id="{F960ADE5-0A9D-5498-20F1-1538DAABF81B}"/>
              </a:ext>
            </a:extLst>
          </p:cNvPr>
          <p:cNvGraphicFramePr>
            <a:graphicFrameLocks noGrp="1"/>
          </p:cNvGraphicFramePr>
          <p:nvPr>
            <p:extLst>
              <p:ext uri="{D42A27DB-BD31-4B8C-83A1-F6EECF244321}">
                <p14:modId xmlns:p14="http://schemas.microsoft.com/office/powerpoint/2010/main" val="72391214"/>
              </p:ext>
            </p:extLst>
          </p:nvPr>
        </p:nvGraphicFramePr>
        <p:xfrm>
          <a:off x="168168" y="3289606"/>
          <a:ext cx="5202318" cy="1346052"/>
        </p:xfrm>
        <a:graphic>
          <a:graphicData uri="http://schemas.openxmlformats.org/drawingml/2006/table">
            <a:tbl>
              <a:tblPr/>
              <a:tblGrid>
                <a:gridCol w="2725975">
                  <a:extLst>
                    <a:ext uri="{9D8B030D-6E8A-4147-A177-3AD203B41FA5}">
                      <a16:colId xmlns:a16="http://schemas.microsoft.com/office/drawing/2014/main" val="1155941942"/>
                    </a:ext>
                  </a:extLst>
                </a:gridCol>
                <a:gridCol w="2476343">
                  <a:extLst>
                    <a:ext uri="{9D8B030D-6E8A-4147-A177-3AD203B41FA5}">
                      <a16:colId xmlns:a16="http://schemas.microsoft.com/office/drawing/2014/main" val="2628082237"/>
                    </a:ext>
                  </a:extLst>
                </a:gridCol>
              </a:tblGrid>
              <a:tr h="340212">
                <a:tc>
                  <a:txBody>
                    <a:bodyPr/>
                    <a:lstStyle/>
                    <a:p>
                      <a:pPr algn="ctr" fontAlgn="base"/>
                      <a:r>
                        <a:rPr lang="en-US" sz="1200" b="1" i="0" u="none" strike="noStrike">
                          <a:solidFill>
                            <a:srgbClr val="FFFFFF"/>
                          </a:solidFill>
                          <a:effectLst/>
                          <a:latin typeface="Arial"/>
                        </a:rPr>
                        <a:t>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200" b="1" i="0" u="none" strike="noStrike">
                          <a:solidFill>
                            <a:srgbClr val="FFFFFF"/>
                          </a:solidFill>
                          <a:effectLst/>
                          <a:latin typeface="Arial"/>
                        </a:rPr>
                        <a:t>Reasoning for 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793828">
                <a:tc>
                  <a:txBody>
                    <a:bodyPr/>
                    <a:lstStyle/>
                    <a:p>
                      <a:pPr algn="ctr" fontAlgn="base"/>
                      <a:r>
                        <a:rPr lang="en-US" sz="1200"/>
                        <a:t>Yagi Antenna</a:t>
                      </a:r>
                      <a:endParaRPr lang="en-US" sz="1200" b="0" i="0">
                        <a:solidFill>
                          <a:srgbClr val="000000"/>
                        </a:solidFill>
                        <a:effectLst/>
                        <a:latin typeface="Arial" panose="020B0604020202020204" pitchFamily="34" charset="0"/>
                        <a:cs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200" b="0" i="0" u="none" strike="noStrike">
                          <a:solidFill>
                            <a:srgbClr val="000000"/>
                          </a:solidFill>
                          <a:effectLst/>
                          <a:latin typeface="Arial"/>
                        </a:rPr>
                        <a:t>- Gain strength immensely stronger than the other antennas</a:t>
                      </a:r>
                    </a:p>
                    <a:p>
                      <a:pPr algn="l" fontAlgn="base">
                        <a:buFont typeface="Arial" panose="020B0604020202020204" pitchFamily="34" charset="0"/>
                        <a:buNone/>
                      </a:pPr>
                      <a:r>
                        <a:rPr lang="en-US" sz="1200" b="0" i="0" u="none" strike="noStrike">
                          <a:solidFill>
                            <a:srgbClr val="000000"/>
                          </a:solidFill>
                          <a:effectLst/>
                          <a:latin typeface="Arial"/>
                        </a:rPr>
                        <a:t>- Larger antenna </a:t>
                      </a:r>
                    </a:p>
                    <a:p>
                      <a:pPr algn="l" fontAlgn="base">
                        <a:buFont typeface="Arial" panose="020B0604020202020204" pitchFamily="34" charset="0"/>
                        <a:buNone/>
                      </a:pPr>
                      <a:r>
                        <a:rPr lang="en-US" sz="1200" b="0" i="0" u="none" strike="noStrike">
                          <a:solidFill>
                            <a:srgbClr val="000000"/>
                          </a:solidFill>
                          <a:effectLst/>
                          <a:latin typeface="Arial"/>
                        </a:rPr>
                        <a:t>- Ideal frequency range</a:t>
                      </a:r>
                    </a:p>
                    <a:p>
                      <a:pPr algn="l" fontAlgn="base">
                        <a:buFont typeface="Arial" panose="020B0604020202020204" pitchFamily="34" charset="0"/>
                        <a:buNone/>
                      </a:pPr>
                      <a:r>
                        <a:rPr lang="en-US" sz="1200" b="1" i="0" u="none" strike="noStrike">
                          <a:solidFill>
                            <a:srgbClr val="000000"/>
                          </a:solidFill>
                          <a:effectLst/>
                          <a:latin typeface="Arial"/>
                        </a:rPr>
                        <a:t>- </a:t>
                      </a:r>
                      <a:r>
                        <a:rPr lang="en-US" sz="1200" b="0" i="0" u="none" strike="noStrike">
                          <a:solidFill>
                            <a:srgbClr val="000000"/>
                          </a:solidFill>
                          <a:effectLst/>
                          <a:latin typeface="Arial"/>
                        </a:rPr>
                        <a:t>Handheld, easy to maneuver  </a:t>
                      </a:r>
                      <a:endParaRPr lang="en-US" sz="960" b="0" i="0">
                        <a:solidFill>
                          <a:srgbClr val="000000"/>
                        </a:solidFill>
                        <a:effectLst/>
                        <a:latin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7" name="Picture 2">
            <a:extLst>
              <a:ext uri="{FF2B5EF4-FFF2-40B4-BE49-F238E27FC236}">
                <a16:creationId xmlns:a16="http://schemas.microsoft.com/office/drawing/2014/main" id="{802FE445-505D-BC01-E415-8C3987EBF9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427"/>
          <a:stretch/>
        </p:blipFill>
        <p:spPr bwMode="auto">
          <a:xfrm>
            <a:off x="1261627" y="4667962"/>
            <a:ext cx="3321092" cy="16006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B019DB-B406-4D5B-C400-160F37093A75}"/>
              </a:ext>
            </a:extLst>
          </p:cNvPr>
          <p:cNvPicPr>
            <a:picLocks noChangeAspect="1"/>
          </p:cNvPicPr>
          <p:nvPr/>
        </p:nvPicPr>
        <p:blipFill>
          <a:blip r:embed="rId5"/>
          <a:stretch>
            <a:fillRect/>
          </a:stretch>
        </p:blipFill>
        <p:spPr>
          <a:xfrm>
            <a:off x="5612838" y="3651102"/>
            <a:ext cx="3226362" cy="177190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Software (1/3)</a:t>
            </a:r>
            <a:endParaRPr/>
          </a:p>
        </p:txBody>
      </p:sp>
      <p:sp>
        <p:nvSpPr>
          <p:cNvPr id="726" name="Google Shape;726;p7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27" name="Google Shape;727;p7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84</a:t>
            </a:fld>
            <a:endParaRPr sz="1000" b="0" i="0" u="none" strike="noStrike" cap="none">
              <a:solidFill>
                <a:schemeClr val="dk1"/>
              </a:solidFill>
              <a:latin typeface="Arial"/>
              <a:ea typeface="Arial"/>
              <a:cs typeface="Arial"/>
              <a:sym typeface="Arial"/>
            </a:endParaRPr>
          </a:p>
        </p:txBody>
      </p:sp>
      <p:sp>
        <p:nvSpPr>
          <p:cNvPr id="728" name="Google Shape;728;p7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
        <p:nvSpPr>
          <p:cNvPr id="729" name="Google Shape;729;p7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B34FC3AC-F59F-4DE3-3B2C-78AA430B7AC2}"/>
              </a:ext>
            </a:extLst>
          </p:cNvPr>
          <p:cNvPicPr>
            <a:picLocks noChangeAspect="1"/>
          </p:cNvPicPr>
          <p:nvPr/>
        </p:nvPicPr>
        <p:blipFill>
          <a:blip r:embed="rId3"/>
          <a:stretch>
            <a:fillRect/>
          </a:stretch>
        </p:blipFill>
        <p:spPr>
          <a:xfrm>
            <a:off x="66288" y="43797"/>
            <a:ext cx="1533912" cy="884099"/>
          </a:xfrm>
          <a:prstGeom prst="rect">
            <a:avLst/>
          </a:prstGeom>
        </p:spPr>
      </p:pic>
      <p:sp>
        <p:nvSpPr>
          <p:cNvPr id="5" name="TextBox 4">
            <a:extLst>
              <a:ext uri="{FF2B5EF4-FFF2-40B4-BE49-F238E27FC236}">
                <a16:creationId xmlns:a16="http://schemas.microsoft.com/office/drawing/2014/main" id="{9C23C4DD-28F1-2016-EDB3-8F653C99880D}"/>
              </a:ext>
            </a:extLst>
          </p:cNvPr>
          <p:cNvSpPr txBox="1"/>
          <p:nvPr/>
        </p:nvSpPr>
        <p:spPr>
          <a:xfrm>
            <a:off x="163647" y="1099979"/>
            <a:ext cx="8799834"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Software Packages:</a:t>
            </a:r>
          </a:p>
          <a:p>
            <a:r>
              <a:rPr lang="en-US" sz="1600"/>
              <a:t> • Python 3.9.7 - Computational environment of choice </a:t>
            </a:r>
          </a:p>
          <a:p>
            <a:r>
              <a:rPr lang="en-US" sz="1600"/>
              <a:t> • XCTU – </a:t>
            </a:r>
            <a:r>
              <a:rPr lang="en-US" sz="1600" err="1"/>
              <a:t>XBee</a:t>
            </a:r>
            <a:r>
              <a:rPr lang="en-US" sz="1600"/>
              <a:t> Program Software </a:t>
            </a:r>
          </a:p>
          <a:p>
            <a:r>
              <a:rPr lang="en-US" sz="1600"/>
              <a:t> • XBEE Python Library – real time access to XBEE via USB interface </a:t>
            </a:r>
          </a:p>
          <a:p>
            <a:r>
              <a:rPr lang="en-US" sz="1600"/>
              <a:t> • Matplotlib Python Library – real time plotting and data manipulation </a:t>
            </a:r>
          </a:p>
          <a:p>
            <a:r>
              <a:rPr lang="en-US" sz="1600"/>
              <a:t> • </a:t>
            </a:r>
            <a:r>
              <a:rPr lang="en-US" sz="1600" err="1"/>
              <a:t>PySimpleGUI</a:t>
            </a:r>
            <a:r>
              <a:rPr lang="en-US" sz="1600"/>
              <a:t> Python Library – visual design layout and manipulation</a:t>
            </a:r>
          </a:p>
          <a:p>
            <a:r>
              <a:rPr lang="en-US" sz="1600"/>
              <a:t> • Pandas Python Library – real time data collection and .csv file status</a:t>
            </a:r>
            <a:endParaRPr lang="en-US"/>
          </a:p>
          <a:p>
            <a:endParaRPr lang="en-US"/>
          </a:p>
          <a:p>
            <a:r>
              <a:rPr lang="en-US" sz="1600" b="1"/>
              <a:t>Command Software and Interface: </a:t>
            </a:r>
          </a:p>
          <a:p>
            <a:r>
              <a:rPr lang="en-US" sz="1600"/>
              <a:t> • Commands can be sent from the Ground Control Station to the CanSat via command. </a:t>
            </a:r>
          </a:p>
          <a:p>
            <a:r>
              <a:rPr lang="en-US" sz="1600"/>
              <a:t> • The GCS uses the XBEE Python Library to access the XBEE receiver through the USB interface.</a:t>
            </a:r>
          </a:p>
          <a:p>
            <a:endParaRPr lang="en-US"/>
          </a:p>
          <a:p>
            <a:r>
              <a:rPr lang="en-US" sz="1600" b="1"/>
              <a:t>Telemetry Data Recording: </a:t>
            </a:r>
          </a:p>
          <a:p>
            <a:r>
              <a:rPr lang="en-US" sz="1600"/>
              <a:t> • Telemetry will be saved in a .csv file without manipulation after being read via USB interface.</a:t>
            </a:r>
          </a:p>
          <a:p>
            <a:r>
              <a:rPr lang="en-US" sz="1600"/>
              <a:t> • .csv data will be analyzed in python and presented via GUI and saved in file. </a:t>
            </a:r>
          </a:p>
          <a:p>
            <a:endParaRPr lang="en-US" sz="1600"/>
          </a:p>
          <a:p>
            <a:r>
              <a:rPr lang="en-US" sz="1600" b="1"/>
              <a:t>CSV File Generation:</a:t>
            </a:r>
          </a:p>
          <a:p>
            <a:r>
              <a:rPr lang="en-US" sz="1600"/>
              <a:t> • .csv file will be generated in GCS Python software for payload and data will be continuously added to the created file as it arrives in packets to GCS.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Software (2/3)</a:t>
            </a:r>
            <a:endParaRPr/>
          </a:p>
        </p:txBody>
      </p:sp>
      <p:sp>
        <p:nvSpPr>
          <p:cNvPr id="726" name="Google Shape;726;p7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27" name="Google Shape;727;p7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85</a:t>
            </a:fld>
            <a:endParaRPr sz="1000" b="0" i="0" u="none" strike="noStrike" cap="none">
              <a:solidFill>
                <a:schemeClr val="dk1"/>
              </a:solidFill>
              <a:latin typeface="Arial"/>
              <a:ea typeface="Arial"/>
              <a:cs typeface="Arial"/>
              <a:sym typeface="Arial"/>
            </a:endParaRPr>
          </a:p>
        </p:txBody>
      </p:sp>
      <p:sp>
        <p:nvSpPr>
          <p:cNvPr id="728" name="Google Shape;728;p7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
        <p:nvSpPr>
          <p:cNvPr id="729" name="Google Shape;729;p7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B34FC3AC-F59F-4DE3-3B2C-78AA430B7AC2}"/>
              </a:ext>
            </a:extLst>
          </p:cNvPr>
          <p:cNvPicPr>
            <a:picLocks noChangeAspect="1"/>
          </p:cNvPicPr>
          <p:nvPr/>
        </p:nvPicPr>
        <p:blipFill>
          <a:blip r:embed="rId3"/>
          <a:stretch>
            <a:fillRect/>
          </a:stretch>
        </p:blipFill>
        <p:spPr>
          <a:xfrm>
            <a:off x="66288" y="43797"/>
            <a:ext cx="1533912" cy="884099"/>
          </a:xfrm>
          <a:prstGeom prst="rect">
            <a:avLst/>
          </a:prstGeom>
        </p:spPr>
      </p:pic>
      <p:pic>
        <p:nvPicPr>
          <p:cNvPr id="5" name="Picture 4" descr="Calendar&#10;&#10;Description automatically generated">
            <a:extLst>
              <a:ext uri="{FF2B5EF4-FFF2-40B4-BE49-F238E27FC236}">
                <a16:creationId xmlns:a16="http://schemas.microsoft.com/office/drawing/2014/main" id="{B5C1F51E-3ECE-39D1-17AB-267B38B4078F}"/>
              </a:ext>
            </a:extLst>
          </p:cNvPr>
          <p:cNvPicPr>
            <a:picLocks noChangeAspect="1"/>
          </p:cNvPicPr>
          <p:nvPr/>
        </p:nvPicPr>
        <p:blipFill>
          <a:blip r:embed="rId4"/>
          <a:stretch>
            <a:fillRect/>
          </a:stretch>
        </p:blipFill>
        <p:spPr>
          <a:xfrm>
            <a:off x="359663" y="1141277"/>
            <a:ext cx="8424672" cy="4738878"/>
          </a:xfrm>
          <a:prstGeom prst="rect">
            <a:avLst/>
          </a:prstGeom>
        </p:spPr>
      </p:pic>
    </p:spTree>
    <p:extLst>
      <p:ext uri="{BB962C8B-B14F-4D97-AF65-F5344CB8AC3E}">
        <p14:creationId xmlns:p14="http://schemas.microsoft.com/office/powerpoint/2010/main" val="488331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GCS Software (</a:t>
            </a:r>
            <a:r>
              <a:rPr lang="en-US"/>
              <a:t>3/3</a:t>
            </a:r>
            <a:r>
              <a:rPr lang="en-US" sz="2400" b="1" i="0" u="none" strike="noStrike" cap="none">
                <a:solidFill>
                  <a:schemeClr val="accent2"/>
                </a:solidFill>
                <a:latin typeface="Arial"/>
                <a:ea typeface="Arial"/>
                <a:cs typeface="Arial"/>
                <a:sym typeface="Arial"/>
              </a:rPr>
              <a:t>)</a:t>
            </a:r>
            <a:endParaRPr/>
          </a:p>
        </p:txBody>
      </p:sp>
      <p:sp>
        <p:nvSpPr>
          <p:cNvPr id="726" name="Google Shape;726;p7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27" name="Google Shape;727;p7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86</a:t>
            </a:fld>
            <a:endParaRPr sz="1000" b="0" i="0" u="none" strike="noStrike" cap="none">
              <a:solidFill>
                <a:schemeClr val="dk1"/>
              </a:solidFill>
              <a:latin typeface="Arial"/>
              <a:ea typeface="Arial"/>
              <a:cs typeface="Arial"/>
              <a:sym typeface="Arial"/>
            </a:endParaRPr>
          </a:p>
        </p:txBody>
      </p:sp>
      <p:sp>
        <p:nvSpPr>
          <p:cNvPr id="728" name="Google Shape;728;p7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
        <p:nvSpPr>
          <p:cNvPr id="729" name="Google Shape;729;p7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B34FC3AC-F59F-4DE3-3B2C-78AA430B7AC2}"/>
              </a:ext>
            </a:extLst>
          </p:cNvPr>
          <p:cNvPicPr>
            <a:picLocks noChangeAspect="1"/>
          </p:cNvPicPr>
          <p:nvPr/>
        </p:nvPicPr>
        <p:blipFill>
          <a:blip r:embed="rId3"/>
          <a:stretch>
            <a:fillRect/>
          </a:stretch>
        </p:blipFill>
        <p:spPr>
          <a:xfrm>
            <a:off x="66288" y="43797"/>
            <a:ext cx="1533912" cy="884099"/>
          </a:xfrm>
          <a:prstGeom prst="rect">
            <a:avLst/>
          </a:prstGeom>
        </p:spPr>
      </p:pic>
      <p:pic>
        <p:nvPicPr>
          <p:cNvPr id="4" name="Picture 3" descr="Graphical user interface, application, table, Excel&#10;&#10;Description automatically generated">
            <a:extLst>
              <a:ext uri="{FF2B5EF4-FFF2-40B4-BE49-F238E27FC236}">
                <a16:creationId xmlns:a16="http://schemas.microsoft.com/office/drawing/2014/main" id="{9CB26544-84A8-120B-7E3D-D28C324A06A5}"/>
              </a:ext>
            </a:extLst>
          </p:cNvPr>
          <p:cNvPicPr>
            <a:picLocks noChangeAspect="1"/>
          </p:cNvPicPr>
          <p:nvPr/>
        </p:nvPicPr>
        <p:blipFill>
          <a:blip r:embed="rId4"/>
          <a:stretch>
            <a:fillRect/>
          </a:stretch>
        </p:blipFill>
        <p:spPr>
          <a:xfrm>
            <a:off x="167900" y="1613274"/>
            <a:ext cx="8808199" cy="3631451"/>
          </a:xfrm>
          <a:prstGeom prst="rect">
            <a:avLst/>
          </a:prstGeom>
        </p:spPr>
      </p:pic>
    </p:spTree>
    <p:extLst>
      <p:ext uri="{BB962C8B-B14F-4D97-AF65-F5344CB8AC3E}">
        <p14:creationId xmlns:p14="http://schemas.microsoft.com/office/powerpoint/2010/main" val="36674678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6" name="Google Shape;736;p76"/>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CanSat Integration and Test</a:t>
            </a:r>
            <a:endParaRPr/>
          </a:p>
        </p:txBody>
      </p:sp>
      <p:sp>
        <p:nvSpPr>
          <p:cNvPr id="737" name="Google Shape;737;p76"/>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a:t>Jordi Rey, Yashas Shivaram</a:t>
            </a:r>
          </a:p>
        </p:txBody>
      </p:sp>
      <p:sp>
        <p:nvSpPr>
          <p:cNvPr id="734" name="Google Shape;734;p76"/>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35" name="Google Shape;735;p76"/>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87</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4" name="Google Shape;744;p77"/>
          <p:cNvSpPr txBox="1">
            <a:spLocks noGrp="1"/>
          </p:cNvSpPr>
          <p:nvPr>
            <p:ph type="title"/>
          </p:nvPr>
        </p:nvSpPr>
        <p:spPr>
          <a:xfrm>
            <a:off x="1600200" y="76200"/>
            <a:ext cx="5410200" cy="8381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CanSat Integration and Test Overview</a:t>
            </a:r>
            <a:endParaRPr/>
          </a:p>
        </p:txBody>
      </p:sp>
      <p:sp>
        <p:nvSpPr>
          <p:cNvPr id="742" name="Google Shape;742;p7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43" name="Google Shape;743;p77"/>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88</a:t>
            </a:fld>
            <a:endParaRPr sz="1000" b="0" i="0" u="none" strike="noStrike" cap="none">
              <a:solidFill>
                <a:schemeClr val="dk1"/>
              </a:solidFill>
              <a:latin typeface="Arial"/>
              <a:ea typeface="Arial"/>
              <a:cs typeface="Arial"/>
              <a:sym typeface="Arial"/>
            </a:endParaRPr>
          </a:p>
        </p:txBody>
      </p:sp>
      <p:sp>
        <p:nvSpPr>
          <p:cNvPr id="745" name="Google Shape;745;p77"/>
          <p:cNvSpPr txBox="1"/>
          <p:nvPr/>
        </p:nvSpPr>
        <p:spPr>
          <a:xfrm>
            <a:off x="18288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Yashas Shivaram</a:t>
            </a:r>
            <a:endParaRPr/>
          </a:p>
        </p:txBody>
      </p:sp>
      <p:sp>
        <p:nvSpPr>
          <p:cNvPr id="746" name="Google Shape;746;p7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618DDAAA-F509-D890-471A-603D8E295039}"/>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Diagram 2">
            <a:extLst>
              <a:ext uri="{FF2B5EF4-FFF2-40B4-BE49-F238E27FC236}">
                <a16:creationId xmlns:a16="http://schemas.microsoft.com/office/drawing/2014/main" id="{86E6EF97-FF61-6732-4ECF-0EF38C8BF82A}"/>
              </a:ext>
            </a:extLst>
          </p:cNvPr>
          <p:cNvGraphicFramePr/>
          <p:nvPr>
            <p:extLst>
              <p:ext uri="{D42A27DB-BD31-4B8C-83A1-F6EECF244321}">
                <p14:modId xmlns:p14="http://schemas.microsoft.com/office/powerpoint/2010/main" val="648142950"/>
              </p:ext>
            </p:extLst>
          </p:nvPr>
        </p:nvGraphicFramePr>
        <p:xfrm>
          <a:off x="1325880" y="754953"/>
          <a:ext cx="6481353" cy="52191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89"/>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Subsystem Level Testing Plan (1/2)</a:t>
            </a:r>
            <a:endParaRPr/>
          </a:p>
        </p:txBody>
      </p:sp>
      <p:sp>
        <p:nvSpPr>
          <p:cNvPr id="869" name="Google Shape;869;p8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89</a:t>
            </a:fld>
            <a:endParaRPr sz="600" b="0" i="0" u="none" strike="noStrike" cap="none">
              <a:solidFill>
                <a:srgbClr val="000000"/>
              </a:solidFill>
              <a:latin typeface="Arial"/>
              <a:ea typeface="Arial"/>
              <a:cs typeface="Arial"/>
              <a:sym typeface="Arial"/>
            </a:endParaRPr>
          </a:p>
        </p:txBody>
      </p:sp>
      <p:sp>
        <p:nvSpPr>
          <p:cNvPr id="870" name="Google Shape;870;p8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71" name="Google Shape;871;p8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Yashas Shivaram</a:t>
            </a:r>
            <a:endParaRPr lang="en-US" sz="1000"/>
          </a:p>
        </p:txBody>
      </p:sp>
      <p:graphicFrame>
        <p:nvGraphicFramePr>
          <p:cNvPr id="2" name="Table 1">
            <a:extLst>
              <a:ext uri="{FF2B5EF4-FFF2-40B4-BE49-F238E27FC236}">
                <a16:creationId xmlns:a16="http://schemas.microsoft.com/office/drawing/2014/main" id="{E75E0E2E-4FAC-4A31-A63B-9375850B9526}"/>
              </a:ext>
            </a:extLst>
          </p:cNvPr>
          <p:cNvGraphicFramePr>
            <a:graphicFrameLocks noGrp="1"/>
          </p:cNvGraphicFramePr>
          <p:nvPr>
            <p:extLst>
              <p:ext uri="{D42A27DB-BD31-4B8C-83A1-F6EECF244321}">
                <p14:modId xmlns:p14="http://schemas.microsoft.com/office/powerpoint/2010/main" val="2144601183"/>
              </p:ext>
            </p:extLst>
          </p:nvPr>
        </p:nvGraphicFramePr>
        <p:xfrm>
          <a:off x="373854" y="1339407"/>
          <a:ext cx="8396291" cy="4382124"/>
        </p:xfrm>
        <a:graphic>
          <a:graphicData uri="http://schemas.openxmlformats.org/drawingml/2006/table">
            <a:tbl>
              <a:tblPr/>
              <a:tblGrid>
                <a:gridCol w="2096753">
                  <a:extLst>
                    <a:ext uri="{9D8B030D-6E8A-4147-A177-3AD203B41FA5}">
                      <a16:colId xmlns:a16="http://schemas.microsoft.com/office/drawing/2014/main" val="3033938073"/>
                    </a:ext>
                  </a:extLst>
                </a:gridCol>
                <a:gridCol w="6299538">
                  <a:extLst>
                    <a:ext uri="{9D8B030D-6E8A-4147-A177-3AD203B41FA5}">
                      <a16:colId xmlns:a16="http://schemas.microsoft.com/office/drawing/2014/main" val="4110464844"/>
                    </a:ext>
                  </a:extLst>
                </a:gridCol>
              </a:tblGrid>
              <a:tr h="454405">
                <a:tc gridSpan="2">
                  <a:txBody>
                    <a:bodyPr/>
                    <a:lstStyle/>
                    <a:p>
                      <a:pPr algn="ctr" fontAlgn="base"/>
                      <a:r>
                        <a:rPr lang="en-US" sz="1400" b="1" i="0" u="none" strike="noStrike">
                          <a:solidFill>
                            <a:srgbClr val="FFFFFF"/>
                          </a:solidFill>
                          <a:effectLst/>
                          <a:latin typeface="Arial"/>
                        </a:rPr>
                        <a:t>Subsystem Level Testing</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US"/>
                    </a:p>
                  </a:txBody>
                  <a:tcPr/>
                </a:tc>
                <a:extLst>
                  <a:ext uri="{0D108BD9-81ED-4DB2-BD59-A6C34878D82A}">
                    <a16:rowId xmlns:a16="http://schemas.microsoft.com/office/drawing/2014/main" val="829874545"/>
                  </a:ext>
                </a:extLst>
              </a:tr>
              <a:tr h="1215682">
                <a:tc>
                  <a:txBody>
                    <a:bodyPr/>
                    <a:lstStyle/>
                    <a:p>
                      <a:pPr algn="ctr" fontAlgn="base"/>
                      <a:r>
                        <a:rPr lang="en-US" sz="1400" b="1" i="0" u="none" strike="noStrike">
                          <a:solidFill>
                            <a:srgbClr val="000000"/>
                          </a:solidFill>
                          <a:effectLst/>
                          <a:latin typeface="Arial"/>
                        </a:rPr>
                        <a:t>Sensors</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Pressure sensor tests</a:t>
                      </a:r>
                    </a:p>
                    <a:p>
                      <a:pPr algn="l" fontAlgn="base">
                        <a:buFont typeface="Arial" panose="020B0604020202020204" pitchFamily="34" charset="0"/>
                        <a:buNone/>
                      </a:pPr>
                      <a:r>
                        <a:rPr lang="en-US" sz="1400" b="0" i="0" u="none" strike="noStrike">
                          <a:solidFill>
                            <a:srgbClr val="000000"/>
                          </a:solidFill>
                          <a:effectLst/>
                          <a:latin typeface="Arial"/>
                        </a:rPr>
                        <a:t>- Temperature sensor tests</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GPS location &amp; time tests</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Rotational Sensors tests</a:t>
                      </a:r>
                    </a:p>
                    <a:p>
                      <a:pPr algn="l" fontAlgn="base">
                        <a:buFont typeface="Arial" panose="020B0604020202020204" pitchFamily="34" charset="0"/>
                        <a:buNone/>
                      </a:pPr>
                      <a:r>
                        <a:rPr lang="en-US" sz="1400" b="0" i="0" u="none" strike="noStrike">
                          <a:solidFill>
                            <a:srgbClr val="000000"/>
                          </a:solidFill>
                          <a:effectLst/>
                          <a:latin typeface="Arial"/>
                        </a:rPr>
                        <a:t>- Camera recording and saving video tests</a:t>
                      </a:r>
                      <a:endParaRPr lang="en-US" sz="11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769056"/>
                  </a:ext>
                </a:extLst>
              </a:tr>
              <a:tr h="851832">
                <a:tc>
                  <a:txBody>
                    <a:bodyPr/>
                    <a:lstStyle/>
                    <a:p>
                      <a:pPr algn="ctr" fontAlgn="base"/>
                      <a:r>
                        <a:rPr lang="en-US" sz="1400" b="1" i="0" u="none" strike="noStrike">
                          <a:solidFill>
                            <a:srgbClr val="000000"/>
                          </a:solidFill>
                          <a:effectLst/>
                          <a:latin typeface="Arial"/>
                        </a:rPr>
                        <a:t>CDH</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Processor clock speed tests</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EEPROM storage size tests</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EEPROM read/write speed tests</a:t>
                      </a:r>
                      <a:r>
                        <a:rPr lang="en-US" sz="1400" b="0" i="0">
                          <a:solidFill>
                            <a:srgbClr val="000000"/>
                          </a:solidFill>
                          <a:effectLst/>
                          <a:latin typeface="Arial"/>
                        </a:rPr>
                        <a:t>​</a:t>
                      </a:r>
                      <a:endParaRPr lang="en-US" sz="11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47124"/>
                  </a:ext>
                </a:extLst>
              </a:tr>
              <a:tr h="919680">
                <a:tc>
                  <a:txBody>
                    <a:bodyPr/>
                    <a:lstStyle/>
                    <a:p>
                      <a:pPr algn="ctr" fontAlgn="base"/>
                      <a:r>
                        <a:rPr lang="en-US" sz="1400" b="1" i="0" u="none" strike="noStrike">
                          <a:solidFill>
                            <a:srgbClr val="000000"/>
                          </a:solidFill>
                          <a:effectLst/>
                          <a:latin typeface="Arial"/>
                        </a:rPr>
                        <a:t>EPS</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Battery voltage readings</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Impedance tests on each component</a:t>
                      </a:r>
                      <a:r>
                        <a:rPr lang="en-US" sz="1400" b="0" i="0">
                          <a:solidFill>
                            <a:srgbClr val="000000"/>
                          </a:solidFill>
                          <a:effectLst/>
                          <a:latin typeface="Arial"/>
                        </a:rPr>
                        <a:t>​</a:t>
                      </a:r>
                      <a:endParaRPr lang="en-US" sz="110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Battery power output &amp; tolerance tests</a:t>
                      </a:r>
                      <a:r>
                        <a:rPr lang="en-US" sz="1400" b="0" i="0">
                          <a:solidFill>
                            <a:srgbClr val="000000"/>
                          </a:solidFill>
                          <a:effectLst/>
                          <a:latin typeface="Arial"/>
                        </a:rPr>
                        <a:t>​</a:t>
                      </a:r>
                      <a:endParaRPr lang="en-US" sz="11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87328"/>
                  </a:ext>
                </a:extLst>
              </a:tr>
              <a:tr h="940525">
                <a:tc>
                  <a:txBody>
                    <a:bodyPr/>
                    <a:lstStyle/>
                    <a:p>
                      <a:pPr algn="ctr" fontAlgn="base"/>
                      <a:r>
                        <a:rPr lang="en-US" b="1" i="0">
                          <a:solidFill>
                            <a:srgbClr val="000000"/>
                          </a:solidFill>
                          <a:effectLst/>
                        </a:rPr>
                        <a:t>Radio Communications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a:solidFill>
                            <a:srgbClr val="000000"/>
                          </a:solidFill>
                          <a:effectLst/>
                          <a:latin typeface="Arial"/>
                        </a:rPr>
                        <a:t>- XBEE radio receiver/sender tests</a:t>
                      </a:r>
                    </a:p>
                    <a:p>
                      <a:pPr algn="l" fontAlgn="base">
                        <a:buFont typeface="Arial" panose="020B0604020202020204" pitchFamily="34" charset="0"/>
                        <a:buNone/>
                      </a:pPr>
                      <a:r>
                        <a:rPr lang="en-US" sz="1400" b="0" i="0">
                          <a:solidFill>
                            <a:srgbClr val="000000"/>
                          </a:solidFill>
                          <a:effectLst/>
                          <a:latin typeface="Arial"/>
                        </a:rPr>
                        <a:t>- Antenna signal quality tests</a:t>
                      </a:r>
                    </a:p>
                    <a:p>
                      <a:pPr algn="l" fontAlgn="base">
                        <a:buFont typeface="Arial" panose="020B0604020202020204" pitchFamily="34" charset="0"/>
                        <a:buNone/>
                      </a:pPr>
                      <a:r>
                        <a:rPr lang="en-US" sz="1400" b="0" i="0">
                          <a:solidFill>
                            <a:srgbClr val="000000"/>
                          </a:solidFill>
                          <a:effectLst/>
                          <a:latin typeface="Arial"/>
                        </a:rPr>
                        <a:t>- Packet receival and transmission tests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420324"/>
                  </a:ext>
                </a:extLst>
              </a:tr>
            </a:tbl>
          </a:graphicData>
        </a:graphic>
      </p:graphicFrame>
      <p:pic>
        <p:nvPicPr>
          <p:cNvPr id="3" name="Picture 2">
            <a:extLst>
              <a:ext uri="{FF2B5EF4-FFF2-40B4-BE49-F238E27FC236}">
                <a16:creationId xmlns:a16="http://schemas.microsoft.com/office/drawing/2014/main" id="{47D851FC-57A7-1367-F9BE-864720F16CE6}"/>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211009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(2/6)</a:t>
            </a:r>
            <a:endParaRPr/>
          </a:p>
        </p:txBody>
      </p:sp>
      <p:sp>
        <p:nvSpPr>
          <p:cNvPr id="165" name="Google Shape;165;p2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166" name="Google Shape;166;p2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a:t>
            </a:fld>
            <a:endParaRPr sz="1000" b="0" i="0" u="none" strike="noStrike" cap="none">
              <a:solidFill>
                <a:schemeClr val="dk1"/>
              </a:solidFill>
              <a:latin typeface="Arial"/>
              <a:ea typeface="Arial"/>
              <a:cs typeface="Arial"/>
              <a:sym typeface="Arial"/>
            </a:endParaRPr>
          </a:p>
        </p:txBody>
      </p:sp>
      <p:sp>
        <p:nvSpPr>
          <p:cNvPr id="167" name="Google Shape;167;p20"/>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lang="en-US" sz="1000"/>
          </a:p>
        </p:txBody>
      </p:sp>
      <p:graphicFrame>
        <p:nvGraphicFramePr>
          <p:cNvPr id="4" name="Table 3">
            <a:extLst>
              <a:ext uri="{FF2B5EF4-FFF2-40B4-BE49-F238E27FC236}">
                <a16:creationId xmlns:a16="http://schemas.microsoft.com/office/drawing/2014/main" id="{855B0BF9-2810-4F72-902C-5054EC1BF39A}"/>
              </a:ext>
            </a:extLst>
          </p:cNvPr>
          <p:cNvGraphicFramePr>
            <a:graphicFrameLocks noGrp="1"/>
          </p:cNvGraphicFramePr>
          <p:nvPr>
            <p:extLst>
              <p:ext uri="{D42A27DB-BD31-4B8C-83A1-F6EECF244321}">
                <p14:modId xmlns:p14="http://schemas.microsoft.com/office/powerpoint/2010/main" val="3769567279"/>
              </p:ext>
            </p:extLst>
          </p:nvPr>
        </p:nvGraphicFramePr>
        <p:xfrm>
          <a:off x="249335" y="1156674"/>
          <a:ext cx="8645328" cy="5046301"/>
        </p:xfrm>
        <a:graphic>
          <a:graphicData uri="http://schemas.openxmlformats.org/drawingml/2006/table">
            <a:tbl>
              <a:tblPr/>
              <a:tblGrid>
                <a:gridCol w="1303313">
                  <a:extLst>
                    <a:ext uri="{9D8B030D-6E8A-4147-A177-3AD203B41FA5}">
                      <a16:colId xmlns:a16="http://schemas.microsoft.com/office/drawing/2014/main" val="285467547"/>
                    </a:ext>
                  </a:extLst>
                </a:gridCol>
                <a:gridCol w="7342015">
                  <a:extLst>
                    <a:ext uri="{9D8B030D-6E8A-4147-A177-3AD203B41FA5}">
                      <a16:colId xmlns:a16="http://schemas.microsoft.com/office/drawing/2014/main" val="3363964651"/>
                    </a:ext>
                  </a:extLst>
                </a:gridCol>
              </a:tblGrid>
              <a:tr h="388177">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388177">
                <a:tc>
                  <a:txBody>
                    <a:bodyPr/>
                    <a:lstStyle/>
                    <a:p>
                      <a:pPr algn="ctr" fontAlgn="base"/>
                      <a:r>
                        <a:rPr lang="en-US" sz="900" b="0" i="0" u="none" strike="noStrike">
                          <a:solidFill>
                            <a:srgbClr val="000000"/>
                          </a:solidFill>
                          <a:effectLst/>
                          <a:latin typeface="Arial"/>
                        </a:rPr>
                        <a:t>12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structures shall be built to survive 15 </a:t>
                      </a:r>
                      <a:r>
                        <a:rPr lang="en-US" sz="900" err="1"/>
                        <a:t>Gs</a:t>
                      </a:r>
                      <a:r>
                        <a:rPr lang="en-US" sz="900"/>
                        <a:t> of launch acceleration.</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388177">
                <a:tc>
                  <a:txBody>
                    <a:bodyPr/>
                    <a:lstStyle/>
                    <a:p>
                      <a:pPr algn="ctr" fontAlgn="base"/>
                      <a:r>
                        <a:rPr lang="en-US" sz="900" b="0" i="0" u="none" strike="noStrike">
                          <a:solidFill>
                            <a:srgbClr val="000000"/>
                          </a:solidFill>
                          <a:effectLst/>
                          <a:latin typeface="Arial"/>
                        </a:rPr>
                        <a:t>13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structures shall be built to survive 30 </a:t>
                      </a:r>
                      <a:r>
                        <a:rPr lang="en-US" sz="900" err="1"/>
                        <a:t>Gs</a:t>
                      </a:r>
                      <a:r>
                        <a:rPr lang="en-US" sz="900"/>
                        <a:t> of shock</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388177">
                <a:tc>
                  <a:txBody>
                    <a:bodyPr/>
                    <a:lstStyle/>
                    <a:p>
                      <a:pPr algn="ctr" fontAlgn="base"/>
                      <a:r>
                        <a:rPr lang="en-US" sz="900" b="0" i="0" u="none" strike="noStrike">
                          <a:solidFill>
                            <a:srgbClr val="000000"/>
                          </a:solidFill>
                          <a:effectLst/>
                          <a:latin typeface="Arial"/>
                        </a:rPr>
                        <a:t>14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electronics and mechanical components shall be hard mounted using proper mounts such as standoffs, screws, or high-performance adhesives.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388177">
                <a:tc>
                  <a:txBody>
                    <a:bodyPr/>
                    <a:lstStyle/>
                    <a:p>
                      <a:pPr algn="ctr" fontAlgn="base"/>
                      <a:r>
                        <a:rPr lang="en-US" sz="900" b="0" i="0" u="none" strike="noStrike">
                          <a:solidFill>
                            <a:srgbClr val="000000"/>
                          </a:solidFill>
                          <a:effectLst/>
                          <a:latin typeface="Arial"/>
                        </a:rPr>
                        <a:t>15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mechanisms shall be capable of maintaining their configuration or states under all forces.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388177">
                <a:tc>
                  <a:txBody>
                    <a:bodyPr/>
                    <a:lstStyle/>
                    <a:p>
                      <a:pPr algn="ctr" fontAlgn="base"/>
                      <a:r>
                        <a:rPr lang="en-US" sz="900" b="0" i="0" u="none" strike="noStrike">
                          <a:solidFill>
                            <a:srgbClr val="000000"/>
                          </a:solidFill>
                          <a:effectLst/>
                          <a:latin typeface="Arial"/>
                        </a:rPr>
                        <a:t>16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Mechanisms shall not use pyrotechnics or chemicals.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388177">
                <a:tc>
                  <a:txBody>
                    <a:bodyPr/>
                    <a:lstStyle/>
                    <a:p>
                      <a:pPr algn="ctr" fontAlgn="base"/>
                      <a:r>
                        <a:rPr lang="en-US" sz="900" b="0" i="0" u="none" strike="noStrike">
                          <a:solidFill>
                            <a:srgbClr val="000000"/>
                          </a:solidFill>
                          <a:effectLst/>
                          <a:latin typeface="Arial"/>
                        </a:rPr>
                        <a:t>17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Mechanisms that use heat (e.g., nichrome wire) shall not be exposed to the outside environment to reduce potential risk of setting vegetation on fire.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388177">
                <a:tc>
                  <a:txBody>
                    <a:bodyPr/>
                    <a:lstStyle/>
                    <a:p>
                      <a:pPr algn="ctr" fontAlgn="base"/>
                      <a:r>
                        <a:rPr lang="en-US" sz="900" b="0" i="0" u="none" strike="noStrike">
                          <a:solidFill>
                            <a:srgbClr val="000000"/>
                          </a:solidFill>
                          <a:effectLst/>
                          <a:latin typeface="Arial"/>
                        </a:rPr>
                        <a:t>18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Both the container and payload shall be labeled with team contact information including email address.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388177">
                <a:tc>
                  <a:txBody>
                    <a:bodyPr/>
                    <a:lstStyle/>
                    <a:p>
                      <a:pPr algn="ctr" fontAlgn="base"/>
                      <a:r>
                        <a:rPr lang="en-US" sz="900" b="0" i="0" u="none" strike="noStrike">
                          <a:solidFill>
                            <a:srgbClr val="000000"/>
                          </a:solidFill>
                          <a:effectLst/>
                          <a:latin typeface="Arial"/>
                        </a:rPr>
                        <a:t>19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Cost of the </a:t>
                      </a:r>
                      <a:r>
                        <a:rPr lang="en-US" sz="900" err="1"/>
                        <a:t>CanSat</a:t>
                      </a:r>
                      <a:r>
                        <a:rPr lang="en-US" sz="900"/>
                        <a:t> shall be under $1000. Ground support and analysis tools are not included in the cost. Equipment from previous years should be included in this cost, based on current market value.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388177">
                <a:tc>
                  <a:txBody>
                    <a:bodyPr/>
                    <a:lstStyle/>
                    <a:p>
                      <a:pPr algn="ctr" fontAlgn="base"/>
                      <a:r>
                        <a:rPr lang="en-US" sz="900" b="0" i="0" u="none" strike="noStrike">
                          <a:solidFill>
                            <a:srgbClr val="000000"/>
                          </a:solidFill>
                          <a:effectLst/>
                          <a:latin typeface="Arial"/>
                        </a:rPr>
                        <a:t>20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be used for telemetry. 2.4 GHz Series radios are allowed. 900 MHz XBEE radios are also allowed.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388177">
                <a:tc>
                  <a:txBody>
                    <a:bodyPr/>
                    <a:lstStyle/>
                    <a:p>
                      <a:pPr algn="ctr" fontAlgn="base"/>
                      <a:r>
                        <a:rPr lang="en-US" sz="900" b="0" i="0" u="none" strike="noStrike">
                          <a:solidFill>
                            <a:srgbClr val="000000"/>
                          </a:solidFill>
                          <a:effectLst/>
                          <a:latin typeface="Arial"/>
                        </a:rPr>
                        <a:t>21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have their NETID/PANID set to their team number.</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388177">
                <a:tc>
                  <a:txBody>
                    <a:bodyPr/>
                    <a:lstStyle/>
                    <a:p>
                      <a:pPr algn="ctr" fontAlgn="base"/>
                      <a:r>
                        <a:rPr lang="en-US" sz="900" b="0" i="0" u="none" strike="noStrike">
                          <a:solidFill>
                            <a:srgbClr val="000000"/>
                          </a:solidFill>
                          <a:effectLst/>
                          <a:latin typeface="Arial"/>
                        </a:rPr>
                        <a:t>22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not use broadcast mode.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r h="388177">
                <a:tc>
                  <a:txBody>
                    <a:bodyPr/>
                    <a:lstStyle/>
                    <a:p>
                      <a:pPr algn="ctr" fontAlgn="base"/>
                      <a:r>
                        <a:rPr lang="en-US" sz="900" b="0" i="0" u="none" strike="noStrike">
                          <a:solidFill>
                            <a:srgbClr val="000000"/>
                          </a:solidFill>
                          <a:effectLst/>
                          <a:latin typeface="Arial"/>
                        </a:rPr>
                        <a:t>23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The container and probe shall include an easily accessible power switch that can be accessed without disassembling the </a:t>
                      </a:r>
                      <a:r>
                        <a:rPr lang="en-US" sz="900" b="0" i="0" u="none" strike="noStrike" cap="none" err="1">
                          <a:solidFill>
                            <a:schemeClr val="tx1"/>
                          </a:solidFill>
                          <a:latin typeface="+mn-lt"/>
                          <a:ea typeface="+mn-ea"/>
                          <a:cs typeface="+mn-cs"/>
                          <a:sym typeface="Arial"/>
                        </a:rPr>
                        <a:t>CanSat</a:t>
                      </a:r>
                      <a:r>
                        <a:rPr lang="en-US" sz="900" b="0" i="0" u="none" strike="noStrike" cap="none">
                          <a:solidFill>
                            <a:schemeClr val="tx1"/>
                          </a:solidFill>
                          <a:latin typeface="+mn-lt"/>
                          <a:ea typeface="+mn-ea"/>
                          <a:cs typeface="+mn-cs"/>
                          <a:sym typeface="Arial"/>
                        </a:rPr>
                        <a:t> and science probes and in the stowed configuration.</a:t>
                      </a:r>
                      <a:r>
                        <a:rPr lang="en-US" sz="900" b="0" i="0" u="none" strike="noStrike" cap="none">
                          <a:solidFill>
                            <a:schemeClr val="tx1"/>
                          </a:solidFill>
                          <a:latin typeface="+mn-lt"/>
                          <a:ea typeface="+mn-ea"/>
                          <a:cs typeface="+mn-cs"/>
                        </a:rPr>
                        <a:t> </a:t>
                      </a: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482166"/>
                  </a:ext>
                </a:extLst>
              </a:tr>
            </a:tbl>
          </a:graphicData>
        </a:graphic>
      </p:graphicFrame>
      <p:sp>
        <p:nvSpPr>
          <p:cNvPr id="5" name="Rectangle 2">
            <a:extLst>
              <a:ext uri="{FF2B5EF4-FFF2-40B4-BE49-F238E27FC236}">
                <a16:creationId xmlns:a16="http://schemas.microsoft.com/office/drawing/2014/main" id="{4CDE5F32-78BD-42C3-A4D3-5FB560BF6B85}"/>
              </a:ext>
            </a:extLst>
          </p:cNvPr>
          <p:cNvSpPr>
            <a:spLocks noChangeArrowheads="1"/>
          </p:cNvSpPr>
          <p:nvPr/>
        </p:nvSpPr>
        <p:spPr bwMode="auto">
          <a:xfrm>
            <a:off x="1632074" y="1342573"/>
            <a:ext cx="54496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96107D50-8342-4703-D995-C452C4D1E062}"/>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18201961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90"/>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Subsystem Level Testing Plan (2/2)</a:t>
            </a:r>
            <a:endParaRPr/>
          </a:p>
        </p:txBody>
      </p:sp>
      <p:sp>
        <p:nvSpPr>
          <p:cNvPr id="879" name="Google Shape;879;p9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90</a:t>
            </a:fld>
            <a:endParaRPr b="0" i="0" u="none" strike="noStrike" cap="none">
              <a:solidFill>
                <a:srgbClr val="000000"/>
              </a:solidFill>
              <a:latin typeface="Arial"/>
              <a:ea typeface="Arial"/>
              <a:cs typeface="Arial"/>
              <a:sym typeface="Arial"/>
            </a:endParaRPr>
          </a:p>
        </p:txBody>
      </p:sp>
      <p:sp>
        <p:nvSpPr>
          <p:cNvPr id="880" name="Google Shape;880;p90"/>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81" name="Google Shape;881;p9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Yashas Shivaram</a:t>
            </a:r>
            <a:endParaRPr lang="en-US" sz="1000"/>
          </a:p>
        </p:txBody>
      </p:sp>
      <p:graphicFrame>
        <p:nvGraphicFramePr>
          <p:cNvPr id="6" name="Table 5">
            <a:extLst>
              <a:ext uri="{FF2B5EF4-FFF2-40B4-BE49-F238E27FC236}">
                <a16:creationId xmlns:a16="http://schemas.microsoft.com/office/drawing/2014/main" id="{D235E72B-39F6-45FC-9D01-874487F02D60}"/>
              </a:ext>
            </a:extLst>
          </p:cNvPr>
          <p:cNvGraphicFramePr>
            <a:graphicFrameLocks noGrp="1"/>
          </p:cNvGraphicFramePr>
          <p:nvPr>
            <p:extLst>
              <p:ext uri="{D42A27DB-BD31-4B8C-83A1-F6EECF244321}">
                <p14:modId xmlns:p14="http://schemas.microsoft.com/office/powerpoint/2010/main" val="1101476820"/>
              </p:ext>
            </p:extLst>
          </p:nvPr>
        </p:nvGraphicFramePr>
        <p:xfrm>
          <a:off x="341850" y="1324046"/>
          <a:ext cx="8460300" cy="4252660"/>
        </p:xfrm>
        <a:graphic>
          <a:graphicData uri="http://schemas.openxmlformats.org/drawingml/2006/table">
            <a:tbl>
              <a:tblPr/>
              <a:tblGrid>
                <a:gridCol w="2112738">
                  <a:extLst>
                    <a:ext uri="{9D8B030D-6E8A-4147-A177-3AD203B41FA5}">
                      <a16:colId xmlns:a16="http://schemas.microsoft.com/office/drawing/2014/main" val="3033938073"/>
                    </a:ext>
                  </a:extLst>
                </a:gridCol>
                <a:gridCol w="6347562">
                  <a:extLst>
                    <a:ext uri="{9D8B030D-6E8A-4147-A177-3AD203B41FA5}">
                      <a16:colId xmlns:a16="http://schemas.microsoft.com/office/drawing/2014/main" val="4110464844"/>
                    </a:ext>
                  </a:extLst>
                </a:gridCol>
              </a:tblGrid>
              <a:tr h="522580">
                <a:tc gridSpan="2">
                  <a:txBody>
                    <a:bodyPr/>
                    <a:lstStyle/>
                    <a:p>
                      <a:pPr algn="ctr" fontAlgn="base"/>
                      <a:r>
                        <a:rPr lang="en-US" sz="1400" b="1" i="0" u="none" strike="noStrike">
                          <a:solidFill>
                            <a:srgbClr val="FFFFFF"/>
                          </a:solidFill>
                          <a:effectLst/>
                          <a:latin typeface="Arial"/>
                        </a:rPr>
                        <a:t>Subsystem Level Testing</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829874545"/>
                  </a:ext>
                </a:extLst>
              </a:tr>
              <a:tr h="1082709">
                <a:tc>
                  <a:txBody>
                    <a:bodyPr/>
                    <a:lstStyle/>
                    <a:p>
                      <a:pPr algn="ctr" fontAlgn="base"/>
                      <a:r>
                        <a:rPr lang="en-US" sz="1400" b="1" i="0" u="none" strike="noStrike">
                          <a:solidFill>
                            <a:srgbClr val="000000"/>
                          </a:solidFill>
                          <a:effectLst/>
                          <a:latin typeface="Arial"/>
                        </a:rPr>
                        <a:t>FSW</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a:solidFill>
                            <a:srgbClr val="000000"/>
                          </a:solidFill>
                          <a:effectLst/>
                          <a:latin typeface="Arial"/>
                        </a:rPr>
                        <a:t>- Data live graph generation tests</a:t>
                      </a:r>
                    </a:p>
                    <a:p>
                      <a:pPr algn="l" fontAlgn="base">
                        <a:buFont typeface="Arial" panose="020B0604020202020204" pitchFamily="34" charset="0"/>
                        <a:buNone/>
                      </a:pPr>
                      <a:r>
                        <a:rPr lang="en-US" sz="1400" b="0" i="0">
                          <a:solidFill>
                            <a:srgbClr val="000000"/>
                          </a:solidFill>
                          <a:effectLst/>
                          <a:latin typeface="Arial"/>
                        </a:rPr>
                        <a:t>- Simulation mode tests</a:t>
                      </a:r>
                    </a:p>
                    <a:p>
                      <a:pPr algn="l" fontAlgn="base">
                        <a:buFont typeface="Arial" panose="020B0604020202020204" pitchFamily="34" charset="0"/>
                        <a:buNone/>
                      </a:pPr>
                      <a:r>
                        <a:rPr lang="en-US" sz="1400" b="0" i="0">
                          <a:solidFill>
                            <a:srgbClr val="000000"/>
                          </a:solidFill>
                          <a:effectLst/>
                          <a:latin typeface="Arial"/>
                        </a:rPr>
                        <a:t>- CSV data saving &amp; handling</a:t>
                      </a:r>
                    </a:p>
                    <a:p>
                      <a:pPr algn="l" fontAlgn="base">
                        <a:buFont typeface="Arial" panose="020B0604020202020204" pitchFamily="34" charset="0"/>
                        <a:buNone/>
                      </a:pPr>
                      <a:r>
                        <a:rPr lang="en-US" sz="1400" b="0" i="0">
                          <a:solidFill>
                            <a:srgbClr val="000000"/>
                          </a:solidFill>
                          <a:effectLst/>
                          <a:latin typeface="Arial"/>
                        </a:rPr>
                        <a:t>- Software states testing</a:t>
                      </a:r>
                      <a:endParaRPr lang="en-US" sz="112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769056"/>
                  </a:ext>
                </a:extLst>
              </a:tr>
              <a:tr h="1542208">
                <a:tc>
                  <a:txBody>
                    <a:bodyPr/>
                    <a:lstStyle/>
                    <a:p>
                      <a:pPr algn="ctr" fontAlgn="base"/>
                      <a:r>
                        <a:rPr lang="en-US" sz="1400" b="1" i="0" u="none" strike="noStrike">
                          <a:solidFill>
                            <a:srgbClr val="000000"/>
                          </a:solidFill>
                          <a:effectLst/>
                          <a:latin typeface="Arial"/>
                        </a:rPr>
                        <a:t>Mechanical</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Container &amp; probe structural tests</a:t>
                      </a:r>
                    </a:p>
                    <a:p>
                      <a:pPr algn="l" fontAlgn="base">
                        <a:buFont typeface="Arial" panose="020B0604020202020204" pitchFamily="34" charset="0"/>
                        <a:buNone/>
                      </a:pPr>
                      <a:r>
                        <a:rPr lang="en-US" sz="1400" b="0" i="0">
                          <a:solidFill>
                            <a:srgbClr val="000000"/>
                          </a:solidFill>
                          <a:effectLst/>
                          <a:latin typeface="Arial"/>
                        </a:rPr>
                        <a:t>- Probe deployment tests</a:t>
                      </a:r>
                    </a:p>
                    <a:p>
                      <a:pPr algn="l" fontAlgn="base">
                        <a:buFont typeface="Arial" panose="020B0604020202020204" pitchFamily="34" charset="0"/>
                        <a:buNone/>
                      </a:pPr>
                      <a:r>
                        <a:rPr lang="en-US" sz="1400" b="0" i="0">
                          <a:solidFill>
                            <a:srgbClr val="000000"/>
                          </a:solidFill>
                          <a:effectLst/>
                          <a:latin typeface="Arial"/>
                        </a:rPr>
                        <a:t>- Probe upright testing</a:t>
                      </a:r>
                    </a:p>
                    <a:p>
                      <a:pPr algn="l" fontAlgn="base">
                        <a:buFont typeface="Arial" panose="020B0604020202020204" pitchFamily="34" charset="0"/>
                        <a:buNone/>
                      </a:pPr>
                      <a:r>
                        <a:rPr lang="en-US" sz="1400" b="0" i="0">
                          <a:solidFill>
                            <a:srgbClr val="000000"/>
                          </a:solidFill>
                          <a:effectLst/>
                          <a:latin typeface="Arial"/>
                        </a:rPr>
                        <a:t>- Avionics bay structural integrity tests</a:t>
                      </a:r>
                    </a:p>
                    <a:p>
                      <a:pPr algn="l" fontAlgn="base">
                        <a:buFont typeface="Arial" panose="020B0604020202020204" pitchFamily="34" charset="0"/>
                        <a:buNone/>
                      </a:pPr>
                      <a:r>
                        <a:rPr lang="en-US" sz="1400" b="0" i="0">
                          <a:solidFill>
                            <a:srgbClr val="000000"/>
                          </a:solidFill>
                          <a:effectLst/>
                          <a:latin typeface="Arial"/>
                        </a:rPr>
                        <a:t>- Parachute deployment release tests</a:t>
                      </a:r>
                    </a:p>
                    <a:p>
                      <a:pPr algn="l" fontAlgn="base">
                        <a:buFont typeface="Arial" panose="020B0604020202020204" pitchFamily="34" charset="0"/>
                        <a:buNone/>
                      </a:pPr>
                      <a:r>
                        <a:rPr lang="en-US" sz="1400" b="0" i="0">
                          <a:solidFill>
                            <a:srgbClr val="000000"/>
                          </a:solidFill>
                          <a:effectLst/>
                          <a:latin typeface="Arial"/>
                        </a:rPr>
                        <a:t>- Probe stability control tests</a:t>
                      </a:r>
                    </a:p>
                    <a:p>
                      <a:pPr algn="l" fontAlgn="base">
                        <a:buFont typeface="Arial" panose="020B0604020202020204" pitchFamily="34" charset="0"/>
                        <a:buNone/>
                      </a:pPr>
                      <a:r>
                        <a:rPr lang="en-US" sz="1400" b="0" i="0">
                          <a:solidFill>
                            <a:srgbClr val="000000"/>
                          </a:solidFill>
                          <a:effectLst/>
                          <a:latin typeface="Arial"/>
                        </a:rPr>
                        <a:t>- Flag raising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47124"/>
                  </a:ext>
                </a:extLst>
              </a:tr>
              <a:tr h="1062411">
                <a:tc>
                  <a:txBody>
                    <a:bodyPr/>
                    <a:lstStyle/>
                    <a:p>
                      <a:pPr algn="ctr" fontAlgn="base"/>
                      <a:r>
                        <a:rPr lang="en-US" sz="1400" b="1" i="0" u="none" strike="noStrike">
                          <a:solidFill>
                            <a:srgbClr val="000000"/>
                          </a:solidFill>
                          <a:effectLst/>
                          <a:latin typeface="Arial"/>
                        </a:rPr>
                        <a:t>Descent Control</a:t>
                      </a:r>
                      <a:r>
                        <a:rPr lang="en-US" sz="14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Parachute Drogue tests</a:t>
                      </a:r>
                    </a:p>
                    <a:p>
                      <a:pPr algn="l" fontAlgn="base">
                        <a:buFont typeface="Arial" panose="020B0604020202020204" pitchFamily="34" charset="0"/>
                        <a:buNone/>
                      </a:pPr>
                      <a:r>
                        <a:rPr lang="en-US" sz="1400" b="0" i="0" u="none" strike="noStrike">
                          <a:solidFill>
                            <a:srgbClr val="000000"/>
                          </a:solidFill>
                          <a:effectLst/>
                          <a:latin typeface="Arial"/>
                        </a:rPr>
                        <a:t>- Parachute reefing tests</a:t>
                      </a:r>
                    </a:p>
                    <a:p>
                      <a:pPr algn="l" fontAlgn="base">
                        <a:buFont typeface="Arial" panose="020B0604020202020204" pitchFamily="34" charset="0"/>
                        <a:buNone/>
                      </a:pPr>
                      <a:r>
                        <a:rPr lang="en-US" sz="1400" b="0" i="0" u="none" strike="noStrike">
                          <a:solidFill>
                            <a:srgbClr val="000000"/>
                          </a:solidFill>
                          <a:effectLst/>
                          <a:latin typeface="Arial"/>
                        </a:rPr>
                        <a:t>- Parachute deployment tests</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a:solidFill>
                            <a:srgbClr val="000000"/>
                          </a:solidFill>
                          <a:effectLst/>
                          <a:latin typeface="Arial"/>
                        </a:rPr>
                        <a:t>- Aerobraking device testing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87328"/>
                  </a:ext>
                </a:extLst>
              </a:tr>
            </a:tbl>
          </a:graphicData>
        </a:graphic>
      </p:graphicFrame>
      <p:pic>
        <p:nvPicPr>
          <p:cNvPr id="2" name="Picture 1">
            <a:extLst>
              <a:ext uri="{FF2B5EF4-FFF2-40B4-BE49-F238E27FC236}">
                <a16:creationId xmlns:a16="http://schemas.microsoft.com/office/drawing/2014/main" id="{0A5E6BEB-5BC7-0939-1AC2-1F4389989618}"/>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3459938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79"/>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Integrated Level Functional Test Plan</a:t>
            </a:r>
            <a:endParaRPr/>
          </a:p>
        </p:txBody>
      </p:sp>
      <p:sp>
        <p:nvSpPr>
          <p:cNvPr id="766" name="Google Shape;766;p79"/>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65" name="Google Shape;765;p79"/>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91</a:t>
            </a:fld>
            <a:endParaRPr b="0" i="0" u="none" strike="noStrike" cap="none">
              <a:solidFill>
                <a:srgbClr val="000000"/>
              </a:solidFill>
              <a:latin typeface="Arial"/>
              <a:ea typeface="Arial"/>
              <a:cs typeface="Arial"/>
              <a:sym typeface="Arial"/>
            </a:endParaRPr>
          </a:p>
        </p:txBody>
      </p:sp>
      <p:sp>
        <p:nvSpPr>
          <p:cNvPr id="767" name="Google Shape;767;p7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lang="en-US" sz="1000"/>
          </a:p>
        </p:txBody>
      </p:sp>
      <p:pic>
        <p:nvPicPr>
          <p:cNvPr id="2" name="Picture 1">
            <a:extLst>
              <a:ext uri="{FF2B5EF4-FFF2-40B4-BE49-F238E27FC236}">
                <a16:creationId xmlns:a16="http://schemas.microsoft.com/office/drawing/2014/main" id="{4A8E2256-4CC3-E827-35C7-59C48B9AA0CB}"/>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Table 4">
            <a:extLst>
              <a:ext uri="{FF2B5EF4-FFF2-40B4-BE49-F238E27FC236}">
                <a16:creationId xmlns:a16="http://schemas.microsoft.com/office/drawing/2014/main" id="{FE5A00C8-3FE2-BFA1-74C5-BE4325FBB7E7}"/>
              </a:ext>
            </a:extLst>
          </p:cNvPr>
          <p:cNvGraphicFramePr>
            <a:graphicFrameLocks noGrp="1"/>
          </p:cNvGraphicFramePr>
          <p:nvPr>
            <p:extLst>
              <p:ext uri="{D42A27DB-BD31-4B8C-83A1-F6EECF244321}">
                <p14:modId xmlns:p14="http://schemas.microsoft.com/office/powerpoint/2010/main" val="1434462549"/>
              </p:ext>
            </p:extLst>
          </p:nvPr>
        </p:nvGraphicFramePr>
        <p:xfrm>
          <a:off x="341850" y="1324046"/>
          <a:ext cx="8460300" cy="4467154"/>
        </p:xfrm>
        <a:graphic>
          <a:graphicData uri="http://schemas.openxmlformats.org/drawingml/2006/table">
            <a:tbl>
              <a:tblPr/>
              <a:tblGrid>
                <a:gridCol w="2112738">
                  <a:extLst>
                    <a:ext uri="{9D8B030D-6E8A-4147-A177-3AD203B41FA5}">
                      <a16:colId xmlns:a16="http://schemas.microsoft.com/office/drawing/2014/main" val="3033938073"/>
                    </a:ext>
                  </a:extLst>
                </a:gridCol>
                <a:gridCol w="6347562">
                  <a:extLst>
                    <a:ext uri="{9D8B030D-6E8A-4147-A177-3AD203B41FA5}">
                      <a16:colId xmlns:a16="http://schemas.microsoft.com/office/drawing/2014/main" val="4110464844"/>
                    </a:ext>
                  </a:extLst>
                </a:gridCol>
              </a:tblGrid>
              <a:tr h="522580">
                <a:tc gridSpan="2">
                  <a:txBody>
                    <a:bodyPr/>
                    <a:lstStyle/>
                    <a:p>
                      <a:pPr algn="ctr" fontAlgn="base"/>
                      <a:r>
                        <a:rPr lang="en-US" sz="1400" b="1" i="0" u="none" strike="noStrike">
                          <a:solidFill>
                            <a:srgbClr val="FFFFFF"/>
                          </a:solidFill>
                          <a:effectLst/>
                          <a:latin typeface="Arial"/>
                        </a:rPr>
                        <a:t>Testing Plan</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829874545"/>
                  </a:ext>
                </a:extLst>
              </a:tr>
              <a:tr h="539523">
                <a:tc>
                  <a:txBody>
                    <a:bodyPr/>
                    <a:lstStyle/>
                    <a:p>
                      <a:pPr algn="ctr" fontAlgn="base"/>
                      <a:r>
                        <a:rPr lang="en-US" sz="1400" b="1" i="0" u="none" strike="noStrike">
                          <a:solidFill>
                            <a:srgbClr val="000000"/>
                          </a:solidFill>
                          <a:effectLst/>
                          <a:latin typeface="Arial"/>
                        </a:rPr>
                        <a:t>Decent Testing</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mn-lt"/>
                        </a:rPr>
                        <a:t>- PID Controller payload descent rate tests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769056"/>
                  </a:ext>
                </a:extLst>
              </a:tr>
              <a:tr h="809897">
                <a:tc>
                  <a:txBody>
                    <a:bodyPr/>
                    <a:lstStyle/>
                    <a:p>
                      <a:pPr algn="ctr" fontAlgn="base"/>
                      <a:r>
                        <a:rPr lang="en-US" sz="1400" b="1" i="0" u="none" strike="noStrike">
                          <a:solidFill>
                            <a:srgbClr val="000000"/>
                          </a:solidFill>
                          <a:effectLst/>
                          <a:latin typeface="Arial"/>
                        </a:rPr>
                        <a:t>Communications</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mn-lt"/>
                        </a:rPr>
                        <a:t>- Telemetry transmission and retrieval tests</a:t>
                      </a:r>
                    </a:p>
                    <a:p>
                      <a:pPr algn="l" fontAlgn="base">
                        <a:buFont typeface="Arial" panose="020B0604020202020204" pitchFamily="34" charset="0"/>
                        <a:buNone/>
                      </a:pPr>
                      <a:r>
                        <a:rPr lang="en-US" sz="1400" b="0" i="0" u="none" strike="noStrike">
                          <a:solidFill>
                            <a:srgbClr val="000000"/>
                          </a:solidFill>
                          <a:effectLst/>
                          <a:latin typeface="+mn-lt"/>
                        </a:rPr>
                        <a:t>- Communication between GCS and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47124"/>
                  </a:ext>
                </a:extLst>
              </a:tr>
              <a:tr h="1445623">
                <a:tc>
                  <a:txBody>
                    <a:bodyPr/>
                    <a:lstStyle/>
                    <a:p>
                      <a:pPr algn="ctr" fontAlgn="base"/>
                      <a:r>
                        <a:rPr lang="en-US" sz="1400" b="1" i="0" u="none" strike="noStrike">
                          <a:solidFill>
                            <a:srgbClr val="000000"/>
                          </a:solidFill>
                          <a:effectLst/>
                          <a:latin typeface="Arial"/>
                        </a:rPr>
                        <a:t>Mechanisms </a:t>
                      </a:r>
                      <a:endParaRPr lang="en-US"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ase">
                        <a:buFont typeface="Arial" panose="020B0604020202020204" pitchFamily="34" charset="0"/>
                        <a:buNone/>
                      </a:pPr>
                      <a:r>
                        <a:rPr lang="en-US" sz="1400" b="0" i="0" u="none" strike="noStrike">
                          <a:solidFill>
                            <a:srgbClr val="000000"/>
                          </a:solidFill>
                          <a:effectLst/>
                          <a:latin typeface="+mn-lt"/>
                        </a:rPr>
                        <a:t>- Payload release mechanism tests</a:t>
                      </a:r>
                      <a:endParaRPr lang="en-US" sz="1120" b="0" i="0">
                        <a:solidFill>
                          <a:srgbClr val="000000"/>
                        </a:solidFill>
                        <a:effectLst/>
                        <a:latin typeface="Arial" panose="020B0604020202020204" pitchFamily="34" charset="0"/>
                      </a:endParaRPr>
                    </a:p>
                    <a:p>
                      <a:pPr algn="l" fontAlgn="base">
                        <a:buFont typeface="Arial" panose="020B0604020202020204" pitchFamily="34" charset="0"/>
                        <a:buNone/>
                      </a:pPr>
                      <a:r>
                        <a:rPr lang="en-US" sz="1400" b="0" i="0" u="none" strike="noStrike">
                          <a:solidFill>
                            <a:srgbClr val="000000"/>
                          </a:solidFill>
                          <a:effectLst/>
                          <a:latin typeface="+mn-lt"/>
                        </a:rPr>
                        <a:t>- Payload stability control tests</a:t>
                      </a:r>
                    </a:p>
                    <a:p>
                      <a:pPr algn="l" fontAlgn="base">
                        <a:buFont typeface="Arial" panose="020B0604020202020204" pitchFamily="34" charset="0"/>
                        <a:buNone/>
                      </a:pPr>
                      <a:r>
                        <a:rPr lang="en-US" sz="1400" b="0" i="0" u="none" strike="noStrike">
                          <a:solidFill>
                            <a:srgbClr val="000000"/>
                          </a:solidFill>
                          <a:effectLst/>
                          <a:latin typeface="+mn-lt"/>
                        </a:rPr>
                        <a:t>- Aerobrake release mechanism tests </a:t>
                      </a:r>
                    </a:p>
                    <a:p>
                      <a:pPr algn="l" fontAlgn="base">
                        <a:buFont typeface="Arial" panose="020B0604020202020204" pitchFamily="34" charset="0"/>
                        <a:buNone/>
                      </a:pPr>
                      <a:r>
                        <a:rPr lang="en-US" sz="1400" b="0" i="0" u="none" strike="noStrike">
                          <a:solidFill>
                            <a:srgbClr val="000000"/>
                          </a:solidFill>
                          <a:effectLst/>
                          <a:latin typeface="+mn-lt"/>
                        </a:rPr>
                        <a:t>- Flag deployment mechanism tests </a:t>
                      </a:r>
                    </a:p>
                    <a:p>
                      <a:pPr algn="l" fontAlgn="base">
                        <a:buFont typeface="Arial" panose="020B0604020202020204" pitchFamily="34" charset="0"/>
                        <a:buNone/>
                      </a:pPr>
                      <a:r>
                        <a:rPr lang="en-US" sz="1400" b="0" i="0" u="none" strike="noStrike">
                          <a:solidFill>
                            <a:srgbClr val="000000"/>
                          </a:solidFill>
                          <a:effectLst/>
                          <a:latin typeface="+mn-lt"/>
                        </a:rPr>
                        <a:t>- Payload parachute release mechanism tests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87328"/>
                  </a:ext>
                </a:extLst>
              </a:tr>
              <a:tr h="1149531">
                <a:tc>
                  <a:txBody>
                    <a:bodyPr/>
                    <a:lstStyle/>
                    <a:p>
                      <a:pPr algn="ctr" fontAlgn="base"/>
                      <a:r>
                        <a:rPr lang="en-US" b="1" i="0">
                          <a:solidFill>
                            <a:srgbClr val="000000"/>
                          </a:solidFill>
                          <a:effectLst/>
                          <a:latin typeface="Arial"/>
                        </a:rPr>
                        <a:t>Deployment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a:solidFill>
                            <a:srgbClr val="000000"/>
                          </a:solidFill>
                          <a:effectLst/>
                          <a:latin typeface="Arial"/>
                        </a:rPr>
                        <a:t>- Payload deployment tests are various altitudes </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a:solidFill>
                            <a:srgbClr val="000000"/>
                          </a:solidFill>
                          <a:effectLst/>
                          <a:latin typeface="Arial"/>
                        </a:rPr>
                        <a:t>- Payload parachute deployments tests at various altitudes </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a:solidFill>
                            <a:srgbClr val="000000"/>
                          </a:solidFill>
                          <a:effectLst/>
                          <a:latin typeface="Arial"/>
                        </a:rPr>
                        <a:t>- Aerobrake deployments tests are various altitudes </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a:solidFill>
                            <a:srgbClr val="000000"/>
                          </a:solidFill>
                          <a:effectLst/>
                          <a:latin typeface="Arial"/>
                        </a:rPr>
                        <a:t>- Linear actuator integration with altitude sensor readings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3402971"/>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0"/>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Environmental Test Plan (1/2)</a:t>
            </a:r>
            <a:endParaRPr/>
          </a:p>
        </p:txBody>
      </p:sp>
      <p:sp>
        <p:nvSpPr>
          <p:cNvPr id="776" name="Google Shape;776;p8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err="1">
                <a:latin typeface="Arial"/>
                <a:ea typeface="Arial"/>
                <a:cs typeface="Arial"/>
                <a:sym typeface="Arial"/>
              </a:rPr>
              <a:t>CanSat</a:t>
            </a:r>
            <a:r>
              <a:rPr lang="en-US" sz="1000" b="0" i="0" u="none" strike="noStrike" cap="none">
                <a:latin typeface="Arial"/>
                <a:ea typeface="Arial"/>
                <a:cs typeface="Arial"/>
                <a:sym typeface="Arial"/>
              </a:rPr>
              <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75" name="Google Shape;775;p8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92</a:t>
            </a:fld>
            <a:endParaRPr b="0" i="0" u="none" strike="noStrike" cap="none">
              <a:solidFill>
                <a:srgbClr val="000000"/>
              </a:solidFill>
              <a:latin typeface="Arial"/>
              <a:ea typeface="Arial"/>
              <a:cs typeface="Arial"/>
              <a:sym typeface="Arial"/>
            </a:endParaRPr>
          </a:p>
        </p:txBody>
      </p:sp>
      <p:sp>
        <p:nvSpPr>
          <p:cNvPr id="777" name="Google Shape;777;p8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pic>
        <p:nvPicPr>
          <p:cNvPr id="2" name="Picture 1">
            <a:extLst>
              <a:ext uri="{FF2B5EF4-FFF2-40B4-BE49-F238E27FC236}">
                <a16:creationId xmlns:a16="http://schemas.microsoft.com/office/drawing/2014/main" id="{F1207BCC-AD3E-8949-50C3-DD5F043FEE79}"/>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Diagram 4">
            <a:extLst>
              <a:ext uri="{FF2B5EF4-FFF2-40B4-BE49-F238E27FC236}">
                <a16:creationId xmlns:a16="http://schemas.microsoft.com/office/drawing/2014/main" id="{CD2DD9EE-91AF-A8C3-8061-5B03F21D3283}"/>
              </a:ext>
            </a:extLst>
          </p:cNvPr>
          <p:cNvGraphicFramePr/>
          <p:nvPr>
            <p:extLst>
              <p:ext uri="{D42A27DB-BD31-4B8C-83A1-F6EECF244321}">
                <p14:modId xmlns:p14="http://schemas.microsoft.com/office/powerpoint/2010/main" val="3784856560"/>
              </p:ext>
            </p:extLst>
          </p:nvPr>
        </p:nvGraphicFramePr>
        <p:xfrm>
          <a:off x="66288" y="1113031"/>
          <a:ext cx="8701391" cy="49805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0"/>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Environmental Test Plan (2/2)</a:t>
            </a:r>
            <a:endParaRPr/>
          </a:p>
        </p:txBody>
      </p:sp>
      <p:sp>
        <p:nvSpPr>
          <p:cNvPr id="776" name="Google Shape;776;p80"/>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75" name="Google Shape;775;p80"/>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93</a:t>
            </a:fld>
            <a:endParaRPr b="0" i="0" u="none" strike="noStrike" cap="none">
              <a:solidFill>
                <a:srgbClr val="000000"/>
              </a:solidFill>
              <a:latin typeface="Arial"/>
              <a:ea typeface="Arial"/>
              <a:cs typeface="Arial"/>
              <a:sym typeface="Arial"/>
            </a:endParaRPr>
          </a:p>
        </p:txBody>
      </p:sp>
      <p:sp>
        <p:nvSpPr>
          <p:cNvPr id="777" name="Google Shape;777;p8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lang="en-US" sz="1000"/>
          </a:p>
        </p:txBody>
      </p:sp>
      <p:pic>
        <p:nvPicPr>
          <p:cNvPr id="2" name="Picture 1">
            <a:extLst>
              <a:ext uri="{FF2B5EF4-FFF2-40B4-BE49-F238E27FC236}">
                <a16:creationId xmlns:a16="http://schemas.microsoft.com/office/drawing/2014/main" id="{F1207BCC-AD3E-8949-50C3-DD5F043FEE79}"/>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3" name="Diagram 2">
            <a:extLst>
              <a:ext uri="{FF2B5EF4-FFF2-40B4-BE49-F238E27FC236}">
                <a16:creationId xmlns:a16="http://schemas.microsoft.com/office/drawing/2014/main" id="{67A8AA10-B79D-A418-BB2A-968BC40A78C1}"/>
              </a:ext>
            </a:extLst>
          </p:cNvPr>
          <p:cNvGraphicFramePr/>
          <p:nvPr>
            <p:extLst>
              <p:ext uri="{D42A27DB-BD31-4B8C-83A1-F6EECF244321}">
                <p14:modId xmlns:p14="http://schemas.microsoft.com/office/powerpoint/2010/main" val="3719880314"/>
              </p:ext>
            </p:extLst>
          </p:nvPr>
        </p:nvGraphicFramePr>
        <p:xfrm>
          <a:off x="695527" y="1099228"/>
          <a:ext cx="7752945" cy="50389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989889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81"/>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a:t>Simulation</a:t>
            </a:r>
            <a:r>
              <a:rPr lang="en-US" sz="2400" b="1" i="0" u="none" strike="noStrike" cap="none">
                <a:solidFill>
                  <a:schemeClr val="accent2"/>
                </a:solidFill>
                <a:latin typeface="Arial"/>
                <a:ea typeface="Arial"/>
                <a:cs typeface="Arial"/>
                <a:sym typeface="Arial"/>
              </a:rPr>
              <a:t> Test Plan</a:t>
            </a:r>
            <a:endParaRPr/>
          </a:p>
        </p:txBody>
      </p:sp>
      <p:sp>
        <p:nvSpPr>
          <p:cNvPr id="786" name="Google Shape;786;p81"/>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85" name="Google Shape;785;p81"/>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100" b="0" i="0" u="none" strike="noStrike" cap="none">
                <a:solidFill>
                  <a:srgbClr val="000000"/>
                </a:solidFill>
                <a:latin typeface="Arial"/>
                <a:ea typeface="Arial"/>
                <a:cs typeface="Arial"/>
                <a:sym typeface="Arial"/>
              </a:rPr>
              <a:t>94</a:t>
            </a:fld>
            <a:endParaRPr sz="1100" b="0" i="0" u="none" strike="noStrike" cap="none">
              <a:solidFill>
                <a:srgbClr val="000000"/>
              </a:solidFill>
              <a:latin typeface="Arial"/>
              <a:ea typeface="Arial"/>
              <a:cs typeface="Arial"/>
              <a:sym typeface="Arial"/>
            </a:endParaRPr>
          </a:p>
        </p:txBody>
      </p:sp>
      <p:sp>
        <p:nvSpPr>
          <p:cNvPr id="787" name="Google Shape;787;p81"/>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lang="en-US" sz="1000"/>
          </a:p>
        </p:txBody>
      </p:sp>
      <p:pic>
        <p:nvPicPr>
          <p:cNvPr id="2" name="Picture 1">
            <a:extLst>
              <a:ext uri="{FF2B5EF4-FFF2-40B4-BE49-F238E27FC236}">
                <a16:creationId xmlns:a16="http://schemas.microsoft.com/office/drawing/2014/main" id="{0601DE61-7663-B7A9-A5CC-7FE984F52506}"/>
              </a:ext>
            </a:extLst>
          </p:cNvPr>
          <p:cNvPicPr>
            <a:picLocks noChangeAspect="1"/>
          </p:cNvPicPr>
          <p:nvPr/>
        </p:nvPicPr>
        <p:blipFill>
          <a:blip r:embed="rId3"/>
          <a:stretch>
            <a:fillRect/>
          </a:stretch>
        </p:blipFill>
        <p:spPr>
          <a:xfrm>
            <a:off x="66288" y="43797"/>
            <a:ext cx="1533912" cy="884099"/>
          </a:xfrm>
          <a:prstGeom prst="rect">
            <a:avLst/>
          </a:prstGeom>
        </p:spPr>
      </p:pic>
      <p:graphicFrame>
        <p:nvGraphicFramePr>
          <p:cNvPr id="5" name="Diagram 4">
            <a:extLst>
              <a:ext uri="{FF2B5EF4-FFF2-40B4-BE49-F238E27FC236}">
                <a16:creationId xmlns:a16="http://schemas.microsoft.com/office/drawing/2014/main" id="{6D056E8D-3242-395D-95B1-DD932B407403}"/>
              </a:ext>
            </a:extLst>
          </p:cNvPr>
          <p:cNvGraphicFramePr/>
          <p:nvPr>
            <p:extLst>
              <p:ext uri="{D42A27DB-BD31-4B8C-83A1-F6EECF244321}">
                <p14:modId xmlns:p14="http://schemas.microsoft.com/office/powerpoint/2010/main" val="3722292176"/>
              </p:ext>
            </p:extLst>
          </p:nvPr>
        </p:nvGraphicFramePr>
        <p:xfrm>
          <a:off x="228599" y="1147865"/>
          <a:ext cx="8701391" cy="49805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4" name="Google Shape;794;p82"/>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2"/>
              </a:buClr>
              <a:buFont typeface="Arial"/>
              <a:buNone/>
            </a:pPr>
            <a:r>
              <a:rPr lang="en-US" sz="3200" b="1" i="0" u="none" strike="noStrike" cap="none">
                <a:solidFill>
                  <a:schemeClr val="accent2"/>
                </a:solidFill>
                <a:latin typeface="Arial"/>
                <a:ea typeface="Arial"/>
                <a:cs typeface="Arial"/>
                <a:sym typeface="Arial"/>
              </a:rPr>
              <a:t>Mission Operations &amp; Analysis</a:t>
            </a:r>
            <a:endParaRPr/>
          </a:p>
        </p:txBody>
      </p:sp>
      <p:sp>
        <p:nvSpPr>
          <p:cNvPr id="795" name="Google Shape;795;p82"/>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a:t>Jordi Rey</a:t>
            </a:r>
          </a:p>
        </p:txBody>
      </p:sp>
      <p:sp>
        <p:nvSpPr>
          <p:cNvPr id="792" name="Google Shape;792;p82"/>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793" name="Google Shape;793;p82"/>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95</a:t>
            </a:fld>
            <a:endParaRPr sz="1000" b="0" i="0" u="none" strike="noStrike" cap="none">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3" name="Google Shape;803;p8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Overview of Mission Sequence of Events</a:t>
            </a:r>
            <a:r>
              <a:rPr lang="en-US"/>
              <a:t> (1/2)</a:t>
            </a:r>
          </a:p>
        </p:txBody>
      </p:sp>
      <p:sp>
        <p:nvSpPr>
          <p:cNvPr id="801" name="Google Shape;801;p8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None/>
            </a:pPr>
            <a:r>
              <a:rPr lang="en-US"/>
              <a:t>Flowchart</a:t>
            </a:r>
          </a:p>
          <a:p>
            <a:pPr marL="742950" marR="0" lvl="1" indent="-285750" algn="l" rtl="0">
              <a:lnSpc>
                <a:spcPct val="100000"/>
              </a:lnSpc>
              <a:spcBef>
                <a:spcPts val="48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800" name="Google Shape;800;p8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02" name="Google Shape;802;p8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96</a:t>
            </a:fld>
            <a:endParaRPr sz="1000" b="0" i="0" u="none" strike="noStrike" cap="none">
              <a:solidFill>
                <a:schemeClr val="dk1"/>
              </a:solidFill>
              <a:latin typeface="Arial"/>
              <a:ea typeface="Arial"/>
              <a:cs typeface="Arial"/>
              <a:sym typeface="Arial"/>
            </a:endParaRPr>
          </a:p>
        </p:txBody>
      </p:sp>
      <p:sp>
        <p:nvSpPr>
          <p:cNvPr id="804" name="Google Shape;804;p8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pic>
        <p:nvPicPr>
          <p:cNvPr id="2" name="Picture 1">
            <a:extLst>
              <a:ext uri="{FF2B5EF4-FFF2-40B4-BE49-F238E27FC236}">
                <a16:creationId xmlns:a16="http://schemas.microsoft.com/office/drawing/2014/main" id="{39814832-53A6-EC83-28E8-7FFE4E7CAB04}"/>
              </a:ext>
            </a:extLst>
          </p:cNvPr>
          <p:cNvPicPr>
            <a:picLocks noChangeAspect="1"/>
          </p:cNvPicPr>
          <p:nvPr/>
        </p:nvPicPr>
        <p:blipFill>
          <a:blip r:embed="rId3"/>
          <a:stretch>
            <a:fillRect/>
          </a:stretch>
        </p:blipFill>
        <p:spPr>
          <a:xfrm>
            <a:off x="66288" y="43797"/>
            <a:ext cx="1533912" cy="884099"/>
          </a:xfrm>
          <a:prstGeom prst="rect">
            <a:avLst/>
          </a:prstGeom>
        </p:spPr>
      </p:pic>
      <p:pic>
        <p:nvPicPr>
          <p:cNvPr id="4" name="Picture 4" descr="Diagram&#10;&#10;Description automatically generated">
            <a:extLst>
              <a:ext uri="{FF2B5EF4-FFF2-40B4-BE49-F238E27FC236}">
                <a16:creationId xmlns:a16="http://schemas.microsoft.com/office/drawing/2014/main" id="{0B8F4A0E-FD1C-CBFD-340D-CF9225CF6728}"/>
              </a:ext>
            </a:extLst>
          </p:cNvPr>
          <p:cNvPicPr>
            <a:picLocks noChangeAspect="1"/>
          </p:cNvPicPr>
          <p:nvPr/>
        </p:nvPicPr>
        <p:blipFill>
          <a:blip r:embed="rId4"/>
          <a:stretch>
            <a:fillRect/>
          </a:stretch>
        </p:blipFill>
        <p:spPr>
          <a:xfrm>
            <a:off x="1373332" y="1613324"/>
            <a:ext cx="6648449" cy="457519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3" name="Google Shape;803;p8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sz="2400" b="1" i="0" u="none" strike="noStrike" cap="none">
                <a:latin typeface="Arial"/>
                <a:ea typeface="Arial"/>
                <a:cs typeface="Arial"/>
                <a:sym typeface="Arial"/>
              </a:rPr>
              <a:t>Overview of Mission Sequence of Events</a:t>
            </a:r>
            <a:r>
              <a:rPr lang="en-US"/>
              <a:t> (2/2)</a:t>
            </a:r>
            <a:endParaRPr/>
          </a:p>
        </p:txBody>
      </p:sp>
      <p:sp>
        <p:nvSpPr>
          <p:cNvPr id="801" name="Google Shape;801;p83"/>
          <p:cNvSpPr txBox="1">
            <a:spLocks noGrp="1"/>
          </p:cNvSpPr>
          <p:nvPr>
            <p:ph type="body" idx="1"/>
          </p:nvPr>
        </p:nvSpPr>
        <p:spPr>
          <a:xfrm>
            <a:off x="228600" y="1066800"/>
            <a:ext cx="8686800" cy="2228850"/>
          </a:xfrm>
          <a:prstGeom prst="rect">
            <a:avLst/>
          </a:prstGeom>
          <a:noFill/>
          <a:ln>
            <a:noFill/>
          </a:ln>
        </p:spPr>
        <p:txBody>
          <a:bodyPr spcFirstLastPara="1" wrap="square" lIns="91425" tIns="45700" rIns="91425" bIns="45700" anchor="t" anchorCtr="0">
            <a:noAutofit/>
          </a:bodyPr>
          <a:lstStyle/>
          <a:p>
            <a:pPr>
              <a:buNone/>
            </a:pPr>
            <a:r>
              <a:rPr lang="en-US"/>
              <a:t>Roles &amp; Responsibilities </a:t>
            </a:r>
          </a:p>
          <a:p>
            <a:pPr>
              <a:buNone/>
            </a:pPr>
            <a:r>
              <a:rPr lang="en-US" sz="1800" b="0"/>
              <a:t>• </a:t>
            </a:r>
            <a:r>
              <a:rPr lang="en-US" sz="1800"/>
              <a:t>Mission Control Officer – </a:t>
            </a:r>
            <a:r>
              <a:rPr lang="en-US" sz="1800" err="1"/>
              <a:t>Savari</a:t>
            </a:r>
            <a:r>
              <a:rPr lang="en-US" sz="1800"/>
              <a:t> Datta </a:t>
            </a:r>
          </a:p>
          <a:p>
            <a:pPr>
              <a:buNone/>
            </a:pPr>
            <a:r>
              <a:rPr lang="en-US" sz="1800" b="0"/>
              <a:t>• </a:t>
            </a:r>
            <a:r>
              <a:rPr lang="en-US" sz="1800"/>
              <a:t>Ground Station Crew – Christian Roque, Max Epstein, and </a:t>
            </a:r>
            <a:r>
              <a:rPr lang="en-US" sz="1800" err="1"/>
              <a:t>Yashas</a:t>
            </a:r>
            <a:r>
              <a:rPr lang="en-US" sz="1800"/>
              <a:t> Shivaram</a:t>
            </a:r>
          </a:p>
          <a:p>
            <a:pPr>
              <a:buNone/>
            </a:pPr>
            <a:r>
              <a:rPr lang="en-US" sz="1800" b="0"/>
              <a:t>• </a:t>
            </a:r>
            <a:r>
              <a:rPr lang="en-US" sz="1800"/>
              <a:t>Recovery Crew – Jordi Rey and Daniel Horton</a:t>
            </a:r>
          </a:p>
          <a:p>
            <a:pPr>
              <a:buNone/>
            </a:pPr>
            <a:r>
              <a:rPr lang="en-US" sz="1800" b="0"/>
              <a:t>• </a:t>
            </a:r>
            <a:r>
              <a:rPr lang="en-US" sz="1800" err="1"/>
              <a:t>CanSat</a:t>
            </a:r>
            <a:r>
              <a:rPr lang="en-US" sz="1800"/>
              <a:t> Crew – Paolo D'Alessandro, Jovana Markovic, Melissa Gonzalez Grospe, Dylan </a:t>
            </a:r>
            <a:r>
              <a:rPr lang="en-US" sz="1800" err="1"/>
              <a:t>Falzone</a:t>
            </a:r>
            <a:r>
              <a:rPr lang="en-US" sz="1800"/>
              <a:t>, </a:t>
            </a:r>
            <a:r>
              <a:rPr lang="en-US" sz="1800" err="1"/>
              <a:t>Savari</a:t>
            </a:r>
            <a:r>
              <a:rPr lang="en-US" sz="1800"/>
              <a:t> Datta, Jordi Rey</a:t>
            </a:r>
          </a:p>
          <a:p>
            <a:pPr marL="0" indent="0">
              <a:spcBef>
                <a:spcPts val="0"/>
              </a:spcBef>
              <a:buNone/>
            </a:pPr>
            <a:endParaRPr lang="en-US"/>
          </a:p>
          <a:p>
            <a:pPr marL="0" indent="0">
              <a:spcBef>
                <a:spcPts val="0"/>
              </a:spcBef>
              <a:buNone/>
            </a:pPr>
            <a:r>
              <a:rPr lang="en-US" b="1"/>
              <a:t>Antenna Construction &amp; Ground System Setup</a:t>
            </a:r>
            <a:endParaRPr lang="en-US"/>
          </a:p>
          <a:p>
            <a:pPr marL="457200" lvl="1">
              <a:buNone/>
            </a:pPr>
            <a:r>
              <a:rPr lang="en-US" sz="1800" b="1"/>
              <a:t>• Handheld ground station antenna will be mounted to wood to be easily handled and aimed before competition date</a:t>
            </a:r>
          </a:p>
          <a:p>
            <a:pPr marL="457200" lvl="1">
              <a:buNone/>
            </a:pPr>
            <a:r>
              <a:rPr lang="en-US" sz="1800" b="1"/>
              <a:t>• Ground system will be setup by Ground Station Crew, this includes the adapters necessary for the ground station antenna and XBEE radio</a:t>
            </a:r>
          </a:p>
          <a:p>
            <a:pPr marL="742950" marR="0" lvl="1" indent="-285750" algn="l">
              <a:lnSpc>
                <a:spcPct val="100000"/>
              </a:lnSpc>
              <a:spcBef>
                <a:spcPts val="480"/>
              </a:spcBef>
              <a:spcAft>
                <a:spcPts val="0"/>
              </a:spcAft>
              <a:buFont typeface="Arial"/>
              <a:buNone/>
            </a:pPr>
            <a:endParaRPr lang="en-US" sz="2400" b="0" i="0" u="none" strike="noStrike" cap="none">
              <a:latin typeface="Arial"/>
              <a:ea typeface="Arial"/>
              <a:cs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800" name="Google Shape;800;p8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02" name="Google Shape;802;p8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97</a:t>
            </a:fld>
            <a:endParaRPr sz="1000" b="0" i="0" u="none" strike="noStrike" cap="none">
              <a:solidFill>
                <a:schemeClr val="dk1"/>
              </a:solidFill>
              <a:latin typeface="Arial"/>
              <a:ea typeface="Arial"/>
              <a:cs typeface="Arial"/>
              <a:sym typeface="Arial"/>
            </a:endParaRPr>
          </a:p>
        </p:txBody>
      </p:sp>
      <p:sp>
        <p:nvSpPr>
          <p:cNvPr id="804" name="Google Shape;804;p8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lang="en-US" sz="1000"/>
          </a:p>
        </p:txBody>
      </p:sp>
      <p:pic>
        <p:nvPicPr>
          <p:cNvPr id="2" name="Picture 1">
            <a:extLst>
              <a:ext uri="{FF2B5EF4-FFF2-40B4-BE49-F238E27FC236}">
                <a16:creationId xmlns:a16="http://schemas.microsoft.com/office/drawing/2014/main" id="{39814832-53A6-EC83-28E8-7FFE4E7CAB04}"/>
              </a:ext>
            </a:extLst>
          </p:cNvPr>
          <p:cNvPicPr>
            <a:picLocks noChangeAspect="1"/>
          </p:cNvPicPr>
          <p:nvPr/>
        </p:nvPicPr>
        <p:blipFill>
          <a:blip r:embed="rId3"/>
          <a:stretch>
            <a:fillRect/>
          </a:stretch>
        </p:blipFill>
        <p:spPr>
          <a:xfrm>
            <a:off x="66288" y="43797"/>
            <a:ext cx="1533912" cy="884099"/>
          </a:xfrm>
          <a:prstGeom prst="rect">
            <a:avLst/>
          </a:prstGeom>
        </p:spPr>
      </p:pic>
    </p:spTree>
    <p:extLst>
      <p:ext uri="{BB962C8B-B14F-4D97-AF65-F5344CB8AC3E}">
        <p14:creationId xmlns:p14="http://schemas.microsoft.com/office/powerpoint/2010/main" val="4256753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11" name="Google Shape;811;p8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Mission Operations Manual Development Plan</a:t>
            </a:r>
            <a:endParaRPr/>
          </a:p>
        </p:txBody>
      </p:sp>
      <p:sp>
        <p:nvSpPr>
          <p:cNvPr id="812" name="Google Shape;812;p8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76200" indent="0" algn="l" rtl="0">
              <a:buNone/>
            </a:pPr>
            <a:r>
              <a:rPr lang="en-US" sz="1800" b="1" i="0" u="sng">
                <a:solidFill>
                  <a:srgbClr val="000000"/>
                </a:solidFill>
                <a:latin typeface="Arial"/>
                <a:ea typeface="Arial"/>
                <a:cs typeface="Arial"/>
              </a:rPr>
              <a:t>Mission Operations Manual Outline:</a:t>
            </a:r>
            <a:r>
              <a:rPr lang="en-US" sz="1800" b="0" i="0">
                <a:solidFill>
                  <a:srgbClr val="000000"/>
                </a:solidFill>
                <a:latin typeface="Arial"/>
                <a:ea typeface="Arial"/>
                <a:cs typeface="Arial"/>
              </a:rPr>
              <a:t>​</a:t>
            </a:r>
            <a:endParaRPr lang="en-US"/>
          </a:p>
          <a:p>
            <a:pPr marL="76200" indent="0">
              <a:buNone/>
            </a:pPr>
            <a:r>
              <a:rPr lang="en-US" sz="1800" b="1" i="0">
                <a:solidFill>
                  <a:srgbClr val="000000"/>
                </a:solidFill>
                <a:latin typeface="Arial"/>
                <a:ea typeface="Arial"/>
                <a:cs typeface="Arial"/>
              </a:rPr>
              <a:t>CGS Configuration:</a:t>
            </a:r>
            <a:r>
              <a:rPr lang="en-US" sz="1800">
                <a:solidFill>
                  <a:srgbClr val="000000"/>
                </a:solidFill>
              </a:rPr>
              <a:t> </a:t>
            </a:r>
          </a:p>
          <a:p>
            <a:pPr marL="361950" indent="-285750"/>
            <a:r>
              <a:rPr lang="en-US" sz="1800" b="0">
                <a:solidFill>
                  <a:srgbClr val="000000"/>
                </a:solidFill>
              </a:rPr>
              <a:t>Indicates the status</a:t>
            </a:r>
            <a:r>
              <a:rPr lang="en-US" sz="1800" b="0" i="0">
                <a:solidFill>
                  <a:srgbClr val="000000"/>
                </a:solidFill>
                <a:latin typeface="Arial"/>
                <a:ea typeface="Arial"/>
                <a:cs typeface="Arial"/>
              </a:rPr>
              <a:t> of the GCS, antennas, and flight software for final pre-flight checks.</a:t>
            </a:r>
            <a:r>
              <a:rPr lang="en-US" sz="1800" b="0">
                <a:solidFill>
                  <a:srgbClr val="000000"/>
                </a:solidFill>
              </a:rPr>
              <a:t> </a:t>
            </a:r>
            <a:endParaRPr lang="en-US"/>
          </a:p>
          <a:p>
            <a:pPr marL="76200" indent="0" algn="l" rtl="0">
              <a:buNone/>
            </a:pPr>
            <a:r>
              <a:rPr lang="en-US" sz="1800">
                <a:solidFill>
                  <a:srgbClr val="000000"/>
                </a:solidFill>
              </a:rPr>
              <a:t>CanSat Preparation and Assembly:</a:t>
            </a:r>
          </a:p>
          <a:p>
            <a:pPr marL="361950" indent="-285750"/>
            <a:r>
              <a:rPr lang="en-US" sz="1800" b="0">
                <a:solidFill>
                  <a:srgbClr val="000000"/>
                </a:solidFill>
              </a:rPr>
              <a:t>Indicates</a:t>
            </a:r>
            <a:r>
              <a:rPr lang="en-US" sz="1800" b="0" i="0">
                <a:solidFill>
                  <a:srgbClr val="000000"/>
                </a:solidFill>
                <a:latin typeface="Arial"/>
                <a:ea typeface="Arial"/>
                <a:cs typeface="Arial"/>
              </a:rPr>
              <a:t> the assembly of the CanSat, damage inspection, and</a:t>
            </a:r>
            <a:r>
              <a:rPr lang="en-US" sz="1800" b="0">
                <a:solidFill>
                  <a:srgbClr val="000000"/>
                </a:solidFill>
              </a:rPr>
              <a:t> assembly</a:t>
            </a:r>
            <a:r>
              <a:rPr lang="en-US" sz="1800" b="0" i="0">
                <a:solidFill>
                  <a:srgbClr val="000000"/>
                </a:solidFill>
                <a:latin typeface="Arial"/>
                <a:ea typeface="Arial"/>
                <a:cs typeface="Arial"/>
              </a:rPr>
              <a:t> of components</a:t>
            </a:r>
          </a:p>
          <a:p>
            <a:pPr marL="76200" indent="0" algn="l" rtl="0">
              <a:buNone/>
            </a:pPr>
            <a:r>
              <a:rPr lang="en-US" sz="1800">
                <a:solidFill>
                  <a:srgbClr val="000000"/>
                </a:solidFill>
              </a:rPr>
              <a:t>CanSat-Rocket Integration:</a:t>
            </a:r>
          </a:p>
          <a:p>
            <a:pPr marL="361950" indent="-285750"/>
            <a:r>
              <a:rPr lang="en-US" sz="1800" b="0">
                <a:solidFill>
                  <a:srgbClr val="000000"/>
                </a:solidFill>
              </a:rPr>
              <a:t>Indicates</a:t>
            </a:r>
            <a:r>
              <a:rPr lang="en-US" sz="1800" b="0" i="0">
                <a:solidFill>
                  <a:srgbClr val="000000"/>
                </a:solidFill>
                <a:latin typeface="Arial"/>
                <a:ea typeface="Arial"/>
                <a:cs typeface="Arial"/>
              </a:rPr>
              <a:t> </a:t>
            </a:r>
            <a:r>
              <a:rPr lang="en-US" sz="1800" b="0">
                <a:solidFill>
                  <a:srgbClr val="000000"/>
                </a:solidFill>
              </a:rPr>
              <a:t>a </a:t>
            </a:r>
            <a:r>
              <a:rPr lang="en-US" sz="1800" b="0" i="0">
                <a:solidFill>
                  <a:srgbClr val="000000"/>
                </a:solidFill>
                <a:latin typeface="Arial"/>
                <a:ea typeface="Arial"/>
                <a:cs typeface="Arial"/>
              </a:rPr>
              <a:t>final checklist and procedure for rocket clearances and assembly inspections.</a:t>
            </a:r>
          </a:p>
          <a:p>
            <a:pPr marL="76200" indent="0">
              <a:buNone/>
            </a:pPr>
            <a:r>
              <a:rPr lang="en-US" sz="1800">
                <a:solidFill>
                  <a:srgbClr val="000000"/>
                </a:solidFill>
              </a:rPr>
              <a:t>Launch Preparation:​</a:t>
            </a:r>
          </a:p>
          <a:p>
            <a:pPr marL="361950" indent="-285750"/>
            <a:r>
              <a:rPr lang="en-US" sz="1800" b="0" i="0">
                <a:solidFill>
                  <a:srgbClr val="000000"/>
                </a:solidFill>
                <a:latin typeface="Arial"/>
                <a:ea typeface="Arial"/>
                <a:cs typeface="Arial"/>
              </a:rPr>
              <a:t>Provided by CanSat competition.​</a:t>
            </a:r>
          </a:p>
          <a:p>
            <a:pPr marL="76200" indent="0">
              <a:buNone/>
            </a:pPr>
            <a:r>
              <a:rPr lang="en-US" sz="1800">
                <a:solidFill>
                  <a:srgbClr val="000000"/>
                </a:solidFill>
              </a:rPr>
              <a:t>Launch Procedure:​</a:t>
            </a:r>
          </a:p>
          <a:p>
            <a:pPr marL="361950" indent="-285750"/>
            <a:r>
              <a:rPr lang="en-US" sz="1800" b="0" i="0">
                <a:solidFill>
                  <a:srgbClr val="000000"/>
                </a:solidFill>
                <a:latin typeface="Arial"/>
                <a:ea typeface="Arial"/>
                <a:cs typeface="Arial"/>
              </a:rPr>
              <a:t>Provided by CanSat competition.​</a:t>
            </a:r>
            <a:endParaRPr lang="en-US">
              <a:solidFill>
                <a:srgbClr val="000000"/>
              </a:solidFill>
            </a:endParaRPr>
          </a:p>
          <a:p>
            <a:pPr marL="76200" indent="0">
              <a:buNone/>
            </a:pPr>
            <a:r>
              <a:rPr lang="en-US" sz="1800">
                <a:solidFill>
                  <a:srgbClr val="000000"/>
                </a:solidFill>
              </a:rPr>
              <a:t>Removal Procedure:​</a:t>
            </a:r>
            <a:endParaRPr lang="en-US">
              <a:solidFill>
                <a:srgbClr val="000000"/>
              </a:solidFill>
            </a:endParaRPr>
          </a:p>
          <a:p>
            <a:pPr marL="361950" indent="-285750"/>
            <a:r>
              <a:rPr lang="en-US" sz="1800" b="0" i="0">
                <a:solidFill>
                  <a:srgbClr val="000000"/>
                </a:solidFill>
                <a:latin typeface="Arial"/>
                <a:ea typeface="Arial"/>
                <a:cs typeface="Arial"/>
              </a:rPr>
              <a:t>Provided by CanSat competition.</a:t>
            </a:r>
            <a:endParaRPr lang="en-US"/>
          </a:p>
        </p:txBody>
      </p:sp>
      <p:sp>
        <p:nvSpPr>
          <p:cNvPr id="809" name="Google Shape;809;p84"/>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10" name="Google Shape;810;p8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98</a:t>
            </a:fld>
            <a:endParaRPr sz="1000" b="0" i="0" u="none" strike="noStrike" cap="none">
              <a:solidFill>
                <a:schemeClr val="dk1"/>
              </a:solidFill>
              <a:latin typeface="Arial"/>
              <a:ea typeface="Arial"/>
              <a:cs typeface="Arial"/>
              <a:sym typeface="Arial"/>
            </a:endParaRPr>
          </a:p>
        </p:txBody>
      </p:sp>
      <p:sp>
        <p:nvSpPr>
          <p:cNvPr id="813" name="Google Shape;813;p84"/>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lang="en-US" sz="1000"/>
          </a:p>
        </p:txBody>
      </p:sp>
      <p:pic>
        <p:nvPicPr>
          <p:cNvPr id="2" name="Picture 1">
            <a:extLst>
              <a:ext uri="{FF2B5EF4-FFF2-40B4-BE49-F238E27FC236}">
                <a16:creationId xmlns:a16="http://schemas.microsoft.com/office/drawing/2014/main" id="{DB6B63B9-4124-BA6B-DF29-A547938AE60E}"/>
              </a:ext>
            </a:extLst>
          </p:cNvPr>
          <p:cNvPicPr>
            <a:picLocks noChangeAspect="1"/>
          </p:cNvPicPr>
          <p:nvPr/>
        </p:nvPicPr>
        <p:blipFill>
          <a:blip r:embed="rId3"/>
          <a:stretch>
            <a:fillRect/>
          </a:stretch>
        </p:blipFill>
        <p:spPr>
          <a:xfrm>
            <a:off x="66288" y="43797"/>
            <a:ext cx="1533912" cy="884099"/>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20" name="Google Shape;820;p8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CanSat Location and Recovery</a:t>
            </a:r>
            <a:endParaRPr/>
          </a:p>
        </p:txBody>
      </p:sp>
      <p:sp>
        <p:nvSpPr>
          <p:cNvPr id="821" name="Google Shape;821;p8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a:t>Recovery Crew will be responsible for container and payload recovery</a:t>
            </a:r>
          </a:p>
          <a:p>
            <a:pPr marL="0" indent="0">
              <a:spcBef>
                <a:spcPts val="0"/>
              </a:spcBef>
              <a:buNone/>
            </a:pPr>
            <a:endParaRPr lang="en-US"/>
          </a:p>
          <a:p>
            <a:pPr marL="342900" indent="-342900">
              <a:spcBef>
                <a:spcPts val="0"/>
              </a:spcBef>
            </a:pPr>
            <a:r>
              <a:rPr lang="en-US" sz="2000"/>
              <a:t>Container &amp; Parachute will be a bright pink color making them easier to identify and locate.</a:t>
            </a:r>
          </a:p>
          <a:p>
            <a:pPr marL="0" indent="0">
              <a:spcBef>
                <a:spcPts val="0"/>
              </a:spcBef>
              <a:buNone/>
            </a:pPr>
            <a:endParaRPr lang="en-US" sz="2000"/>
          </a:p>
          <a:p>
            <a:pPr marL="342900" indent="-342900">
              <a:spcBef>
                <a:spcPts val="0"/>
              </a:spcBef>
            </a:pPr>
            <a:r>
              <a:rPr lang="en-US" sz="2000"/>
              <a:t>Most recently logged position on GPS will be used to more accurately locate the payload</a:t>
            </a:r>
          </a:p>
          <a:p>
            <a:pPr marL="0" indent="0">
              <a:spcBef>
                <a:spcPts val="0"/>
              </a:spcBef>
              <a:buNone/>
            </a:pPr>
            <a:endParaRPr lang="en-US" sz="2000"/>
          </a:p>
          <a:p>
            <a:pPr marL="342900" indent="-342900">
              <a:spcBef>
                <a:spcPts val="0"/>
              </a:spcBef>
            </a:pPr>
            <a:r>
              <a:rPr lang="en-US" sz="2000"/>
              <a:t>Contact information and return address labels will be on both the container and the payload</a:t>
            </a:r>
          </a:p>
          <a:p>
            <a:pPr marL="342900" indent="-342900">
              <a:spcBef>
                <a:spcPts val="0"/>
              </a:spcBef>
            </a:pPr>
            <a:endParaRPr lang="en-US" sz="1800"/>
          </a:p>
          <a:p>
            <a:pPr marL="342900" marR="0" indent="-342900" algn="l" rtl="0">
              <a:lnSpc>
                <a:spcPct val="100000"/>
              </a:lnSpc>
              <a:spcBef>
                <a:spcPts val="480"/>
              </a:spcBef>
              <a:spcAft>
                <a:spcPts val="0"/>
              </a:spcAft>
              <a:buClr>
                <a:schemeClr val="dk1"/>
              </a:buClr>
              <a:buSzPts val="2400"/>
              <a:buNone/>
            </a:pPr>
            <a:endParaRPr lang="en-US"/>
          </a:p>
        </p:txBody>
      </p:sp>
      <p:sp>
        <p:nvSpPr>
          <p:cNvPr id="818" name="Google Shape;818;p85"/>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PDR: Team </a:t>
            </a:r>
            <a:r>
              <a:rPr lang="en-US"/>
              <a:t>1032</a:t>
            </a:r>
            <a:r>
              <a:rPr lang="en-US" sz="1000" b="0" i="0" u="none" strike="noStrike" cap="none">
                <a:latin typeface="Arial"/>
                <a:ea typeface="Arial"/>
                <a:cs typeface="Arial"/>
                <a:sym typeface="Arial"/>
              </a:rPr>
              <a:t> Yes we CANSAT</a:t>
            </a:r>
            <a:endParaRPr lang="nl-NL"/>
          </a:p>
        </p:txBody>
      </p:sp>
      <p:sp>
        <p:nvSpPr>
          <p:cNvPr id="819" name="Google Shape;819;p8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99</a:t>
            </a:fld>
            <a:endParaRPr sz="1000" b="0" i="0" u="none" strike="noStrike" cap="none">
              <a:solidFill>
                <a:schemeClr val="dk1"/>
              </a:solidFill>
              <a:latin typeface="Arial"/>
              <a:ea typeface="Arial"/>
              <a:cs typeface="Arial"/>
              <a:sym typeface="Arial"/>
            </a:endParaRPr>
          </a:p>
        </p:txBody>
      </p:sp>
      <p:sp>
        <p:nvSpPr>
          <p:cNvPr id="822" name="Google Shape;822;p85"/>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lang="en-US" sz="1000"/>
          </a:p>
        </p:txBody>
      </p:sp>
      <p:pic>
        <p:nvPicPr>
          <p:cNvPr id="2" name="Picture 1">
            <a:extLst>
              <a:ext uri="{FF2B5EF4-FFF2-40B4-BE49-F238E27FC236}">
                <a16:creationId xmlns:a16="http://schemas.microsoft.com/office/drawing/2014/main" id="{EDFE1EE7-ACC9-6956-94F3-0DA842EDBA57}"/>
              </a:ext>
            </a:extLst>
          </p:cNvPr>
          <p:cNvPicPr>
            <a:picLocks noChangeAspect="1"/>
          </p:cNvPicPr>
          <p:nvPr/>
        </p:nvPicPr>
        <p:blipFill>
          <a:blip r:embed="rId3"/>
          <a:stretch>
            <a:fillRect/>
          </a:stretch>
        </p:blipFill>
        <p:spPr>
          <a:xfrm>
            <a:off x="66288" y="43797"/>
            <a:ext cx="1533912" cy="884099"/>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950f22f-8d07-4a96-8821-43204050f570" xsi:nil="true"/>
    <lcf76f155ced4ddcb4097134ff3c332f xmlns="953292af-e43a-4c13-ba00-15c70096b4c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ADBC652E53364459DCF8FDFE05000E8" ma:contentTypeVersion="14" ma:contentTypeDescription="Create a new document." ma:contentTypeScope="" ma:versionID="ff53498d003bb6669a0c38b7e402fb77">
  <xsd:schema xmlns:xsd="http://www.w3.org/2001/XMLSchema" xmlns:xs="http://www.w3.org/2001/XMLSchema" xmlns:p="http://schemas.microsoft.com/office/2006/metadata/properties" xmlns:ns2="953292af-e43a-4c13-ba00-15c70096b4ca" xmlns:ns3="c950f22f-8d07-4a96-8821-43204050f570" targetNamespace="http://schemas.microsoft.com/office/2006/metadata/properties" ma:root="true" ma:fieldsID="ab2caf459557dc913703acb2c30f4e2e" ns2:_="" ns3:_="">
    <xsd:import namespace="953292af-e43a-4c13-ba00-15c70096b4ca"/>
    <xsd:import namespace="c950f22f-8d07-4a96-8821-43204050f57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292af-e43a-4c13-ba00-15c70096b4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50f22f-8d07-4a96-8821-43204050f57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557a95e-d343-45bc-989e-6f1121f04f02}" ma:internalName="TaxCatchAll" ma:showField="CatchAllData" ma:web="c950f22f-8d07-4a96-8821-43204050f5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F0124D-1897-4EB9-9881-40708F22673C}">
  <ds:schemaRefs>
    <ds:schemaRef ds:uri="http://purl.org/dc/dcmitype/"/>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c950f22f-8d07-4a96-8821-43204050f570"/>
    <ds:schemaRef ds:uri="953292af-e43a-4c13-ba00-15c70096b4ca"/>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2B4A64F4-2C30-4598-B3A9-A0621B63AD45}">
  <ds:schemaRefs>
    <ds:schemaRef ds:uri="http://schemas.microsoft.com/sharepoint/v3/contenttype/forms"/>
  </ds:schemaRefs>
</ds:datastoreItem>
</file>

<file path=customXml/itemProps3.xml><?xml version="1.0" encoding="utf-8"?>
<ds:datastoreItem xmlns:ds="http://schemas.openxmlformats.org/officeDocument/2006/customXml" ds:itemID="{7FD199DE-22B4-4B0D-B40C-2FFE24215FEF}"/>
</file>

<file path=docProps/app.xml><?xml version="1.0" encoding="utf-8"?>
<Properties xmlns="http://schemas.openxmlformats.org/officeDocument/2006/extended-properties" xmlns:vt="http://schemas.openxmlformats.org/officeDocument/2006/docPropsVTypes">
  <Template/>
  <TotalTime>0</TotalTime>
  <Words>13492</Words>
  <Application>Microsoft Office PowerPoint</Application>
  <PresentationFormat>On-screen Show (4:3)</PresentationFormat>
  <Paragraphs>2736</Paragraphs>
  <Slides>116</Slides>
  <Notes>104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116</vt:i4>
      </vt:variant>
    </vt:vector>
  </HeadingPairs>
  <TitlesOfParts>
    <vt:vector size="124" baseType="lpstr">
      <vt:lpstr>Yu Gothic UI</vt:lpstr>
      <vt:lpstr>Arial</vt:lpstr>
      <vt:lpstr>Arial,Sans-Serif</vt:lpstr>
      <vt:lpstr>Calibri</vt:lpstr>
      <vt:lpstr>Segoe UI</vt:lpstr>
      <vt:lpstr>Times New Roman</vt:lpstr>
      <vt:lpstr>Default Design</vt:lpstr>
      <vt:lpstr>Default Design</vt:lpstr>
      <vt:lpstr>CanSat 2023  Preliminary Design Review (PDR) Outline  Version 1.0</vt:lpstr>
      <vt:lpstr>Presentation Outline</vt:lpstr>
      <vt:lpstr>Team Organization</vt:lpstr>
      <vt:lpstr>Acronyms</vt:lpstr>
      <vt:lpstr>Systems Overview</vt:lpstr>
      <vt:lpstr>Mission Summary (1/2)</vt:lpstr>
      <vt:lpstr>Mission Summary (2/2)</vt:lpstr>
      <vt:lpstr>System Requirement Summary (1/6)</vt:lpstr>
      <vt:lpstr>System Requirement Summary (2/6)</vt:lpstr>
      <vt:lpstr>System Requirement Summary (3/6)</vt:lpstr>
      <vt:lpstr>System Requirement Summary (4/6)</vt:lpstr>
      <vt:lpstr>System Requirement Summary (5/6)</vt:lpstr>
      <vt:lpstr>System Requirement Summary (6/6)</vt:lpstr>
      <vt:lpstr>System Level CanSat Configuration Trade &amp; Selection</vt:lpstr>
      <vt:lpstr>System Level CanSat Configuration Trade &amp; Selection</vt:lpstr>
      <vt:lpstr>System Level Configuration Selection</vt:lpstr>
      <vt:lpstr>Physical Layout</vt:lpstr>
      <vt:lpstr>System Concept of Operations</vt:lpstr>
      <vt:lpstr>Launch Vehicle Compatibility</vt:lpstr>
      <vt:lpstr>Sensor Subsystem Design</vt:lpstr>
      <vt:lpstr>Sensor Subsystem Overview</vt:lpstr>
      <vt:lpstr>Payload Air Pressure Sensor Trade &amp; Selection</vt:lpstr>
      <vt:lpstr>Payload GPS Sensor  Trade &amp; Selection</vt:lpstr>
      <vt:lpstr>Payload Air Temperature Sensor Trade &amp; Selection</vt:lpstr>
      <vt:lpstr>Payload Tilt Sensor  Trade &amp; Selection</vt:lpstr>
      <vt:lpstr>Payload Battery Voltage Sensor  Trade &amp; Selection</vt:lpstr>
      <vt:lpstr>Payload Camera Trade &amp; Selection</vt:lpstr>
      <vt:lpstr>Audio Beacon Trade &amp; Selection</vt:lpstr>
      <vt:lpstr>Bonus Camera Trade and Selection</vt:lpstr>
      <vt:lpstr>Descent Control Design</vt:lpstr>
      <vt:lpstr>Descent Control Overview (1/3)</vt:lpstr>
      <vt:lpstr>Descent Control Overview (2/3)</vt:lpstr>
      <vt:lpstr>Descent Control Overview (3/3)</vt:lpstr>
      <vt:lpstr>Container Descent Control Strategy Selection and Trade</vt:lpstr>
      <vt:lpstr>Payload Aerobraking Descent Control Strategy Selection and Trade</vt:lpstr>
      <vt:lpstr>Payload Aerobraking Descent Stability Control Strategy Selection and Trade</vt:lpstr>
      <vt:lpstr>Payload Parachute Descent Control Strategy Selection and Trade</vt:lpstr>
      <vt:lpstr>Descent Rate Estimates (1/2)</vt:lpstr>
      <vt:lpstr>Descent Rate Estimates (2/2)</vt:lpstr>
      <vt:lpstr>Mechanical Subsystem Design</vt:lpstr>
      <vt:lpstr>Mechanical Subsystem Overview</vt:lpstr>
      <vt:lpstr>Container Mechanical Layout of Components Trade &amp; Selection (1/2)</vt:lpstr>
      <vt:lpstr>Container Mechanical Layout of Components Trade &amp; Selection (2/2)</vt:lpstr>
      <vt:lpstr>Container Parachute Attachment Mechanism</vt:lpstr>
      <vt:lpstr>Payload Mechanical Layout of Components Trade &amp; Selection (1/2)</vt:lpstr>
      <vt:lpstr>Payload Mechanical Layout of Components Trade &amp; Selection (2/2)</vt:lpstr>
      <vt:lpstr>Payload Aerobraking Pre Deployment Configuration Trade &amp; Selection</vt:lpstr>
      <vt:lpstr>Payload Aerobraking Deployment  Configuration Trade &amp; Selection</vt:lpstr>
      <vt:lpstr>Payload Parachute Deployment  Configuration Trade &amp; Selection</vt:lpstr>
      <vt:lpstr>Payload Uprighting  Configuration Trade &amp; Selection</vt:lpstr>
      <vt:lpstr>Container Mass Budget</vt:lpstr>
      <vt:lpstr>Payload Mass Budget (1/3)</vt:lpstr>
      <vt:lpstr>Payload Mass Budget (2/3)</vt:lpstr>
      <vt:lpstr>Payload Mass Budget (3/3)</vt:lpstr>
      <vt:lpstr>Communication and Data Handling (CDH) Subsystem Design</vt:lpstr>
      <vt:lpstr>Payload Command Data Handler (CDH) Overview</vt:lpstr>
      <vt:lpstr>Payload Processor &amp; Memory  Trade &amp; Selection</vt:lpstr>
      <vt:lpstr>Payload Real-Time Clock</vt:lpstr>
      <vt:lpstr>Payload Antenna Trade &amp; Selection</vt:lpstr>
      <vt:lpstr>Payload Radio Configuration</vt:lpstr>
      <vt:lpstr>Payload Telemetry Format</vt:lpstr>
      <vt:lpstr>Payload Telemetry Format</vt:lpstr>
      <vt:lpstr>Payload Telemetry Format</vt:lpstr>
      <vt:lpstr>Payload Command Formats</vt:lpstr>
      <vt:lpstr>Electrical Power Subsystem (EPS) Design</vt:lpstr>
      <vt:lpstr>EPS Overview</vt:lpstr>
      <vt:lpstr>Payload Electrical Block Diagram</vt:lpstr>
      <vt:lpstr>Payload Power Trade &amp; Selection</vt:lpstr>
      <vt:lpstr>Payload Power Budget</vt:lpstr>
      <vt:lpstr>Flight Software (FSW) Design</vt:lpstr>
      <vt:lpstr>FSW Overview (1/2)</vt:lpstr>
      <vt:lpstr>FSW Overview (2/2)</vt:lpstr>
      <vt:lpstr>Payload FSW State Diagram (1/3)</vt:lpstr>
      <vt:lpstr>Payload FSW State Diagram (2/3)</vt:lpstr>
      <vt:lpstr>Payload FSW State Diagram (3/3)</vt:lpstr>
      <vt:lpstr>Payload FSW State Diagram</vt:lpstr>
      <vt:lpstr>Simulation Mode Software</vt:lpstr>
      <vt:lpstr>Software Development Plan (1/2)</vt:lpstr>
      <vt:lpstr>Software Development Plan (2/2)</vt:lpstr>
      <vt:lpstr>Ground Control System (GCS) Design</vt:lpstr>
      <vt:lpstr>GCS Overview</vt:lpstr>
      <vt:lpstr>GCS Design</vt:lpstr>
      <vt:lpstr>GCS Antenna Trade &amp; Selection</vt:lpstr>
      <vt:lpstr>GCS Software (1/3)</vt:lpstr>
      <vt:lpstr>GCS Software (2/3)</vt:lpstr>
      <vt:lpstr>GCS Software (3/3)</vt:lpstr>
      <vt:lpstr>CanSat Integration and Test</vt:lpstr>
      <vt:lpstr>CanSat Integration and Test Overview</vt:lpstr>
      <vt:lpstr>Subsystem Level Testing Plan (1/2)</vt:lpstr>
      <vt:lpstr>Subsystem Level Testing Plan (2/2)</vt:lpstr>
      <vt:lpstr>Integrated Level Functional Test Plan</vt:lpstr>
      <vt:lpstr>Environmental Test Plan (1/2)</vt:lpstr>
      <vt:lpstr>Environmental Test Plan (2/2)</vt:lpstr>
      <vt:lpstr>Simulation Test Plan</vt:lpstr>
      <vt:lpstr>Mission Operations &amp; Analysis</vt:lpstr>
      <vt:lpstr>Overview of Mission Sequence of Events (1/2)</vt:lpstr>
      <vt:lpstr>Overview of Mission Sequence of Events (2/2)</vt:lpstr>
      <vt:lpstr>Mission Operations Manual Development Plan</vt:lpstr>
      <vt:lpstr>CanSat Location and Recovery</vt:lpstr>
      <vt:lpstr>Requirements Compliance</vt:lpstr>
      <vt:lpstr>Requirements Compliance Overview</vt:lpstr>
      <vt:lpstr>Requirements Compliance</vt:lpstr>
      <vt:lpstr>Requirements Compliance</vt:lpstr>
      <vt:lpstr>Requirements Compliance</vt:lpstr>
      <vt:lpstr>Requirements Compliance</vt:lpstr>
      <vt:lpstr>Requirements Compliance</vt:lpstr>
      <vt:lpstr>Requirements Compliance</vt:lpstr>
      <vt:lpstr>Management</vt:lpstr>
      <vt:lpstr>CanSat Budget – Hardware (1/2)</vt:lpstr>
      <vt:lpstr>CanSat Budget – Hardware (2/2)</vt:lpstr>
      <vt:lpstr>CanSat Budget – Other Costs (1/2)</vt:lpstr>
      <vt:lpstr>CanSat Budget – Other Costs (2/2)</vt:lpstr>
      <vt:lpstr>Program Schedule Overview</vt:lpstr>
      <vt:lpstr>Detailed Program Schedule (1/2)</vt:lpstr>
      <vt:lpstr>Detailed Program Schedule (2/2)</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CanSat 2023  Preliminary Design Review (PDR) Outline  Version 1.0</dc:title>
  <cp:lastModifiedBy>Datta, Savari</cp:lastModifiedBy>
  <cp:revision>1</cp:revision>
  <dcterms:modified xsi:type="dcterms:W3CDTF">2023-09-19T00:40:12Z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0x0101009ADBC652E53364459DCF8FDFE05000E8</vt:lpwstr>
  </property>
  <property fmtid="{D5CDD505-2E9C-101B-9397-08002B2CF9AE}" pid="3" name="MediaServiceImageTags">
    <vt:lpwstr/>
  </property>
</Properties>
</file>